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ppt/slides/slide10.xml" ContentType="application/vnd.openxmlformats-officedocument.presentationml.slide+xml"/>
  <Override PartName="/ppt/notesSlides/notesSlide9.xml" ContentType="application/vnd.openxmlformats-officedocument.presentationml.notesSlide+xml"/>
  <Override PartName="/ppt/slides/slide11.xml" ContentType="application/vnd.openxmlformats-officedocument.presentationml.slide+xml"/>
  <Override PartName="/ppt/notesSlides/notesSlide10.xml" ContentType="application/vnd.openxmlformats-officedocument.presentationml.notesSlide+xml"/>
  <Override PartName="/ppt/slides/slide12.xml" ContentType="application/vnd.openxmlformats-officedocument.presentationml.slide+xml"/>
  <Override PartName="/ppt/slides/slide13.xml" ContentType="application/vnd.openxmlformats-officedocument.presentationml.slide+xml"/>
  <Override PartName="/ppt/notesSlides/notesSlide11.xml" ContentType="application/vnd.openxmlformats-officedocument.presentationml.notesSlide+xml"/>
  <Override PartName="/ppt/slides/slide14.xml" ContentType="application/vnd.openxmlformats-officedocument.presentationml.slide+xml"/>
  <Override PartName="/ppt/notesSlides/notesSlide12.xml" ContentType="application/vnd.openxmlformats-officedocument.presentationml.notesSlide+xml"/>
  <Override PartName="/ppt/slides/slide15.xml" ContentType="application/vnd.openxmlformats-officedocument.presentationml.slide+xml"/>
  <Override PartName="/ppt/notesSlides/notesSlide13.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type="screen16x9" cy="6858000" cx="12192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E98829"/>
    <a:srgbClr val="F8DC3B"/>
    <a:srgbClr val="F0963D"/>
    <a:srgbClr val="EB8B2F"/>
    <a:srgbClr val="E79273"/>
    <a:srgbClr val="FDA963"/>
    <a:srgbClr val="E17751"/>
    <a:srgbClr val="FFEEB9"/>
    <a:srgbClr val="FFFFFF"/>
    <a:srgbClr val="FEFCFA"/>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24817" autoAdjust="0"/>
    <p:restoredTop sz="90224" autoAdjust="0"/>
  </p:normalViewPr>
  <p:slideViewPr>
    <p:cSldViewPr snapToGrid="0">
      <p:cViewPr>
        <p:scale>
          <a:sx n="81" d="100"/>
          <a:sy n="81" d="100"/>
        </p:scale>
        <p:origin x="-306" y="72"/>
      </p:cViewPr>
      <p:guideLst>
        <p:guide orient="horz" pos="2175"/>
        <p:guide pos="688"/>
      </p:guideLst>
    </p:cSldViewPr>
  </p:slideViewPr>
  <p:notesTextViewPr>
    <p:cViewPr>
      <p:scale>
        <a:sx n="1" d="1"/>
        <a:sy n="1" d="1"/>
      </p:scale>
      <p:origin x="0" y="0"/>
    </p:cViewPr>
  </p:notesTextViewPr>
  <p:sorterViewPr>
    <p:cViewPr varScale="1">
      <p:scale>
        <a:sx n="1" d="1"/>
        <a:sy n="1" d="1"/>
      </p:scale>
      <p:origin x="0" y="-37503"/>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tableStyles" Target="tableStyles.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41" name=""/>
        <p:cNvGrpSpPr/>
        <p:nvPr/>
      </p:nvGrpSpPr>
      <p:grpSpPr>
        <a:xfrm>
          <a:off x="0" y="0"/>
          <a:ext cx="0" cy="0"/>
          <a:chOff x="0" y="0"/>
          <a:chExt cx="0" cy="0"/>
        </a:xfrm>
      </p:grpSpPr>
      <p:sp>
        <p:nvSpPr>
          <p:cNvPr id="1048786"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787"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9F27C46A-4458-4EDE-859F-9E31C46F008D}" type="datetimeFigureOut">
              <a:rPr altLang="en-US" lang="zh-CN" smtClean="0"/>
            </a:fld>
            <a:endParaRPr altLang="en-US" lang="zh-CN"/>
          </a:p>
        </p:txBody>
      </p:sp>
      <p:sp>
        <p:nvSpPr>
          <p:cNvPr id="1048788"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8789"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90"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791"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54CF4A69-C878-4BA0-B01C-5074C37BAB92}" type="slidenum">
              <a:rPr altLang="en-US" lang="zh-CN" smtClean="0"/>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40" name="幻灯片图像占位符 1"/>
          <p:cNvSpPr>
            <a:spLocks noChangeAspect="1" noRot="1" noGrp="1"/>
          </p:cNvSpPr>
          <p:nvPr>
            <p:ph type="sldImg"/>
          </p:nvPr>
        </p:nvSpPr>
        <p:spPr/>
      </p:sp>
      <p:sp>
        <p:nvSpPr>
          <p:cNvPr id="1048641" name="备注占位符 2"/>
          <p:cNvSpPr>
            <a:spLocks noGrp="1"/>
          </p:cNvSpPr>
          <p:nvPr>
            <p:ph type="body" idx="1"/>
          </p:nvPr>
        </p:nvSpPr>
        <p:spPr/>
        <p:txBody>
          <a:bodyPr/>
          <a:p>
            <a:endParaRPr altLang="en-US" dirty="0" lang="zh-CN"/>
          </a:p>
        </p:txBody>
      </p:sp>
      <p:sp>
        <p:nvSpPr>
          <p:cNvPr id="1048642" name="灯片编号占位符 3"/>
          <p:cNvSpPr>
            <a:spLocks noGrp="1"/>
          </p:cNvSpPr>
          <p:nvPr>
            <p:ph type="sldNum" sz="quarter" idx="5"/>
          </p:nvPr>
        </p:nvSpPr>
        <p:spPr/>
        <p:txBody>
          <a:bodyPr/>
          <a:p>
            <a:fld id="{54CF4A69-C878-4BA0-B01C-5074C37BAB92}" type="slidenum">
              <a:rPr altLang="en-US" lang="zh-CN" smtClean="0"/>
            </a:fld>
            <a:endParaRPr altLang="en-US"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750" name="幻灯片图像占位符 1"/>
          <p:cNvSpPr>
            <a:spLocks noChangeAspect="1" noRot="1" noGrp="1"/>
          </p:cNvSpPr>
          <p:nvPr>
            <p:ph type="sldImg"/>
          </p:nvPr>
        </p:nvSpPr>
        <p:spPr/>
      </p:sp>
      <p:sp>
        <p:nvSpPr>
          <p:cNvPr id="1048751" name="备注占位符 2"/>
          <p:cNvSpPr>
            <a:spLocks noGrp="1"/>
          </p:cNvSpPr>
          <p:nvPr>
            <p:ph type="body" idx="1"/>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altLang="en-US" dirty="0" lang="zh-CN"/>
          </a:p>
        </p:txBody>
      </p:sp>
      <p:sp>
        <p:nvSpPr>
          <p:cNvPr id="1048752" name="灯片编号占位符 3"/>
          <p:cNvSpPr>
            <a:spLocks noGrp="1"/>
          </p:cNvSpPr>
          <p:nvPr>
            <p:ph type="sldNum" sz="quarter" idx="5"/>
          </p:nvPr>
        </p:nvSpPr>
        <p:spPr/>
        <p:txBody>
          <a:bodyPr/>
          <a:p>
            <a:fld id="{40B60B86-42F0-4E50-B81C-EFA5574332EB}" type="slidenum">
              <a:rPr altLang="en-US" lang="zh-CN" smtClean="0"/>
            </a:fld>
            <a:endParaRPr altLang="en-US" 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03" name="幻灯片图像占位符 1"/>
          <p:cNvSpPr>
            <a:spLocks noChangeAspect="1" noRot="1" noGrp="1"/>
          </p:cNvSpPr>
          <p:nvPr>
            <p:ph type="sldImg"/>
          </p:nvPr>
        </p:nvSpPr>
        <p:spPr/>
      </p:sp>
      <p:sp>
        <p:nvSpPr>
          <p:cNvPr id="1048604" name="备注占位符 2"/>
          <p:cNvSpPr>
            <a:spLocks noGrp="1"/>
          </p:cNvSpPr>
          <p:nvPr>
            <p:ph type="body" idx="1"/>
          </p:nvPr>
        </p:nvSpPr>
        <p:spPr/>
        <p:txBody>
          <a:bodyPr/>
          <a:p>
            <a:endParaRPr altLang="en-US" dirty="0" lang="zh-CN"/>
          </a:p>
        </p:txBody>
      </p:sp>
      <p:sp>
        <p:nvSpPr>
          <p:cNvPr id="1048605" name="灯片编号占位符 3"/>
          <p:cNvSpPr>
            <a:spLocks noGrp="1"/>
          </p:cNvSpPr>
          <p:nvPr>
            <p:ph type="sldNum" sz="quarter" idx="5"/>
          </p:nvPr>
        </p:nvSpPr>
        <p:spPr/>
        <p:txBody>
          <a:bodyPr/>
          <a:p>
            <a:fld id="{54CF4A69-C878-4BA0-B01C-5074C37BAB92}" type="slidenum">
              <a:rPr altLang="en-US" lang="zh-CN" smtClean="0"/>
            </a:fld>
            <a:endParaRPr altLang="en-US" 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596" name="幻灯片图像占位符 1"/>
          <p:cNvSpPr>
            <a:spLocks noChangeAspect="1" noRot="1" noGrp="1"/>
          </p:cNvSpPr>
          <p:nvPr>
            <p:ph type="sldImg"/>
          </p:nvPr>
        </p:nvSpPr>
        <p:spPr/>
      </p:sp>
      <p:sp>
        <p:nvSpPr>
          <p:cNvPr id="1048597" name="备注占位符 2"/>
          <p:cNvSpPr>
            <a:spLocks noGrp="1"/>
          </p:cNvSpPr>
          <p:nvPr>
            <p:ph type="body" idx="1"/>
          </p:nvPr>
        </p:nvSpPr>
        <p:spPr/>
        <p:txBody>
          <a:bodyPr/>
          <a:p>
            <a:endParaRPr altLang="en-US" dirty="0" lang="zh-CN"/>
          </a:p>
        </p:txBody>
      </p:sp>
      <p:sp>
        <p:nvSpPr>
          <p:cNvPr id="1048598" name="灯片编号占位符 3"/>
          <p:cNvSpPr>
            <a:spLocks noGrp="1"/>
          </p:cNvSpPr>
          <p:nvPr>
            <p:ph type="sldNum" sz="quarter" idx="5"/>
          </p:nvPr>
        </p:nvSpPr>
        <p:spPr/>
        <p:txBody>
          <a:bodyPr/>
          <a:p>
            <a:fld id="{54CF4A69-C878-4BA0-B01C-5074C37BAB92}" type="slidenum">
              <a:rPr altLang="en-US" lang="zh-CN" smtClean="0"/>
            </a:fld>
            <a:endParaRPr altLang="en-US" 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583" name="幻灯片图像占位符 1"/>
          <p:cNvSpPr>
            <a:spLocks noChangeAspect="1" noRot="1" noGrp="1"/>
          </p:cNvSpPr>
          <p:nvPr>
            <p:ph type="sldImg"/>
          </p:nvPr>
        </p:nvSpPr>
        <p:spPr/>
      </p:sp>
      <p:sp>
        <p:nvSpPr>
          <p:cNvPr id="1048584" name="备注占位符 2"/>
          <p:cNvSpPr>
            <a:spLocks noGrp="1"/>
          </p:cNvSpPr>
          <p:nvPr>
            <p:ph type="body" idx="1"/>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altLang="en-US" dirty="0" lang="zh-CN"/>
          </a:p>
        </p:txBody>
      </p:sp>
      <p:sp>
        <p:nvSpPr>
          <p:cNvPr id="1048585" name="灯片编号占位符 3"/>
          <p:cNvSpPr>
            <a:spLocks noGrp="1"/>
          </p:cNvSpPr>
          <p:nvPr>
            <p:ph type="sldNum" sz="quarter" idx="5"/>
          </p:nvPr>
        </p:nvSpPr>
        <p:spPr/>
        <p:txBody>
          <a:bodyPr/>
          <a:p>
            <a:fld id="{54CF4A69-C878-4BA0-B01C-5074C37BAB92}" type="slidenum">
              <a:rPr altLang="en-US" lang="zh-CN" smtClean="0"/>
            </a:fld>
            <a:endParaRPr altLang="en-US"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54" name="幻灯片图像占位符 1"/>
          <p:cNvSpPr>
            <a:spLocks noChangeAspect="1" noRot="1" noGrp="1"/>
          </p:cNvSpPr>
          <p:nvPr>
            <p:ph type="sldImg"/>
          </p:nvPr>
        </p:nvSpPr>
        <p:spPr/>
      </p:sp>
      <p:sp>
        <p:nvSpPr>
          <p:cNvPr id="1048655" name="备注占位符 2"/>
          <p:cNvSpPr>
            <a:spLocks noGrp="1"/>
          </p:cNvSpPr>
          <p:nvPr>
            <p:ph type="body" idx="1"/>
          </p:nvPr>
        </p:nvSpPr>
        <p:spPr/>
        <p:txBody>
          <a:bodyPr/>
          <a:p>
            <a:endParaRPr altLang="en-US" dirty="0" lang="zh-CN"/>
          </a:p>
        </p:txBody>
      </p:sp>
      <p:sp>
        <p:nvSpPr>
          <p:cNvPr id="1048656" name="灯片编号占位符 3"/>
          <p:cNvSpPr>
            <a:spLocks noGrp="1"/>
          </p:cNvSpPr>
          <p:nvPr>
            <p:ph type="sldNum" sz="quarter" idx="5"/>
          </p:nvPr>
        </p:nvSpPr>
        <p:spPr/>
        <p:txBody>
          <a:bodyPr/>
          <a:p>
            <a:fld id="{54CF4A69-C878-4BA0-B01C-5074C37BAB92}" type="slidenum">
              <a:rPr altLang="en-US" lang="zh-CN" smtClean="0"/>
            </a:fld>
            <a:endParaRPr altLang="en-US"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59" name="幻灯片图像占位符 1"/>
          <p:cNvSpPr>
            <a:spLocks noChangeAspect="1" noRot="1" noGrp="1"/>
          </p:cNvSpPr>
          <p:nvPr>
            <p:ph type="sldImg"/>
          </p:nvPr>
        </p:nvSpPr>
        <p:spPr/>
      </p:sp>
      <p:sp>
        <p:nvSpPr>
          <p:cNvPr id="1048660" name="备注占位符 2"/>
          <p:cNvSpPr>
            <a:spLocks noGrp="1"/>
          </p:cNvSpPr>
          <p:nvPr>
            <p:ph type="body" idx="1"/>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altLang="en-US" dirty="0" lang="zh-CN"/>
          </a:p>
        </p:txBody>
      </p:sp>
      <p:sp>
        <p:nvSpPr>
          <p:cNvPr id="1048661" name="灯片编号占位符 3"/>
          <p:cNvSpPr>
            <a:spLocks noGrp="1"/>
          </p:cNvSpPr>
          <p:nvPr>
            <p:ph type="sldNum" sz="quarter" idx="5"/>
          </p:nvPr>
        </p:nvSpPr>
        <p:spPr/>
        <p:txBody>
          <a:bodyPr/>
          <a:p>
            <a:fld id="{54CF4A69-C878-4BA0-B01C-5074C37BAB92}" type="slidenum">
              <a:rPr altLang="en-US" lang="zh-CN" smtClean="0"/>
            </a:fld>
            <a:endParaRPr altLang="en-US"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669" name="幻灯片图像占位符 1"/>
          <p:cNvSpPr>
            <a:spLocks noChangeAspect="1" noRot="1" noGrp="1"/>
          </p:cNvSpPr>
          <p:nvPr>
            <p:ph type="sldImg"/>
          </p:nvPr>
        </p:nvSpPr>
        <p:spPr/>
      </p:sp>
      <p:sp>
        <p:nvSpPr>
          <p:cNvPr id="1048670" name="备注占位符 2"/>
          <p:cNvSpPr>
            <a:spLocks noGrp="1"/>
          </p:cNvSpPr>
          <p:nvPr>
            <p:ph type="body" idx="1"/>
          </p:nvPr>
        </p:nvSpPr>
        <p:spPr/>
        <p:txBody>
          <a:bodyPr/>
          <a:p>
            <a:endParaRPr altLang="en-US" dirty="0" lang="zh-CN"/>
          </a:p>
        </p:txBody>
      </p:sp>
      <p:sp>
        <p:nvSpPr>
          <p:cNvPr id="1048671" name="灯片编号占位符 3"/>
          <p:cNvSpPr>
            <a:spLocks noGrp="1"/>
          </p:cNvSpPr>
          <p:nvPr>
            <p:ph type="sldNum" sz="quarter" idx="5"/>
          </p:nvPr>
        </p:nvSpPr>
        <p:spPr/>
        <p:txBody>
          <a:bodyPr/>
          <a:p>
            <a:fld id="{54CF4A69-C878-4BA0-B01C-5074C37BAB92}" type="slidenum">
              <a:rPr altLang="en-US" lang="zh-CN" smtClean="0"/>
            </a:fld>
            <a:endParaRPr altLang="en-US" 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84" name="幻灯片图像占位符 1"/>
          <p:cNvSpPr>
            <a:spLocks noChangeAspect="1" noRot="1" noGrp="1"/>
          </p:cNvSpPr>
          <p:nvPr>
            <p:ph type="sldImg"/>
          </p:nvPr>
        </p:nvSpPr>
        <p:spPr/>
      </p:sp>
      <p:sp>
        <p:nvSpPr>
          <p:cNvPr id="1048685" name="备注占位符 2"/>
          <p:cNvSpPr>
            <a:spLocks noGrp="1"/>
          </p:cNvSpPr>
          <p:nvPr>
            <p:ph type="body" idx="1"/>
          </p:nvPr>
        </p:nvSpPr>
        <p:spPr/>
        <p:txBody>
          <a:bodyPr/>
          <a:p>
            <a:endParaRPr altLang="zh-CN" dirty="0" lang="en-US"/>
          </a:p>
        </p:txBody>
      </p:sp>
      <p:sp>
        <p:nvSpPr>
          <p:cNvPr id="1048686" name="灯片编号占位符 3"/>
          <p:cNvSpPr>
            <a:spLocks noGrp="1"/>
          </p:cNvSpPr>
          <p:nvPr>
            <p:ph type="sldNum" sz="quarter" idx="5"/>
          </p:nvPr>
        </p:nvSpPr>
        <p:spPr/>
        <p:txBody>
          <a:bodyPr/>
          <a:p>
            <a:fld id="{54CF4A69-C878-4BA0-B01C-5074C37BAB92}" type="slidenum">
              <a:rPr altLang="en-US" lang="zh-CN" smtClean="0"/>
            </a:fld>
            <a:endParaRPr altLang="en-US" 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97" name="幻灯片图像占位符 1"/>
          <p:cNvSpPr>
            <a:spLocks noChangeAspect="1" noRot="1" noGrp="1"/>
          </p:cNvSpPr>
          <p:nvPr>
            <p:ph type="sldImg"/>
          </p:nvPr>
        </p:nvSpPr>
        <p:spPr/>
      </p:sp>
      <p:sp>
        <p:nvSpPr>
          <p:cNvPr id="1048698" name="备注占位符 2"/>
          <p:cNvSpPr>
            <a:spLocks noGrp="1"/>
          </p:cNvSpPr>
          <p:nvPr>
            <p:ph type="body" idx="1"/>
          </p:nvPr>
        </p:nvSpPr>
        <p:spPr/>
        <p:txBody>
          <a:bodyPr/>
          <a:p>
            <a:endParaRPr altLang="zh-CN" dirty="0" lang="en-US"/>
          </a:p>
        </p:txBody>
      </p:sp>
      <p:sp>
        <p:nvSpPr>
          <p:cNvPr id="1048699" name="灯片编号占位符 3"/>
          <p:cNvSpPr>
            <a:spLocks noGrp="1"/>
          </p:cNvSpPr>
          <p:nvPr>
            <p:ph type="sldNum" sz="quarter" idx="5"/>
          </p:nvPr>
        </p:nvSpPr>
        <p:spPr/>
        <p:txBody>
          <a:bodyPr/>
          <a:p>
            <a:fld id="{54CF4A69-C878-4BA0-B01C-5074C37BAB92}" type="slidenum">
              <a:rPr altLang="en-US" lang="zh-CN" smtClean="0"/>
            </a:fld>
            <a:endParaRPr altLang="en-US" 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704" name="幻灯片图像占位符 1"/>
          <p:cNvSpPr>
            <a:spLocks noChangeAspect="1" noRot="1" noGrp="1"/>
          </p:cNvSpPr>
          <p:nvPr>
            <p:ph type="sldImg"/>
          </p:nvPr>
        </p:nvSpPr>
        <p:spPr/>
      </p:sp>
      <p:sp>
        <p:nvSpPr>
          <p:cNvPr id="1048705" name="备注占位符 2"/>
          <p:cNvSpPr>
            <a:spLocks noGrp="1"/>
          </p:cNvSpPr>
          <p:nvPr>
            <p:ph type="body" idx="1"/>
          </p:nvPr>
        </p:nvSpPr>
        <p:spPr/>
        <p:txBody>
          <a:bodyPr/>
          <a:p>
            <a:endParaRPr altLang="en-US" dirty="0" lang="zh-CN"/>
          </a:p>
        </p:txBody>
      </p:sp>
      <p:sp>
        <p:nvSpPr>
          <p:cNvPr id="1048706" name="灯片编号占位符 3"/>
          <p:cNvSpPr>
            <a:spLocks noGrp="1"/>
          </p:cNvSpPr>
          <p:nvPr>
            <p:ph type="sldNum" sz="quarter" idx="5"/>
          </p:nvPr>
        </p:nvSpPr>
        <p:spPr/>
        <p:txBody>
          <a:bodyPr/>
          <a:p>
            <a:fld id="{54CF4A69-C878-4BA0-B01C-5074C37BAB92}" type="slidenum">
              <a:rPr altLang="en-US" lang="zh-CN" smtClean="0"/>
            </a:fld>
            <a:endParaRPr altLang="en-US" 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718" name="幻灯片图像占位符 1"/>
          <p:cNvSpPr>
            <a:spLocks noChangeAspect="1" noRot="1" noGrp="1"/>
          </p:cNvSpPr>
          <p:nvPr>
            <p:ph type="sldImg"/>
          </p:nvPr>
        </p:nvSpPr>
        <p:spPr/>
      </p:sp>
      <p:sp>
        <p:nvSpPr>
          <p:cNvPr id="1048719" name="备注占位符 2"/>
          <p:cNvSpPr>
            <a:spLocks noGrp="1"/>
          </p:cNvSpPr>
          <p:nvPr>
            <p:ph type="body" idx="1"/>
          </p:nvPr>
        </p:nvSpPr>
        <p:spPr/>
        <p:txBody>
          <a:bodyPr/>
          <a:p>
            <a:endParaRPr altLang="zh-CN" dirty="0" lang="en-US"/>
          </a:p>
        </p:txBody>
      </p:sp>
      <p:sp>
        <p:nvSpPr>
          <p:cNvPr id="1048720" name="灯片编号占位符 3"/>
          <p:cNvSpPr>
            <a:spLocks noGrp="1"/>
          </p:cNvSpPr>
          <p:nvPr>
            <p:ph type="sldNum" sz="quarter" idx="5"/>
          </p:nvPr>
        </p:nvSpPr>
        <p:spPr/>
        <p:txBody>
          <a:bodyPr/>
          <a:p>
            <a:fld id="{54CF4A69-C878-4BA0-B01C-5074C37BAB92}" type="slidenum">
              <a:rPr altLang="en-US" lang="zh-CN" smtClean="0"/>
            </a:fld>
            <a:endParaRPr altLang="en-US" 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730" name="幻灯片图像占位符 1"/>
          <p:cNvSpPr>
            <a:spLocks noChangeAspect="1" noRot="1" noGrp="1"/>
          </p:cNvSpPr>
          <p:nvPr>
            <p:ph type="sldImg"/>
          </p:nvPr>
        </p:nvSpPr>
        <p:spPr/>
      </p:sp>
      <p:sp>
        <p:nvSpPr>
          <p:cNvPr id="1048731" name="备注占位符 2"/>
          <p:cNvSpPr>
            <a:spLocks noGrp="1"/>
          </p:cNvSpPr>
          <p:nvPr>
            <p:ph type="body" idx="1"/>
          </p:nvPr>
        </p:nvSpPr>
        <p:spPr/>
        <p:txBody>
          <a:bodyPr/>
          <a:p>
            <a:endParaRPr altLang="zh-CN" dirty="0" lang="en-US"/>
          </a:p>
        </p:txBody>
      </p:sp>
      <p:sp>
        <p:nvSpPr>
          <p:cNvPr id="1048732" name="灯片编号占位符 3"/>
          <p:cNvSpPr>
            <a:spLocks noGrp="1"/>
          </p:cNvSpPr>
          <p:nvPr>
            <p:ph type="sldNum" sz="quarter" idx="5"/>
          </p:nvPr>
        </p:nvSpPr>
        <p:spPr/>
        <p:txBody>
          <a:bodyPr/>
          <a:p>
            <a:fld id="{54CF4A69-C878-4BA0-B01C-5074C37BAB92}" type="slidenum">
              <a:rPr altLang="en-US" lang="zh-CN" smtClean="0"/>
            </a:fld>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5.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第一讲">
    <p:bg>
      <p:bgPr>
        <a:solidFill>
          <a:schemeClr val="bg1"/>
        </a:solidFill>
        <a:effectLst/>
      </p:bgPr>
    </p:bg>
    <p:spTree>
      <p:nvGrpSpPr>
        <p:cNvPr id="47" name=""/>
        <p:cNvGrpSpPr/>
        <p:nvPr/>
      </p:nvGrpSpPr>
      <p:grpSpPr>
        <a:xfrm>
          <a:off x="0" y="0"/>
          <a:ext cx="0" cy="0"/>
          <a:chOff x="0" y="0"/>
          <a:chExt cx="0" cy="0"/>
        </a:xfrm>
      </p:grpSpPr>
      <p:sp>
        <p:nvSpPr>
          <p:cNvPr id="1048606" name="矩形 66"/>
          <p:cNvSpPr/>
          <p:nvPr userDrawn="1"/>
        </p:nvSpPr>
        <p:spPr>
          <a:xfrm>
            <a:off x="9329195" y="202812"/>
            <a:ext cx="2760645" cy="261610"/>
          </a:xfrm>
          <a:prstGeom prst="rect"/>
        </p:spPr>
        <p:txBody>
          <a:bodyPr wrap="square">
            <a:spAutoFit/>
          </a:bodyPr>
          <a:p>
            <a:pPr algn="r"/>
            <a:r>
              <a:rPr altLang="en-US" dirty="0" sz="1100" lang="zh-CN" spc="120">
                <a:solidFill>
                  <a:schemeClr val="bg1">
                    <a:lumMod val="50000"/>
                  </a:schemeClr>
                </a:solidFill>
                <a:latin typeface="微软雅黑" panose="020B0503020204020204" charset="-122"/>
                <a:ea typeface="微软雅黑" panose="020B0503020204020204" charset="-122"/>
              </a:rPr>
              <a:t>专题五 资本主义论（上）</a:t>
            </a:r>
            <a:endParaRPr altLang="en-US" dirty="0" sz="1100" lang="zh-CN" spc="120">
              <a:solidFill>
                <a:schemeClr val="bg1">
                  <a:lumMod val="50000"/>
                </a:schemeClr>
              </a:solidFill>
              <a:latin typeface="微软雅黑" panose="020B0503020204020204" charset="-122"/>
              <a:ea typeface="微软雅黑" panose="020B0503020204020204" charset="-122"/>
            </a:endParaRPr>
          </a:p>
        </p:txBody>
      </p:sp>
      <p:sp>
        <p:nvSpPr>
          <p:cNvPr id="1048607" name="文本框 67"/>
          <p:cNvSpPr txBox="1"/>
          <p:nvPr userDrawn="1"/>
        </p:nvSpPr>
        <p:spPr>
          <a:xfrm>
            <a:off x="45719" y="194477"/>
            <a:ext cx="7156536" cy="278281"/>
          </a:xfrm>
          <a:prstGeom prst="rect"/>
          <a:noFill/>
        </p:spPr>
        <p:txBody>
          <a:bodyPr rtlCol="0" wrap="square">
            <a:spAutoFit/>
          </a:bodyPr>
          <a:p>
            <a:pPr algn="just">
              <a:lnSpc>
                <a:spcPct val="120000"/>
              </a:lnSpc>
            </a:pPr>
            <a:r>
              <a:rPr altLang="en-US" dirty="0" sz="1100" lang="zh-CN">
                <a:solidFill>
                  <a:schemeClr val="bg1">
                    <a:lumMod val="50000"/>
                  </a:schemeClr>
                </a:solidFill>
                <a:latin typeface="微软雅黑" panose="020B0503020204020204" charset="-122"/>
                <a:ea typeface="微软雅黑" panose="020B0503020204020204" charset="-122"/>
              </a:rPr>
              <a:t> 第一讲  马克思劳动价值论及其当代价值</a:t>
            </a:r>
            <a:endParaRPr altLang="en-US" dirty="0" sz="1100" lang="zh-CN">
              <a:solidFill>
                <a:schemeClr val="bg1">
                  <a:lumMod val="50000"/>
                </a:schemeClr>
              </a:solidFill>
              <a:latin typeface="微软雅黑" panose="020B0503020204020204" charset="-122"/>
              <a:ea typeface="微软雅黑" panose="020B0503020204020204" charset="-122"/>
            </a:endParaRPr>
          </a:p>
        </p:txBody>
      </p:sp>
      <p:sp>
        <p:nvSpPr>
          <p:cNvPr id="1048608" name="文本框 68"/>
          <p:cNvSpPr txBox="1"/>
          <p:nvPr userDrawn="1"/>
        </p:nvSpPr>
        <p:spPr>
          <a:xfrm>
            <a:off x="9762565" y="6440536"/>
            <a:ext cx="2364096" cy="295978"/>
          </a:xfrm>
          <a:prstGeom prst="rect"/>
          <a:noFill/>
        </p:spPr>
        <p:txBody>
          <a:bodyPr rtlCol="0" wrap="square">
            <a:spAutoFit/>
          </a:bodyPr>
          <a:p>
            <a:pPr algn="r">
              <a:lnSpc>
                <a:spcPct val="150000"/>
              </a:lnSpc>
            </a:pPr>
            <a:r>
              <a:rPr altLang="en-US" b="1" dirty="0" sz="1000" lang="zh-CN" spc="120">
                <a:solidFill>
                  <a:schemeClr val="bg1">
                    <a:lumMod val="50000"/>
                  </a:schemeClr>
                </a:solidFill>
                <a:latin typeface="微软雅黑" panose="020B0503020204020204" charset="-122"/>
                <a:ea typeface="微软雅黑" panose="020B0503020204020204" charset="-122"/>
              </a:rPr>
              <a:t>马克思主义基本原理</a:t>
            </a:r>
            <a:endParaRPr altLang="zh-CN" b="1" dirty="0" sz="1000" lang="en-US" spc="120">
              <a:solidFill>
                <a:schemeClr val="bg1">
                  <a:lumMod val="50000"/>
                </a:schemeClr>
              </a:solidFill>
              <a:latin typeface="微软雅黑" panose="020B0503020204020204" charset="-122"/>
              <a:ea typeface="微软雅黑" panose="020B0503020204020204" charset="-122"/>
            </a:endParaRPr>
          </a:p>
        </p:txBody>
      </p:sp>
      <p:sp>
        <p:nvSpPr>
          <p:cNvPr id="1048609" name="矩形 69"/>
          <p:cNvSpPr/>
          <p:nvPr userDrawn="1"/>
        </p:nvSpPr>
        <p:spPr>
          <a:xfrm>
            <a:off x="0" y="184281"/>
            <a:ext cx="45719" cy="298672"/>
          </a:xfrm>
          <a:prstGeom prst="rect"/>
          <a:solidFill>
            <a:srgbClr val="E177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讲目录">
    <p:spTree>
      <p:nvGrpSpPr>
        <p:cNvPr id="138" name=""/>
        <p:cNvGrpSpPr/>
        <p:nvPr/>
      </p:nvGrpSpPr>
      <p:grpSpPr>
        <a:xfrm>
          <a:off x="0" y="0"/>
          <a:ext cx="0" cy="0"/>
          <a:chOff x="0" y="0"/>
          <a:chExt cx="0" cy="0"/>
        </a:xfrm>
      </p:grpSpPr>
      <p:sp>
        <p:nvSpPr>
          <p:cNvPr id="1048773" name="矩形 2"/>
          <p:cNvSpPr/>
          <p:nvPr userDrawn="1"/>
        </p:nvSpPr>
        <p:spPr>
          <a:xfrm>
            <a:off x="0" y="0"/>
            <a:ext cx="12192000" cy="6858001"/>
          </a:xfrm>
          <a:prstGeom prst="rect"/>
          <a:gradFill flip="none" rotWithShape="1">
            <a:gsLst>
              <a:gs pos="0">
                <a:srgbClr val="ECA285"/>
              </a:gs>
              <a:gs pos="27000">
                <a:srgbClr val="FCCB90"/>
              </a:gs>
              <a:gs pos="80000">
                <a:srgbClr val="F1E9D2"/>
              </a:gs>
              <a:gs pos="100000">
                <a:srgbClr val="FEF6E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altLang="en-US" lang="zh-CN"/>
          </a:p>
        </p:txBody>
      </p:sp>
      <p:pic>
        <p:nvPicPr>
          <p:cNvPr id="2097170" name="图片 3"/>
          <p:cNvPicPr>
            <a:picLocks noChangeAspect="1"/>
          </p:cNvPicPr>
          <p:nvPr userDrawn="1"/>
        </p:nvPicPr>
        <p:blipFill>
          <a:blip xmlns:r="http://schemas.openxmlformats.org/officeDocument/2006/relationships" r:embed="rId1" cstate="print">
            <a:clrChange>
              <a:clrFrom>
                <a:srgbClr val="000000">
                  <a:alpha val="0"/>
                </a:srgbClr>
              </a:clrFrom>
              <a:clrTo>
                <a:srgbClr val="000000">
                  <a:alpha val="0"/>
                </a:srgbClr>
              </a:clrTo>
            </a:clrChange>
            <a:lum bright="70000" contrast="-70000"/>
          </a:blip>
          <a:srcRect l="4971" r="5734"/>
          <a:stretch>
            <a:fillRect/>
          </a:stretch>
        </p:blipFill>
        <p:spPr>
          <a:xfrm rot="1875277">
            <a:off x="-781325" y="-2396620"/>
            <a:ext cx="13980795" cy="11278633"/>
          </a:xfrm>
          <a:custGeom>
            <a:avLst/>
            <a:gdLst>
              <a:gd name="connsiteX0" fmla="*/ 0 w 13980795"/>
              <a:gd name="connsiteY0" fmla="*/ 6088761 h 11278633"/>
              <a:gd name="connsiteX1" fmla="*/ 10032145 w 13980795"/>
              <a:gd name="connsiteY1" fmla="*/ 0 h 11278633"/>
              <a:gd name="connsiteX2" fmla="*/ 10566394 w 13980795"/>
              <a:gd name="connsiteY2" fmla="*/ 0 h 11278633"/>
              <a:gd name="connsiteX3" fmla="*/ 13980795 w 13980795"/>
              <a:gd name="connsiteY3" fmla="*/ 5625737 h 11278633"/>
              <a:gd name="connsiteX4" fmla="*/ 4666802 w 13980795"/>
              <a:gd name="connsiteY4" fmla="*/ 11278633 h 11278633"/>
              <a:gd name="connsiteX5" fmla="*/ 3149863 w 13980795"/>
              <a:gd name="connsiteY5" fmla="*/ 11278633 h 1127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0795" h="11278633">
                <a:moveTo>
                  <a:pt x="0" y="6088761"/>
                </a:moveTo>
                <a:lnTo>
                  <a:pt x="10032145" y="0"/>
                </a:lnTo>
                <a:lnTo>
                  <a:pt x="10566394" y="0"/>
                </a:lnTo>
                <a:lnTo>
                  <a:pt x="13980795" y="5625737"/>
                </a:lnTo>
                <a:lnTo>
                  <a:pt x="4666802" y="11278633"/>
                </a:lnTo>
                <a:lnTo>
                  <a:pt x="3149863" y="11278633"/>
                </a:lnTo>
                <a:close/>
              </a:path>
            </a:pathLst>
          </a:custGeom>
        </p:spPr>
      </p:pic>
      <p:sp>
        <p:nvSpPr>
          <p:cNvPr id="1048774" name="iṩḻíḑe"/>
          <p:cNvSpPr/>
          <p:nvPr userDrawn="1"/>
        </p:nvSpPr>
        <p:spPr>
          <a:xfrm>
            <a:off x="0" y="0"/>
            <a:ext cx="12192000" cy="6858000"/>
          </a:xfrm>
          <a:prstGeom prst="rect"/>
          <a:gradFill flip="none" rotWithShape="1">
            <a:gsLst>
              <a:gs pos="0">
                <a:srgbClr val="ECA285">
                  <a:alpha val="90000"/>
                </a:srgbClr>
              </a:gs>
              <a:gs pos="27000">
                <a:srgbClr val="FCCB90">
                  <a:alpha val="80000"/>
                </a:srgbClr>
              </a:gs>
              <a:gs pos="80000">
                <a:srgbClr val="F1E9D2">
                  <a:alpha val="50000"/>
                </a:srgbClr>
              </a:gs>
              <a:gs pos="100000">
                <a:srgbClr val="FEF6E1">
                  <a:alpha val="50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altLang="en-US" dirty="0" lang="zh-CN"/>
          </a:p>
        </p:txBody>
      </p:sp>
      <p:sp>
        <p:nvSpPr>
          <p:cNvPr id="1048775" name="标题 9801"/>
          <p:cNvSpPr txBox="1"/>
          <p:nvPr userDrawn="1"/>
        </p:nvSpPr>
        <p:spPr>
          <a:xfrm>
            <a:off x="876000" y="908999"/>
            <a:ext cx="10440000" cy="5040000"/>
          </a:xfrm>
          <a:prstGeom prst="rect"/>
          <a:solidFill>
            <a:srgbClr val="FAFAFA"/>
          </a:solidFill>
          <a:ln w="50800">
            <a:noFill/>
          </a:ln>
          <a:effectLst>
            <a:outerShdw algn="tl" blurRad="508000" dir="2700000" dist="38100" rotWithShape="0">
              <a:srgbClr val="C00000">
                <a:alpha val="20000"/>
              </a:srgbClr>
            </a:outerShdw>
          </a:effectLst>
        </p:spPr>
        <p:txBody>
          <a:bodyPr anchor="ctr">
            <a:normAutofit/>
          </a:bodyPr>
          <a:lstStyle>
            <a:defPPr>
              <a:defRPr lang="zh-CN"/>
            </a:defPPr>
            <a:lvl1pPr>
              <a:lnSpc>
                <a:spcPct val="90000"/>
              </a:lnSpc>
              <a:spcBef>
                <a:spcPct val="0"/>
              </a:spcBef>
              <a:buNone/>
              <a:defRPr sz="4000">
                <a:solidFill>
                  <a:schemeClr val="bg1"/>
                </a:solidFill>
                <a:latin typeface="+mj-lt"/>
                <a:ea typeface="+mj-ea"/>
                <a:cs typeface="+mj-cs"/>
              </a:defRPr>
            </a:lvl1pPr>
          </a:lstStyle>
          <a:p>
            <a:endParaRPr altLang="en-US" dirty="0" lang="zh-CN"/>
          </a:p>
        </p:txBody>
      </p:sp>
      <p:sp>
        <p:nvSpPr>
          <p:cNvPr id="1048776" name="标题 9801"/>
          <p:cNvSpPr txBox="1"/>
          <p:nvPr userDrawn="1"/>
        </p:nvSpPr>
        <p:spPr>
          <a:xfrm rot="16200000">
            <a:off x="8801261" y="3423738"/>
            <a:ext cx="5136188" cy="106711"/>
          </a:xfrm>
          <a:prstGeom prst="parallelogram">
            <a:avLst>
              <a:gd name="adj" fmla="val 98875"/>
            </a:avLst>
          </a:prstGeom>
          <a:gradFill flip="none" rotWithShape="1">
            <a:gsLst>
              <a:gs pos="0">
                <a:srgbClr val="FCCA8F"/>
              </a:gs>
              <a:gs pos="100000">
                <a:srgbClr val="E17751"/>
              </a:gs>
            </a:gsLst>
            <a:lin ang="6000000" scaled="0"/>
          </a:gradFill>
          <a:ln w="1587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fontAlgn="auto" indent="0" lvl="0" marR="0">
              <a:lnSpc>
                <a:spcPct val="100000"/>
              </a:lnSpc>
              <a:spcBef>
                <a:spcPts val="0"/>
              </a:spcBef>
              <a:spcAft>
                <a:spcPts val="0"/>
              </a:spcAft>
              <a:buClrTx/>
              <a:buSzTx/>
              <a:buFontTx/>
              <a:buNone/>
              <a:defRPr baseline="0" b="0" cap="none" i="0" kumimoji="0" normalizeH="0" spc="0" strike="noStrike" u="none">
                <a:ln>
                  <a:noFill/>
                </a:ln>
                <a:solidFill>
                  <a:prstClr val="white"/>
                </a:solidFill>
                <a:effectLst/>
                <a:uLnTx/>
                <a:uFillTx/>
                <a:latin typeface="等线" panose="02010600030101010101" charset="-122"/>
                <a:ea typeface="等线" panose="02010600030101010101"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dirty="0" lang="zh-CN"/>
          </a:p>
        </p:txBody>
      </p:sp>
      <p:sp>
        <p:nvSpPr>
          <p:cNvPr id="1048777" name="标题 9801"/>
          <p:cNvSpPr txBox="1"/>
          <p:nvPr userDrawn="1"/>
        </p:nvSpPr>
        <p:spPr>
          <a:xfrm flipH="1">
            <a:off x="875999" y="5945800"/>
            <a:ext cx="10546697" cy="108477"/>
          </a:xfrm>
          <a:prstGeom prst="parallelogram">
            <a:avLst>
              <a:gd name="adj" fmla="val 102209"/>
            </a:avLst>
          </a:prstGeom>
          <a:gradFill>
            <a:gsLst>
              <a:gs pos="0">
                <a:srgbClr val="EEA171"/>
              </a:gs>
              <a:gs pos="43000">
                <a:srgbClr val="985125"/>
              </a:gs>
              <a:gs pos="100000">
                <a:srgbClr val="E17751"/>
              </a:gs>
            </a:gsLst>
            <a:lin ang="6000000" scaled="0"/>
          </a:gradFill>
          <a:ln w="1587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fontAlgn="auto" indent="0" lvl="0" marR="0">
              <a:lnSpc>
                <a:spcPct val="100000"/>
              </a:lnSpc>
              <a:spcBef>
                <a:spcPts val="0"/>
              </a:spcBef>
              <a:spcAft>
                <a:spcPts val="0"/>
              </a:spcAft>
              <a:buClrTx/>
              <a:buSzTx/>
              <a:buFontTx/>
              <a:buNone/>
              <a:defRPr baseline="0" b="0" cap="none" i="0" kumimoji="0" normalizeH="0" spc="0" strike="noStrike" u="none">
                <a:ln>
                  <a:noFill/>
                </a:ln>
                <a:solidFill>
                  <a:prstClr val="white"/>
                </a:solidFill>
                <a:effectLst/>
                <a:uLnTx/>
                <a:uFillTx/>
                <a:latin typeface="等线" panose="02010600030101010101" charset="-122"/>
                <a:ea typeface="等线" panose="02010600030101010101"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dirty="0" lang="zh-CN"/>
          </a:p>
        </p:txBody>
      </p:sp>
      <p:cxnSp>
        <p:nvCxnSpPr>
          <p:cNvPr id="3145752" name="直接连接符 8"/>
          <p:cNvCxnSpPr>
            <a:cxnSpLocks/>
          </p:cNvCxnSpPr>
          <p:nvPr userDrawn="1"/>
        </p:nvCxnSpPr>
        <p:spPr>
          <a:xfrm rot="5400000" flipH="1">
            <a:off x="8796000" y="3429000"/>
            <a:ext cx="5040000" cy="0"/>
          </a:xfrm>
          <a:prstGeom prst="line"/>
          <a:ln w="222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48778" name="任意多边形: 形状 14"/>
          <p:cNvSpPr/>
          <p:nvPr userDrawn="1"/>
        </p:nvSpPr>
        <p:spPr bwMode="auto">
          <a:xfrm flipV="1">
            <a:off x="876000" y="2333724"/>
            <a:ext cx="1351578" cy="3615275"/>
          </a:xfrm>
          <a:custGeom>
            <a:avLst/>
            <a:gdLst>
              <a:gd name="connsiteX0" fmla="*/ 0 w 1751798"/>
              <a:gd name="connsiteY0" fmla="*/ 0 h 3360306"/>
              <a:gd name="connsiteX1" fmla="*/ 505320 w 1751798"/>
              <a:gd name="connsiteY1" fmla="*/ 0 h 3360306"/>
              <a:gd name="connsiteX2" fmla="*/ 1751798 w 1751798"/>
              <a:gd name="connsiteY2" fmla="*/ 1680153 h 3360306"/>
              <a:gd name="connsiteX3" fmla="*/ 505320 w 1751798"/>
              <a:gd name="connsiteY3" fmla="*/ 3360306 h 3360306"/>
              <a:gd name="connsiteX4" fmla="*/ 0 w 1751798"/>
              <a:gd name="connsiteY4" fmla="*/ 3360306 h 3360306"/>
              <a:gd name="connsiteX0-1" fmla="*/ 0 w 838350"/>
              <a:gd name="connsiteY0-2" fmla="*/ 0 h 3360306"/>
              <a:gd name="connsiteX1-3" fmla="*/ 505320 w 838350"/>
              <a:gd name="connsiteY1-4" fmla="*/ 0 h 3360306"/>
              <a:gd name="connsiteX2-5" fmla="*/ 601423 w 838350"/>
              <a:gd name="connsiteY2-6" fmla="*/ 1753895 h 3360306"/>
              <a:gd name="connsiteX3-7" fmla="*/ 505320 w 838350"/>
              <a:gd name="connsiteY3-8" fmla="*/ 3360306 h 3360306"/>
              <a:gd name="connsiteX4-9" fmla="*/ 0 w 838350"/>
              <a:gd name="connsiteY4-10" fmla="*/ 3360306 h 3360306"/>
              <a:gd name="connsiteX5" fmla="*/ 0 w 838350"/>
              <a:gd name="connsiteY5" fmla="*/ 0 h 3360306"/>
              <a:gd name="connsiteX0-11" fmla="*/ 0 w 1133934"/>
              <a:gd name="connsiteY0-12" fmla="*/ 0 h 3360306"/>
              <a:gd name="connsiteX1-13" fmla="*/ 505320 w 1133934"/>
              <a:gd name="connsiteY1-14" fmla="*/ 0 h 3360306"/>
              <a:gd name="connsiteX2-15" fmla="*/ 601423 w 1133934"/>
              <a:gd name="connsiteY2-16" fmla="*/ 1753895 h 3360306"/>
              <a:gd name="connsiteX3-17" fmla="*/ 505320 w 1133934"/>
              <a:gd name="connsiteY3-18" fmla="*/ 3360306 h 3360306"/>
              <a:gd name="connsiteX4-19" fmla="*/ 0 w 1133934"/>
              <a:gd name="connsiteY4-20" fmla="*/ 3360306 h 3360306"/>
              <a:gd name="connsiteX5-21" fmla="*/ 0 w 1133934"/>
              <a:gd name="connsiteY5-22" fmla="*/ 0 h 3360306"/>
              <a:gd name="connsiteX0-23" fmla="*/ 0 w 1263389"/>
              <a:gd name="connsiteY0-24" fmla="*/ 0 h 3360306"/>
              <a:gd name="connsiteX1-25" fmla="*/ 505320 w 1263389"/>
              <a:gd name="connsiteY1-26" fmla="*/ 0 h 3360306"/>
              <a:gd name="connsiteX2-27" fmla="*/ 807900 w 1263389"/>
              <a:gd name="connsiteY2-28" fmla="*/ 1562166 h 3360306"/>
              <a:gd name="connsiteX3-29" fmla="*/ 505320 w 1263389"/>
              <a:gd name="connsiteY3-30" fmla="*/ 3360306 h 3360306"/>
              <a:gd name="connsiteX4-31" fmla="*/ 0 w 1263389"/>
              <a:gd name="connsiteY4-32" fmla="*/ 3360306 h 3360306"/>
              <a:gd name="connsiteX5-33" fmla="*/ 0 w 1263389"/>
              <a:gd name="connsiteY5-34" fmla="*/ 0 h 3360306"/>
              <a:gd name="connsiteX0-35" fmla="*/ 0 w 1066553"/>
              <a:gd name="connsiteY0-36" fmla="*/ 0 h 3360306"/>
              <a:gd name="connsiteX1-37" fmla="*/ 505320 w 1066553"/>
              <a:gd name="connsiteY1-38" fmla="*/ 0 h 3360306"/>
              <a:gd name="connsiteX2-39" fmla="*/ 807900 w 1066553"/>
              <a:gd name="connsiteY2-40" fmla="*/ 1562166 h 3360306"/>
              <a:gd name="connsiteX3-41" fmla="*/ 505320 w 1066553"/>
              <a:gd name="connsiteY3-42" fmla="*/ 3360306 h 3360306"/>
              <a:gd name="connsiteX4-43" fmla="*/ 0 w 1066553"/>
              <a:gd name="connsiteY4-44" fmla="*/ 3360306 h 3360306"/>
              <a:gd name="connsiteX5-45" fmla="*/ 0 w 1066553"/>
              <a:gd name="connsiteY5-46" fmla="*/ 0 h 3360306"/>
              <a:gd name="connsiteX0-47" fmla="*/ 0 w 1256949"/>
              <a:gd name="connsiteY0-48" fmla="*/ 0 h 3360306"/>
              <a:gd name="connsiteX1-49" fmla="*/ 505320 w 1256949"/>
              <a:gd name="connsiteY1-50" fmla="*/ 0 h 3360306"/>
              <a:gd name="connsiteX2-51" fmla="*/ 807900 w 1256949"/>
              <a:gd name="connsiteY2-52" fmla="*/ 1562166 h 3360306"/>
              <a:gd name="connsiteX3-53" fmla="*/ 505320 w 1256949"/>
              <a:gd name="connsiteY3-54" fmla="*/ 3360306 h 3360306"/>
              <a:gd name="connsiteX4-55" fmla="*/ 0 w 1256949"/>
              <a:gd name="connsiteY4-56" fmla="*/ 3360306 h 3360306"/>
              <a:gd name="connsiteX5-57" fmla="*/ 0 w 1256949"/>
              <a:gd name="connsiteY5-58" fmla="*/ 0 h 3360306"/>
              <a:gd name="connsiteX0-59" fmla="*/ 0 w 1199870"/>
              <a:gd name="connsiteY0-60" fmla="*/ 0 h 3360306"/>
              <a:gd name="connsiteX1-61" fmla="*/ 903527 w 1199870"/>
              <a:gd name="connsiteY1-62" fmla="*/ 0 h 3360306"/>
              <a:gd name="connsiteX2-63" fmla="*/ 807900 w 1199870"/>
              <a:gd name="connsiteY2-64" fmla="*/ 1562166 h 3360306"/>
              <a:gd name="connsiteX3-65" fmla="*/ 505320 w 1199870"/>
              <a:gd name="connsiteY3-66" fmla="*/ 3360306 h 3360306"/>
              <a:gd name="connsiteX4-67" fmla="*/ 0 w 1199870"/>
              <a:gd name="connsiteY4-68" fmla="*/ 3360306 h 3360306"/>
              <a:gd name="connsiteX5-69" fmla="*/ 0 w 1199870"/>
              <a:gd name="connsiteY5-70" fmla="*/ 0 h 3360306"/>
              <a:gd name="connsiteX0-71" fmla="*/ 0 w 1378733"/>
              <a:gd name="connsiteY0-72" fmla="*/ 0 h 3360306"/>
              <a:gd name="connsiteX1-73" fmla="*/ 903527 w 1378733"/>
              <a:gd name="connsiteY1-74" fmla="*/ 0 h 3360306"/>
              <a:gd name="connsiteX2-75" fmla="*/ 807900 w 1378733"/>
              <a:gd name="connsiteY2-76" fmla="*/ 1562166 h 3360306"/>
              <a:gd name="connsiteX3-77" fmla="*/ 505320 w 1378733"/>
              <a:gd name="connsiteY3-78" fmla="*/ 3360306 h 3360306"/>
              <a:gd name="connsiteX4-79" fmla="*/ 0 w 1378733"/>
              <a:gd name="connsiteY4-80" fmla="*/ 3360306 h 3360306"/>
              <a:gd name="connsiteX5-81" fmla="*/ 0 w 1378733"/>
              <a:gd name="connsiteY5-82" fmla="*/ 0 h 3360306"/>
              <a:gd name="connsiteX0-83" fmla="*/ 0 w 1467121"/>
              <a:gd name="connsiteY0-84" fmla="*/ 0 h 3360306"/>
              <a:gd name="connsiteX1-85" fmla="*/ 903527 w 1467121"/>
              <a:gd name="connsiteY1-86" fmla="*/ 0 h 3360306"/>
              <a:gd name="connsiteX2-87" fmla="*/ 984881 w 1467121"/>
              <a:gd name="connsiteY2-88" fmla="*/ 1930875 h 3360306"/>
              <a:gd name="connsiteX3-89" fmla="*/ 505320 w 1467121"/>
              <a:gd name="connsiteY3-90" fmla="*/ 3360306 h 3360306"/>
              <a:gd name="connsiteX4-91" fmla="*/ 0 w 1467121"/>
              <a:gd name="connsiteY4-92" fmla="*/ 3360306 h 3360306"/>
              <a:gd name="connsiteX5-93" fmla="*/ 0 w 1467121"/>
              <a:gd name="connsiteY5-94" fmla="*/ 0 h 3360306"/>
              <a:gd name="connsiteX0-95" fmla="*/ 0 w 1699835"/>
              <a:gd name="connsiteY0-96" fmla="*/ 0 h 3360306"/>
              <a:gd name="connsiteX1-97" fmla="*/ 903527 w 1699835"/>
              <a:gd name="connsiteY1-98" fmla="*/ 0 h 3360306"/>
              <a:gd name="connsiteX2-99" fmla="*/ 984881 w 1699835"/>
              <a:gd name="connsiteY2-100" fmla="*/ 1930875 h 3360306"/>
              <a:gd name="connsiteX3-101" fmla="*/ 505320 w 1699835"/>
              <a:gd name="connsiteY3-102" fmla="*/ 3360306 h 3360306"/>
              <a:gd name="connsiteX4-103" fmla="*/ 0 w 1699835"/>
              <a:gd name="connsiteY4-104" fmla="*/ 3360306 h 3360306"/>
              <a:gd name="connsiteX5-105" fmla="*/ 0 w 1699835"/>
              <a:gd name="connsiteY5-106" fmla="*/ 0 h 3360306"/>
              <a:gd name="connsiteX0-107" fmla="*/ 0 w 1805805"/>
              <a:gd name="connsiteY0-108" fmla="*/ 0 h 3360306"/>
              <a:gd name="connsiteX1-109" fmla="*/ 903527 w 1805805"/>
              <a:gd name="connsiteY1-110" fmla="*/ 0 h 3360306"/>
              <a:gd name="connsiteX2-111" fmla="*/ 1147113 w 1805805"/>
              <a:gd name="connsiteY2-112" fmla="*/ 1763605 h 3360306"/>
              <a:gd name="connsiteX3-113" fmla="*/ 505320 w 1805805"/>
              <a:gd name="connsiteY3-114" fmla="*/ 3360306 h 3360306"/>
              <a:gd name="connsiteX4-115" fmla="*/ 0 w 1805805"/>
              <a:gd name="connsiteY4-116" fmla="*/ 3360306 h 3360306"/>
              <a:gd name="connsiteX5-117" fmla="*/ 0 w 1805805"/>
              <a:gd name="connsiteY5-118" fmla="*/ 0 h 3360306"/>
              <a:gd name="connsiteX0-119" fmla="*/ 0 w 2023263"/>
              <a:gd name="connsiteY0-120" fmla="*/ 0 h 3360306"/>
              <a:gd name="connsiteX1-121" fmla="*/ 903527 w 2023263"/>
              <a:gd name="connsiteY1-122" fmla="*/ 0 h 3360306"/>
              <a:gd name="connsiteX2-123" fmla="*/ 1451913 w 2023263"/>
              <a:gd name="connsiteY2-124" fmla="*/ 1595908 h 3360306"/>
              <a:gd name="connsiteX3-125" fmla="*/ 505320 w 2023263"/>
              <a:gd name="connsiteY3-126" fmla="*/ 3360306 h 3360306"/>
              <a:gd name="connsiteX4-127" fmla="*/ 0 w 2023263"/>
              <a:gd name="connsiteY4-128" fmla="*/ 3360306 h 3360306"/>
              <a:gd name="connsiteX5-129" fmla="*/ 0 w 2023263"/>
              <a:gd name="connsiteY5-130" fmla="*/ 0 h 33603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23263" h="3360306">
                <a:moveTo>
                  <a:pt x="0" y="0"/>
                </a:moveTo>
                <a:lnTo>
                  <a:pt x="903527" y="0"/>
                </a:lnTo>
                <a:cubicBezTo>
                  <a:pt x="1591938" y="0"/>
                  <a:pt x="2712901" y="691607"/>
                  <a:pt x="1451913" y="1595908"/>
                </a:cubicBezTo>
                <a:cubicBezTo>
                  <a:pt x="190925" y="2500209"/>
                  <a:pt x="1193731" y="3360306"/>
                  <a:pt x="505320" y="3360306"/>
                </a:cubicBezTo>
                <a:lnTo>
                  <a:pt x="0" y="3360306"/>
                </a:lnTo>
                <a:lnTo>
                  <a:pt x="0" y="0"/>
                </a:lnTo>
                <a:close/>
              </a:path>
            </a:pathLst>
          </a:custGeom>
          <a:gradFill>
            <a:gsLst>
              <a:gs pos="0">
                <a:schemeClr val="bg1">
                  <a:alpha val="0"/>
                </a:schemeClr>
              </a:gs>
              <a:gs pos="83000">
                <a:schemeClr val="bg1"/>
              </a:gs>
            </a:gsLst>
            <a:lin ang="14400000" scaled="0"/>
          </a:gradFill>
          <a:ln>
            <a:noFill/>
          </a:ln>
          <a:effectLst>
            <a:outerShdw algn="t" blurRad="317500" dir="20400000" dist="101600" rotWithShape="0">
              <a:srgbClr val="C00000">
                <a:alpha val="25000"/>
              </a:srgbClr>
            </a:outerShdw>
          </a:effectLst>
        </p:spPr>
        <p:txBody>
          <a:bodyPr anchor="t" anchorCtr="0" bIns="45720" compatLnSpc="1" lIns="91440" numCol="1" rIns="91440" tIns="45720" vert="horz" wrap="square"/>
          <a:p>
            <a:endParaRPr altLang="en-US" dirty="0" lang="zh-CN"/>
          </a:p>
        </p:txBody>
      </p:sp>
      <p:sp>
        <p:nvSpPr>
          <p:cNvPr id="1048779" name="任意多边形: 形状 15"/>
          <p:cNvSpPr/>
          <p:nvPr userDrawn="1"/>
        </p:nvSpPr>
        <p:spPr bwMode="auto">
          <a:xfrm>
            <a:off x="876000" y="908999"/>
            <a:ext cx="1605777" cy="5036796"/>
          </a:xfrm>
          <a:custGeom>
            <a:avLst/>
            <a:gdLst>
              <a:gd name="connsiteX0" fmla="*/ 0 w 1751798"/>
              <a:gd name="connsiteY0" fmla="*/ 0 h 3360306"/>
              <a:gd name="connsiteX1" fmla="*/ 505320 w 1751798"/>
              <a:gd name="connsiteY1" fmla="*/ 0 h 3360306"/>
              <a:gd name="connsiteX2" fmla="*/ 1751798 w 1751798"/>
              <a:gd name="connsiteY2" fmla="*/ 1680153 h 3360306"/>
              <a:gd name="connsiteX3" fmla="*/ 505320 w 1751798"/>
              <a:gd name="connsiteY3" fmla="*/ 3360306 h 3360306"/>
              <a:gd name="connsiteX4" fmla="*/ 0 w 1751798"/>
              <a:gd name="connsiteY4" fmla="*/ 3360306 h 3360306"/>
              <a:gd name="connsiteX0-1" fmla="*/ 0 w 838350"/>
              <a:gd name="connsiteY0-2" fmla="*/ 0 h 3360306"/>
              <a:gd name="connsiteX1-3" fmla="*/ 505320 w 838350"/>
              <a:gd name="connsiteY1-4" fmla="*/ 0 h 3360306"/>
              <a:gd name="connsiteX2-5" fmla="*/ 601423 w 838350"/>
              <a:gd name="connsiteY2-6" fmla="*/ 1753895 h 3360306"/>
              <a:gd name="connsiteX3-7" fmla="*/ 505320 w 838350"/>
              <a:gd name="connsiteY3-8" fmla="*/ 3360306 h 3360306"/>
              <a:gd name="connsiteX4-9" fmla="*/ 0 w 838350"/>
              <a:gd name="connsiteY4-10" fmla="*/ 3360306 h 3360306"/>
              <a:gd name="connsiteX5" fmla="*/ 0 w 838350"/>
              <a:gd name="connsiteY5" fmla="*/ 0 h 3360306"/>
              <a:gd name="connsiteX0-11" fmla="*/ 0 w 1133934"/>
              <a:gd name="connsiteY0-12" fmla="*/ 0 h 3360306"/>
              <a:gd name="connsiteX1-13" fmla="*/ 505320 w 1133934"/>
              <a:gd name="connsiteY1-14" fmla="*/ 0 h 3360306"/>
              <a:gd name="connsiteX2-15" fmla="*/ 601423 w 1133934"/>
              <a:gd name="connsiteY2-16" fmla="*/ 1753895 h 3360306"/>
              <a:gd name="connsiteX3-17" fmla="*/ 505320 w 1133934"/>
              <a:gd name="connsiteY3-18" fmla="*/ 3360306 h 3360306"/>
              <a:gd name="connsiteX4-19" fmla="*/ 0 w 1133934"/>
              <a:gd name="connsiteY4-20" fmla="*/ 3360306 h 3360306"/>
              <a:gd name="connsiteX5-21" fmla="*/ 0 w 1133934"/>
              <a:gd name="connsiteY5-22" fmla="*/ 0 h 3360306"/>
              <a:gd name="connsiteX0-23" fmla="*/ 0 w 1263389"/>
              <a:gd name="connsiteY0-24" fmla="*/ 0 h 3360306"/>
              <a:gd name="connsiteX1-25" fmla="*/ 505320 w 1263389"/>
              <a:gd name="connsiteY1-26" fmla="*/ 0 h 3360306"/>
              <a:gd name="connsiteX2-27" fmla="*/ 807900 w 1263389"/>
              <a:gd name="connsiteY2-28" fmla="*/ 1562166 h 3360306"/>
              <a:gd name="connsiteX3-29" fmla="*/ 505320 w 1263389"/>
              <a:gd name="connsiteY3-30" fmla="*/ 3360306 h 3360306"/>
              <a:gd name="connsiteX4-31" fmla="*/ 0 w 1263389"/>
              <a:gd name="connsiteY4-32" fmla="*/ 3360306 h 3360306"/>
              <a:gd name="connsiteX5-33" fmla="*/ 0 w 1263389"/>
              <a:gd name="connsiteY5-34" fmla="*/ 0 h 3360306"/>
              <a:gd name="connsiteX0-35" fmla="*/ 0 w 1066553"/>
              <a:gd name="connsiteY0-36" fmla="*/ 0 h 3360306"/>
              <a:gd name="connsiteX1-37" fmla="*/ 505320 w 1066553"/>
              <a:gd name="connsiteY1-38" fmla="*/ 0 h 3360306"/>
              <a:gd name="connsiteX2-39" fmla="*/ 807900 w 1066553"/>
              <a:gd name="connsiteY2-40" fmla="*/ 1562166 h 3360306"/>
              <a:gd name="connsiteX3-41" fmla="*/ 505320 w 1066553"/>
              <a:gd name="connsiteY3-42" fmla="*/ 3360306 h 3360306"/>
              <a:gd name="connsiteX4-43" fmla="*/ 0 w 1066553"/>
              <a:gd name="connsiteY4-44" fmla="*/ 3360306 h 3360306"/>
              <a:gd name="connsiteX5-45" fmla="*/ 0 w 1066553"/>
              <a:gd name="connsiteY5-46" fmla="*/ 0 h 3360306"/>
              <a:gd name="connsiteX0-47" fmla="*/ 0 w 1256949"/>
              <a:gd name="connsiteY0-48" fmla="*/ 0 h 3360306"/>
              <a:gd name="connsiteX1-49" fmla="*/ 505320 w 1256949"/>
              <a:gd name="connsiteY1-50" fmla="*/ 0 h 3360306"/>
              <a:gd name="connsiteX2-51" fmla="*/ 807900 w 1256949"/>
              <a:gd name="connsiteY2-52" fmla="*/ 1562166 h 3360306"/>
              <a:gd name="connsiteX3-53" fmla="*/ 505320 w 1256949"/>
              <a:gd name="connsiteY3-54" fmla="*/ 3360306 h 3360306"/>
              <a:gd name="connsiteX4-55" fmla="*/ 0 w 1256949"/>
              <a:gd name="connsiteY4-56" fmla="*/ 3360306 h 3360306"/>
              <a:gd name="connsiteX5-57" fmla="*/ 0 w 1256949"/>
              <a:gd name="connsiteY5-58" fmla="*/ 0 h 3360306"/>
              <a:gd name="connsiteX0-59" fmla="*/ 0 w 1199870"/>
              <a:gd name="connsiteY0-60" fmla="*/ 0 h 3360306"/>
              <a:gd name="connsiteX1-61" fmla="*/ 903527 w 1199870"/>
              <a:gd name="connsiteY1-62" fmla="*/ 0 h 3360306"/>
              <a:gd name="connsiteX2-63" fmla="*/ 807900 w 1199870"/>
              <a:gd name="connsiteY2-64" fmla="*/ 1562166 h 3360306"/>
              <a:gd name="connsiteX3-65" fmla="*/ 505320 w 1199870"/>
              <a:gd name="connsiteY3-66" fmla="*/ 3360306 h 3360306"/>
              <a:gd name="connsiteX4-67" fmla="*/ 0 w 1199870"/>
              <a:gd name="connsiteY4-68" fmla="*/ 3360306 h 3360306"/>
              <a:gd name="connsiteX5-69" fmla="*/ 0 w 1199870"/>
              <a:gd name="connsiteY5-70" fmla="*/ 0 h 3360306"/>
              <a:gd name="connsiteX0-71" fmla="*/ 0 w 1378733"/>
              <a:gd name="connsiteY0-72" fmla="*/ 0 h 3360306"/>
              <a:gd name="connsiteX1-73" fmla="*/ 903527 w 1378733"/>
              <a:gd name="connsiteY1-74" fmla="*/ 0 h 3360306"/>
              <a:gd name="connsiteX2-75" fmla="*/ 807900 w 1378733"/>
              <a:gd name="connsiteY2-76" fmla="*/ 1562166 h 3360306"/>
              <a:gd name="connsiteX3-77" fmla="*/ 505320 w 1378733"/>
              <a:gd name="connsiteY3-78" fmla="*/ 3360306 h 3360306"/>
              <a:gd name="connsiteX4-79" fmla="*/ 0 w 1378733"/>
              <a:gd name="connsiteY4-80" fmla="*/ 3360306 h 3360306"/>
              <a:gd name="connsiteX5-81" fmla="*/ 0 w 1378733"/>
              <a:gd name="connsiteY5-82" fmla="*/ 0 h 3360306"/>
              <a:gd name="connsiteX0-83" fmla="*/ 0 w 1467121"/>
              <a:gd name="connsiteY0-84" fmla="*/ 0 h 3360306"/>
              <a:gd name="connsiteX1-85" fmla="*/ 903527 w 1467121"/>
              <a:gd name="connsiteY1-86" fmla="*/ 0 h 3360306"/>
              <a:gd name="connsiteX2-87" fmla="*/ 984881 w 1467121"/>
              <a:gd name="connsiteY2-88" fmla="*/ 1930875 h 3360306"/>
              <a:gd name="connsiteX3-89" fmla="*/ 505320 w 1467121"/>
              <a:gd name="connsiteY3-90" fmla="*/ 3360306 h 3360306"/>
              <a:gd name="connsiteX4-91" fmla="*/ 0 w 1467121"/>
              <a:gd name="connsiteY4-92" fmla="*/ 3360306 h 3360306"/>
              <a:gd name="connsiteX5-93" fmla="*/ 0 w 1467121"/>
              <a:gd name="connsiteY5-94" fmla="*/ 0 h 3360306"/>
              <a:gd name="connsiteX0-95" fmla="*/ 0 w 1699835"/>
              <a:gd name="connsiteY0-96" fmla="*/ 0 h 3360306"/>
              <a:gd name="connsiteX1-97" fmla="*/ 903527 w 1699835"/>
              <a:gd name="connsiteY1-98" fmla="*/ 0 h 3360306"/>
              <a:gd name="connsiteX2-99" fmla="*/ 984881 w 1699835"/>
              <a:gd name="connsiteY2-100" fmla="*/ 1930875 h 3360306"/>
              <a:gd name="connsiteX3-101" fmla="*/ 505320 w 1699835"/>
              <a:gd name="connsiteY3-102" fmla="*/ 3360306 h 3360306"/>
              <a:gd name="connsiteX4-103" fmla="*/ 0 w 1699835"/>
              <a:gd name="connsiteY4-104" fmla="*/ 3360306 h 3360306"/>
              <a:gd name="connsiteX5-105" fmla="*/ 0 w 1699835"/>
              <a:gd name="connsiteY5-106" fmla="*/ 0 h 3360306"/>
              <a:gd name="connsiteX0-107" fmla="*/ 0 w 1805805"/>
              <a:gd name="connsiteY0-108" fmla="*/ 0 h 3360306"/>
              <a:gd name="connsiteX1-109" fmla="*/ 903527 w 1805805"/>
              <a:gd name="connsiteY1-110" fmla="*/ 0 h 3360306"/>
              <a:gd name="connsiteX2-111" fmla="*/ 1147113 w 1805805"/>
              <a:gd name="connsiteY2-112" fmla="*/ 1763605 h 3360306"/>
              <a:gd name="connsiteX3-113" fmla="*/ 505320 w 1805805"/>
              <a:gd name="connsiteY3-114" fmla="*/ 3360306 h 3360306"/>
              <a:gd name="connsiteX4-115" fmla="*/ 0 w 1805805"/>
              <a:gd name="connsiteY4-116" fmla="*/ 3360306 h 3360306"/>
              <a:gd name="connsiteX5-117" fmla="*/ 0 w 1805805"/>
              <a:gd name="connsiteY5-118" fmla="*/ 0 h 33603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5805" h="3360306">
                <a:moveTo>
                  <a:pt x="0" y="0"/>
                </a:moveTo>
                <a:lnTo>
                  <a:pt x="903527" y="0"/>
                </a:lnTo>
                <a:cubicBezTo>
                  <a:pt x="1591938" y="0"/>
                  <a:pt x="2408101" y="859304"/>
                  <a:pt x="1147113" y="1763605"/>
                </a:cubicBezTo>
                <a:cubicBezTo>
                  <a:pt x="-113875" y="2667906"/>
                  <a:pt x="1193731" y="3360306"/>
                  <a:pt x="505320" y="3360306"/>
                </a:cubicBezTo>
                <a:lnTo>
                  <a:pt x="0" y="3360306"/>
                </a:lnTo>
                <a:lnTo>
                  <a:pt x="0" y="0"/>
                </a:lnTo>
                <a:close/>
              </a:path>
            </a:pathLst>
          </a:custGeom>
          <a:gradFill>
            <a:gsLst>
              <a:gs pos="27000">
                <a:srgbClr val="FDD5A6"/>
              </a:gs>
              <a:gs pos="100000">
                <a:srgbClr val="E17751"/>
              </a:gs>
            </a:gsLst>
            <a:lin ang="12000000" scaled="0"/>
          </a:gradFill>
          <a:ln w="22225">
            <a:noFill/>
          </a:ln>
          <a:effectLst>
            <a:outerShdw algn="l" blurRad="127000" dist="25400" rotWithShape="0">
              <a:srgbClr val="C00000">
                <a:alpha val="20000"/>
              </a:srgbClr>
            </a:outerShdw>
          </a:effectLst>
        </p:spPr>
        <p:txBody>
          <a:bodyPr anchor="ctr">
            <a:normAutofit/>
          </a:bodyPr>
          <a:p>
            <a:pPr>
              <a:lnSpc>
                <a:spcPct val="90000"/>
              </a:lnSpc>
              <a:spcBef>
                <a:spcPct val="0"/>
              </a:spcBef>
            </a:pPr>
            <a:endParaRPr altLang="en-US" dirty="0" sz="4000" lang="zh-CN">
              <a:solidFill>
                <a:schemeClr val="bg1"/>
              </a:solidFill>
              <a:latin typeface="+mj-lt"/>
              <a:ea typeface="+mj-ea"/>
              <a:cs typeface="+mj-cs"/>
            </a:endParaRPr>
          </a:p>
        </p:txBody>
      </p:sp>
      <p:cxnSp>
        <p:nvCxnSpPr>
          <p:cNvPr id="3145753" name="直接连接符 11"/>
          <p:cNvCxnSpPr>
            <a:cxnSpLocks/>
          </p:cNvCxnSpPr>
          <p:nvPr userDrawn="1"/>
        </p:nvCxnSpPr>
        <p:spPr>
          <a:xfrm rot="5400000" flipH="1">
            <a:off x="-1644000" y="3429000"/>
            <a:ext cx="5040000" cy="0"/>
          </a:xfrm>
          <a:prstGeom prst="line"/>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5754" name="直接连接符 12"/>
          <p:cNvCxnSpPr>
            <a:cxnSpLocks/>
          </p:cNvCxnSpPr>
          <p:nvPr userDrawn="1"/>
        </p:nvCxnSpPr>
        <p:spPr>
          <a:xfrm flipH="1">
            <a:off x="876000" y="909000"/>
            <a:ext cx="10440000" cy="0"/>
          </a:xfrm>
          <a:prstGeom prst="line"/>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5755" name="直接连接符 13"/>
          <p:cNvCxnSpPr>
            <a:cxnSpLocks/>
          </p:cNvCxnSpPr>
          <p:nvPr userDrawn="1"/>
        </p:nvCxnSpPr>
        <p:spPr>
          <a:xfrm flipH="1">
            <a:off x="876000" y="5949000"/>
            <a:ext cx="10440000" cy="0"/>
          </a:xfrm>
          <a:prstGeom prst="line"/>
          <a:ln w="22225"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097171" name="图片 14"/>
          <p:cNvPicPr>
            <a:picLocks noChangeAspect="1"/>
          </p:cNvPicPr>
          <p:nvPr userDrawn="1"/>
        </p:nvPicPr>
        <p:blipFill>
          <a:blip xmlns:r="http://schemas.openxmlformats.org/officeDocument/2006/relationships" r:embed="rId2" cstate="print">
            <a:biLevel thresh="25000"/>
          </a:blip>
          <a:stretch>
            <a:fillRect/>
          </a:stretch>
        </p:blipFill>
        <p:spPr>
          <a:xfrm>
            <a:off x="1199109" y="1490431"/>
            <a:ext cx="829306" cy="1440000"/>
          </a:xfrm>
          <a:prstGeom prst="rect"/>
          <a:effectLst>
            <a:outerShdw algn="tl" blurRad="50800" dir="2700000" dist="38100"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2" presetSubtype="2">
                                  <p:stCondLst>
                                    <p:cond delay="0"/>
                                  </p:stCondLst>
                                  <p:childTnLst>
                                    <p:set>
                                      <p:cBhvr>
                                        <p:cTn dur="1" fill="hold" id="6">
                                          <p:stCondLst>
                                            <p:cond delay="0"/>
                                          </p:stCondLst>
                                        </p:cTn>
                                        <p:tgtEl>
                                          <p:spTgt spid="3145754"/>
                                        </p:tgtEl>
                                        <p:attrNameLst>
                                          <p:attrName>style.visibility</p:attrName>
                                        </p:attrNameLst>
                                      </p:cBhvr>
                                      <p:to>
                                        <p:strVal val="visible"/>
                                      </p:to>
                                    </p:set>
                                    <p:animEffect transition="in" filter="wipe(right)">
                                      <p:cBhvr>
                                        <p:cTn dur="250" id="7"/>
                                        <p:tgtEl>
                                          <p:spTgt spid="3145754"/>
                                        </p:tgtEl>
                                      </p:cBhvr>
                                    </p:animEffect>
                                  </p:childTnLst>
                                </p:cTn>
                              </p:par>
                            </p:childTnLst>
                          </p:cTn>
                        </p:par>
                        <p:par>
                          <p:cTn fill="hold" id="8">
                            <p:stCondLst>
                              <p:cond delay="500"/>
                            </p:stCondLst>
                            <p:childTnLst>
                              <p:par>
                                <p:cTn fill="hold" id="9" nodeType="afterEffect" presetClass="entr" presetID="22" presetSubtype="1">
                                  <p:stCondLst>
                                    <p:cond delay="0"/>
                                  </p:stCondLst>
                                  <p:childTnLst>
                                    <p:set>
                                      <p:cBhvr>
                                        <p:cTn dur="1" fill="hold" id="10">
                                          <p:stCondLst>
                                            <p:cond delay="0"/>
                                          </p:stCondLst>
                                        </p:cTn>
                                        <p:tgtEl>
                                          <p:spTgt spid="3145753"/>
                                        </p:tgtEl>
                                        <p:attrNameLst>
                                          <p:attrName>style.visibility</p:attrName>
                                        </p:attrNameLst>
                                      </p:cBhvr>
                                      <p:to>
                                        <p:strVal val="visible"/>
                                      </p:to>
                                    </p:set>
                                    <p:animEffect transition="in" filter="wipe(up)">
                                      <p:cBhvr>
                                        <p:cTn dur="250" id="11"/>
                                        <p:tgtEl>
                                          <p:spTgt spid="3145753"/>
                                        </p:tgtEl>
                                      </p:cBhvr>
                                    </p:animEffect>
                                  </p:childTnLst>
                                </p:cTn>
                              </p:par>
                            </p:childTnLst>
                          </p:cTn>
                        </p:par>
                        <p:par>
                          <p:cTn fill="hold" id="12">
                            <p:stCondLst>
                              <p:cond delay="1000"/>
                            </p:stCondLst>
                            <p:childTnLst>
                              <p:par>
                                <p:cTn fill="hold" id="13" nodeType="afterEffect" presetClass="entr" presetID="22" presetSubtype="8">
                                  <p:stCondLst>
                                    <p:cond delay="0"/>
                                  </p:stCondLst>
                                  <p:childTnLst>
                                    <p:set>
                                      <p:cBhvr>
                                        <p:cTn dur="1" fill="hold" id="14">
                                          <p:stCondLst>
                                            <p:cond delay="0"/>
                                          </p:stCondLst>
                                        </p:cTn>
                                        <p:tgtEl>
                                          <p:spTgt spid="3145755"/>
                                        </p:tgtEl>
                                        <p:attrNameLst>
                                          <p:attrName>style.visibility</p:attrName>
                                        </p:attrNameLst>
                                      </p:cBhvr>
                                      <p:to>
                                        <p:strVal val="visible"/>
                                      </p:to>
                                    </p:set>
                                    <p:animEffect transition="in" filter="wipe(left)">
                                      <p:cBhvr>
                                        <p:cTn dur="300" id="15"/>
                                        <p:tgtEl>
                                          <p:spTgt spid="3145755"/>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1048777"/>
                                        </p:tgtEl>
                                        <p:attrNameLst>
                                          <p:attrName>style.visibility</p:attrName>
                                        </p:attrNameLst>
                                      </p:cBhvr>
                                      <p:to>
                                        <p:strVal val="visible"/>
                                      </p:to>
                                    </p:set>
                                    <p:animEffect transition="in" filter="wipe(left)">
                                      <p:cBhvr>
                                        <p:cTn dur="300" id="18"/>
                                        <p:tgtEl>
                                          <p:spTgt spid="1048777"/>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1048775"/>
                                        </p:tgtEl>
                                        <p:attrNameLst>
                                          <p:attrName>style.visibility</p:attrName>
                                        </p:attrNameLst>
                                      </p:cBhvr>
                                      <p:to>
                                        <p:strVal val="visible"/>
                                      </p:to>
                                    </p:set>
                                    <p:animEffect transition="in" filter="wipe(left)">
                                      <p:cBhvr>
                                        <p:cTn dur="500" id="21"/>
                                        <p:tgtEl>
                                          <p:spTgt spid="1048775"/>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048779"/>
                                        </p:tgtEl>
                                        <p:attrNameLst>
                                          <p:attrName>style.visibility</p:attrName>
                                        </p:attrNameLst>
                                      </p:cBhvr>
                                      <p:to>
                                        <p:strVal val="visible"/>
                                      </p:to>
                                    </p:set>
                                    <p:animEffect transition="in" filter="fade">
                                      <p:cBhvr>
                                        <p:cTn dur="500" id="24"/>
                                        <p:tgtEl>
                                          <p:spTgt spid="1048779"/>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048778"/>
                                        </p:tgtEl>
                                        <p:attrNameLst>
                                          <p:attrName>style.visibility</p:attrName>
                                        </p:attrNameLst>
                                      </p:cBhvr>
                                      <p:to>
                                        <p:strVal val="visible"/>
                                      </p:to>
                                    </p:set>
                                    <p:animEffect transition="in" filter="fade">
                                      <p:cBhvr>
                                        <p:cTn dur="500" id="27"/>
                                        <p:tgtEl>
                                          <p:spTgt spid="1048778"/>
                                        </p:tgtEl>
                                      </p:cBhvr>
                                    </p:animEffect>
                                  </p:childTnLst>
                                </p:cTn>
                              </p:par>
                              <p:par>
                                <p:cTn fill="hold" id="28" nodeType="withEffect" presetClass="entr" presetID="22" presetSubtype="4">
                                  <p:stCondLst>
                                    <p:cond delay="250"/>
                                  </p:stCondLst>
                                  <p:childTnLst>
                                    <p:set>
                                      <p:cBhvr>
                                        <p:cTn dur="1" fill="hold" id="29">
                                          <p:stCondLst>
                                            <p:cond delay="0"/>
                                          </p:stCondLst>
                                        </p:cTn>
                                        <p:tgtEl>
                                          <p:spTgt spid="3145752"/>
                                        </p:tgtEl>
                                        <p:attrNameLst>
                                          <p:attrName>style.visibility</p:attrName>
                                        </p:attrNameLst>
                                      </p:cBhvr>
                                      <p:to>
                                        <p:strVal val="visible"/>
                                      </p:to>
                                    </p:set>
                                    <p:animEffect transition="in" filter="wipe(down)">
                                      <p:cBhvr>
                                        <p:cTn dur="250" id="30"/>
                                        <p:tgtEl>
                                          <p:spTgt spid="3145752"/>
                                        </p:tgtEl>
                                      </p:cBhvr>
                                    </p:animEffect>
                                  </p:childTnLst>
                                </p:cTn>
                              </p:par>
                              <p:par>
                                <p:cTn fill="hold" grpId="0" id="31" nodeType="withEffect" presetClass="entr" presetID="22" presetSubtype="4">
                                  <p:stCondLst>
                                    <p:cond delay="250"/>
                                  </p:stCondLst>
                                  <p:childTnLst>
                                    <p:set>
                                      <p:cBhvr>
                                        <p:cTn dur="1" fill="hold" id="32">
                                          <p:stCondLst>
                                            <p:cond delay="0"/>
                                          </p:stCondLst>
                                        </p:cTn>
                                        <p:tgtEl>
                                          <p:spTgt spid="1048776"/>
                                        </p:tgtEl>
                                        <p:attrNameLst>
                                          <p:attrName>style.visibility</p:attrName>
                                        </p:attrNameLst>
                                      </p:cBhvr>
                                      <p:to>
                                        <p:strVal val="visible"/>
                                      </p:to>
                                    </p:set>
                                    <p:animEffect transition="in" filter="wipe(down)">
                                      <p:cBhvr>
                                        <p:cTn dur="300" id="33"/>
                                        <p:tgtEl>
                                          <p:spTgt spid="1048776"/>
                                        </p:tgtEl>
                                      </p:cBhvr>
                                    </p:animEffect>
                                  </p:childTnLst>
                                </p:cTn>
                              </p:par>
                            </p:childTnLst>
                          </p:cTn>
                        </p:par>
                        <p:par>
                          <p:cTn fill="hold" id="34">
                            <p:stCondLst>
                              <p:cond delay="1500"/>
                            </p:stCondLst>
                            <p:childTnLst>
                              <p:par>
                                <p:cTn fill="hold" id="35" nodeType="afterEffect" presetClass="entr" presetID="10" presetSubtype="0">
                                  <p:stCondLst>
                                    <p:cond delay="0"/>
                                  </p:stCondLst>
                                  <p:childTnLst>
                                    <p:set>
                                      <p:cBhvr>
                                        <p:cTn dur="1" fill="hold" id="36">
                                          <p:stCondLst>
                                            <p:cond delay="0"/>
                                          </p:stCondLst>
                                        </p:cTn>
                                        <p:tgtEl>
                                          <p:spTgt spid="2097171"/>
                                        </p:tgtEl>
                                        <p:attrNameLst>
                                          <p:attrName>style.visibility</p:attrName>
                                        </p:attrNameLst>
                                      </p:cBhvr>
                                      <p:to>
                                        <p:strVal val="visible"/>
                                      </p:to>
                                    </p:set>
                                    <p:animEffect transition="in" filter="fade">
                                      <p:cBhvr>
                                        <p:cTn dur="500" id="37"/>
                                        <p:tgtEl>
                                          <p:spTgt spid="209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5" grpId="0" animBg="1"/>
      <p:bldP spid="1048776" grpId="0" animBg="1"/>
      <p:bldP spid="1048777" grpId="0" animBg="1"/>
      <p:bldP spid="1048778" grpId="0" animBg="1"/>
      <p:bldP spid="104877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5_页眉页脚">
    <p:spTree>
      <p:nvGrpSpPr>
        <p:cNvPr id="132" name=""/>
        <p:cNvGrpSpPr/>
        <p:nvPr/>
      </p:nvGrpSpPr>
      <p:grpSpPr>
        <a:xfrm>
          <a:off x="0" y="0"/>
          <a:ext cx="0" cy="0"/>
          <a:chOff x="0" y="0"/>
          <a:chExt cx="0" cy="0"/>
        </a:xfrm>
      </p:grpSpPr>
      <p:grpSp>
        <p:nvGrpSpPr>
          <p:cNvPr id="133" name="组合 8"/>
          <p:cNvGrpSpPr/>
          <p:nvPr userDrawn="1"/>
        </p:nvGrpSpPr>
        <p:grpSpPr>
          <a:xfrm>
            <a:off x="0" y="0"/>
            <a:ext cx="12192000" cy="6858000"/>
            <a:chOff x="0" y="0"/>
            <a:chExt cx="12192000" cy="6858000"/>
          </a:xfrm>
        </p:grpSpPr>
        <p:sp>
          <p:nvSpPr>
            <p:cNvPr id="1048753" name="矩形 9"/>
            <p:cNvSpPr/>
            <p:nvPr/>
          </p:nvSpPr>
          <p:spPr bwMode="auto">
            <a:xfrm>
              <a:off x="0" y="0"/>
              <a:ext cx="12192000" cy="6858000"/>
            </a:xfrm>
            <a:prstGeom prst="rect"/>
            <a:gradFill>
              <a:gsLst>
                <a:gs pos="0">
                  <a:srgbClr val="E17751"/>
                </a:gs>
                <a:gs pos="100000">
                  <a:srgbClr val="F4AD7D"/>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eaLnBrk="1" hangingPunct="1">
                <a:buFont typeface="Arial" panose="020B0604020202020204" pitchFamily="34" charset="0"/>
                <a:buNone/>
              </a:pPr>
              <a:endParaRPr altLang="en-US" dirty="0" lang="zh-CN"/>
            </a:p>
          </p:txBody>
        </p:sp>
        <p:sp>
          <p:nvSpPr>
            <p:cNvPr id="1048754" name="任意多边形: 形状 115"/>
            <p:cNvSpPr>
              <a:spLocks noChangeAspect="1"/>
            </p:cNvSpPr>
            <p:nvPr/>
          </p:nvSpPr>
          <p:spPr bwMode="auto">
            <a:xfrm>
              <a:off x="754444" y="0"/>
              <a:ext cx="11437556" cy="6312353"/>
            </a:xfrm>
            <a:custGeom>
              <a:avLst/>
              <a:gdLst>
                <a:gd name="connsiteX0" fmla="*/ 0 w 11437556"/>
                <a:gd name="connsiteY0" fmla="*/ 0 h 6312353"/>
                <a:gd name="connsiteX1" fmla="*/ 11437556 w 11437556"/>
                <a:gd name="connsiteY1" fmla="*/ 0 h 6312353"/>
                <a:gd name="connsiteX2" fmla="*/ 11437556 w 11437556"/>
                <a:gd name="connsiteY2" fmla="*/ 5850316 h 6312353"/>
                <a:gd name="connsiteX3" fmla="*/ 11267872 w 11437556"/>
                <a:gd name="connsiteY3" fmla="*/ 5907731 h 6312353"/>
                <a:gd name="connsiteX4" fmla="*/ 8591547 w 11437556"/>
                <a:gd name="connsiteY4" fmla="*/ 6312353 h 6312353"/>
                <a:gd name="connsiteX5" fmla="*/ 137665 w 11437556"/>
                <a:gd name="connsiteY5" fmla="*/ 406855 h 631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7556" h="6312353">
                  <a:moveTo>
                    <a:pt x="0" y="0"/>
                  </a:moveTo>
                  <a:lnTo>
                    <a:pt x="11437556" y="0"/>
                  </a:lnTo>
                  <a:lnTo>
                    <a:pt x="11437556" y="5850316"/>
                  </a:lnTo>
                  <a:lnTo>
                    <a:pt x="11267872" y="5907731"/>
                  </a:lnTo>
                  <a:cubicBezTo>
                    <a:pt x="10422422" y="6170693"/>
                    <a:pt x="9523527" y="6312353"/>
                    <a:pt x="8591547" y="6312353"/>
                  </a:cubicBezTo>
                  <a:cubicBezTo>
                    <a:pt x="4708295" y="6312353"/>
                    <a:pt x="1399460" y="3852980"/>
                    <a:pt x="137665" y="406855"/>
                  </a:cubicBezTo>
                  <a:close/>
                </a:path>
              </a:pathLst>
            </a:custGeom>
            <a:gradFill>
              <a:gsLst>
                <a:gs pos="0">
                  <a:srgbClr val="E17751"/>
                </a:gs>
                <a:gs pos="100000">
                  <a:srgbClr val="FDD5A6">
                    <a:alpha val="50000"/>
                  </a:srgbClr>
                </a:gs>
              </a:gsLst>
              <a:lin ang="16800000" scaled="0"/>
            </a:gradFill>
            <a:ln>
              <a:noFill/>
            </a:ln>
            <a:effectLst>
              <a:innerShdw blurRad="254000" dir="8100000" dist="127000">
                <a:schemeClr val="accent2">
                  <a:lumMod val="7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eaLnBrk="1" hangingPunct="1">
                <a:buFont typeface="Arial" panose="020B0604020202020204" pitchFamily="34" charset="0"/>
                <a:buNone/>
              </a:pPr>
              <a:endParaRPr altLang="en-US" dirty="0" lang="zh-CN"/>
            </a:p>
          </p:txBody>
        </p:sp>
        <p:sp>
          <p:nvSpPr>
            <p:cNvPr id="1048755" name="矩形 11"/>
            <p:cNvSpPr/>
            <p:nvPr/>
          </p:nvSpPr>
          <p:spPr bwMode="auto">
            <a:xfrm>
              <a:off x="179400" y="180000"/>
              <a:ext cx="11833200" cy="6498000"/>
            </a:xfrm>
            <a:prstGeom prst="rect"/>
            <a:solidFill>
              <a:srgbClr val="FDFBF9"/>
            </a:solidFill>
            <a:ln>
              <a:noFill/>
            </a:ln>
            <a:effectLst>
              <a:outerShdw algn="ctr" blurRad="381000" rotWithShape="0" sx="102000" sy="102000">
                <a:srgbClr val="E17751"/>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eaLnBrk="1" hangingPunct="1">
                <a:buFont typeface="Arial" panose="020B0604020202020204" pitchFamily="34" charset="0"/>
                <a:buNone/>
              </a:pPr>
              <a:endParaRPr altLang="en-US" dirty="0" lang="zh-CN"/>
            </a:p>
          </p:txBody>
        </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专题小结">
    <p:spTree>
      <p:nvGrpSpPr>
        <p:cNvPr id="43" name=""/>
        <p:cNvGrpSpPr/>
        <p:nvPr/>
      </p:nvGrpSpPr>
      <p:grpSpPr>
        <a:xfrm>
          <a:off x="0" y="0"/>
          <a:ext cx="0" cy="0"/>
          <a:chOff x="0" y="0"/>
          <a:chExt cx="0" cy="0"/>
        </a:xfrm>
      </p:grpSpPr>
      <p:sp>
        <p:nvSpPr>
          <p:cNvPr id="1048599" name="iṩḻíḑe"/>
          <p:cNvSpPr/>
          <p:nvPr userDrawn="1"/>
        </p:nvSpPr>
        <p:spPr>
          <a:xfrm>
            <a:off x="0" y="1273372"/>
            <a:ext cx="11079613" cy="4311256"/>
          </a:xfrm>
          <a:prstGeom prst="rect"/>
          <a:solidFill>
            <a:srgbClr val="FEFCFA"/>
          </a:solidFill>
          <a:ln w="152400">
            <a:gradFill>
              <a:gsLst>
                <a:gs pos="0">
                  <a:srgbClr val="FBB065"/>
                </a:gs>
                <a:gs pos="100000">
                  <a:srgbClr val="FED79B"/>
                </a:gs>
              </a:gsLst>
              <a:lin ang="0" scaled="0"/>
            </a:grad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endParaRPr altLang="en-US" lang="zh-CN"/>
          </a:p>
        </p:txBody>
      </p:sp>
      <p:sp>
        <p:nvSpPr>
          <p:cNvPr id="1048600" name="Freeform 6"/>
          <p:cNvSpPr/>
          <p:nvPr userDrawn="1"/>
        </p:nvSpPr>
        <p:spPr bwMode="auto">
          <a:xfrm flipH="1">
            <a:off x="0" y="0"/>
            <a:ext cx="4134762" cy="6858000"/>
          </a:xfrm>
          <a:custGeom>
            <a:avLst/>
            <a:gdLst>
              <a:gd name="T0" fmla="*/ 3295 w 3295"/>
              <a:gd name="T1" fmla="*/ 0 h 4320"/>
              <a:gd name="T2" fmla="*/ 3295 w 3295"/>
              <a:gd name="T3" fmla="*/ 4320 h 4320"/>
              <a:gd name="T4" fmla="*/ 1675 w 3295"/>
              <a:gd name="T5" fmla="*/ 4320 h 4320"/>
              <a:gd name="T6" fmla="*/ 865 w 3295"/>
              <a:gd name="T7" fmla="*/ 3180 h 4320"/>
              <a:gd name="T8" fmla="*/ 1627 w 3295"/>
              <a:gd name="T9" fmla="*/ 1656 h 4320"/>
              <a:gd name="T10" fmla="*/ 1053 w 3295"/>
              <a:gd name="T11" fmla="*/ 364 h 4320"/>
              <a:gd name="T12" fmla="*/ 0 w 3295"/>
              <a:gd name="T13" fmla="*/ 0 h 4320"/>
              <a:gd name="T14" fmla="*/ 3295 w 3295"/>
              <a:gd name="T15" fmla="*/ 0 h 4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5" h="4320">
                <a:moveTo>
                  <a:pt x="3295" y="0"/>
                </a:moveTo>
                <a:cubicBezTo>
                  <a:pt x="3295" y="4320"/>
                  <a:pt x="3295" y="4320"/>
                  <a:pt x="3295" y="4320"/>
                </a:cubicBezTo>
                <a:cubicBezTo>
                  <a:pt x="1675" y="4320"/>
                  <a:pt x="1675" y="4320"/>
                  <a:pt x="1675" y="4320"/>
                </a:cubicBezTo>
                <a:cubicBezTo>
                  <a:pt x="1093" y="4032"/>
                  <a:pt x="839" y="3732"/>
                  <a:pt x="865" y="3180"/>
                </a:cubicBezTo>
                <a:cubicBezTo>
                  <a:pt x="895" y="2550"/>
                  <a:pt x="1573" y="2160"/>
                  <a:pt x="1627" y="1656"/>
                </a:cubicBezTo>
                <a:cubicBezTo>
                  <a:pt x="1681" y="1152"/>
                  <a:pt x="1447" y="648"/>
                  <a:pt x="1053" y="364"/>
                </a:cubicBezTo>
                <a:cubicBezTo>
                  <a:pt x="809" y="188"/>
                  <a:pt x="387" y="71"/>
                  <a:pt x="0" y="0"/>
                </a:cubicBezTo>
                <a:lnTo>
                  <a:pt x="3295" y="0"/>
                </a:lnTo>
                <a:close/>
              </a:path>
            </a:pathLst>
          </a:custGeom>
          <a:solidFill>
            <a:schemeClr val="bg1"/>
          </a:solidFill>
          <a:ln>
            <a:noFill/>
          </a:ln>
          <a:effectLst>
            <a:outerShdw algn="t" blurRad="317500" dir="5400000" dist="101600" rotWithShape="0">
              <a:prstClr val="black">
                <a:alpha val="25000"/>
              </a:prstClr>
            </a:outerShdw>
          </a:effectLst>
        </p:spPr>
        <p:txBody>
          <a:bodyPr anchor="t" anchorCtr="0" bIns="45720" compatLnSpc="1" lIns="91440" numCol="1" rIns="91440" tIns="45720" vert="horz" wrap="square"/>
          <a:p>
            <a:endParaRPr dirty="0" lang="en-US"/>
          </a:p>
        </p:txBody>
      </p:sp>
      <p:sp>
        <p:nvSpPr>
          <p:cNvPr id="1048601" name="Freeform 7"/>
          <p:cNvSpPr/>
          <p:nvPr userDrawn="1"/>
        </p:nvSpPr>
        <p:spPr bwMode="auto">
          <a:xfrm flipH="1">
            <a:off x="0" y="0"/>
            <a:ext cx="2381250" cy="5190704"/>
          </a:xfrm>
          <a:custGeom>
            <a:avLst/>
            <a:gdLst>
              <a:gd name="T0" fmla="*/ 1498 w 1498"/>
              <a:gd name="T1" fmla="*/ 0 h 3266"/>
              <a:gd name="T2" fmla="*/ 1498 w 1498"/>
              <a:gd name="T3" fmla="*/ 3266 h 3266"/>
              <a:gd name="T4" fmla="*/ 1206 w 1498"/>
              <a:gd name="T5" fmla="*/ 2620 h 3266"/>
              <a:gd name="T6" fmla="*/ 1182 w 1498"/>
              <a:gd name="T7" fmla="*/ 1702 h 3266"/>
              <a:gd name="T8" fmla="*/ 390 w 1498"/>
              <a:gd name="T9" fmla="*/ 1046 h 3266"/>
              <a:gd name="T10" fmla="*/ 142 w 1498"/>
              <a:gd name="T11" fmla="*/ 0 h 3266"/>
              <a:gd name="T12" fmla="*/ 1498 w 1498"/>
              <a:gd name="T13" fmla="*/ 0 h 3266"/>
            </a:gdLst>
            <a:ahLst/>
            <a:cxnLst>
              <a:cxn ang="0">
                <a:pos x="T0" y="T1"/>
              </a:cxn>
              <a:cxn ang="0">
                <a:pos x="T2" y="T3"/>
              </a:cxn>
              <a:cxn ang="0">
                <a:pos x="T4" y="T5"/>
              </a:cxn>
              <a:cxn ang="0">
                <a:pos x="T6" y="T7"/>
              </a:cxn>
              <a:cxn ang="0">
                <a:pos x="T8" y="T9"/>
              </a:cxn>
              <a:cxn ang="0">
                <a:pos x="T10" y="T11"/>
              </a:cxn>
              <a:cxn ang="0">
                <a:pos x="T12" y="T13"/>
              </a:cxn>
            </a:cxnLst>
            <a:rect l="0" t="0" r="r" b="b"/>
            <a:pathLst>
              <a:path w="1498" h="3266">
                <a:moveTo>
                  <a:pt x="1498" y="0"/>
                </a:moveTo>
                <a:cubicBezTo>
                  <a:pt x="1498" y="3266"/>
                  <a:pt x="1498" y="3266"/>
                  <a:pt x="1498" y="3266"/>
                </a:cubicBezTo>
                <a:cubicBezTo>
                  <a:pt x="1408" y="3152"/>
                  <a:pt x="1252" y="2957"/>
                  <a:pt x="1206" y="2620"/>
                </a:cubicBezTo>
                <a:cubicBezTo>
                  <a:pt x="1158" y="2266"/>
                  <a:pt x="1286" y="1961"/>
                  <a:pt x="1182" y="1702"/>
                </a:cubicBezTo>
                <a:cubicBezTo>
                  <a:pt x="1068" y="1418"/>
                  <a:pt x="780" y="1292"/>
                  <a:pt x="390" y="1046"/>
                </a:cubicBezTo>
                <a:cubicBezTo>
                  <a:pt x="0" y="800"/>
                  <a:pt x="94" y="234"/>
                  <a:pt x="142" y="0"/>
                </a:cubicBezTo>
                <a:lnTo>
                  <a:pt x="1498" y="0"/>
                </a:lnTo>
                <a:close/>
              </a:path>
            </a:pathLst>
          </a:custGeom>
          <a:gradFill flip="none" rotWithShape="1">
            <a:gsLst>
              <a:gs pos="0">
                <a:srgbClr val="ECA285"/>
              </a:gs>
              <a:gs pos="27000">
                <a:srgbClr val="FCCB90"/>
              </a:gs>
              <a:gs pos="80000">
                <a:srgbClr val="F1E9D2"/>
              </a:gs>
              <a:gs pos="100000">
                <a:srgbClr val="FEF6E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dirty="0" lang="en-US">
              <a:solidFill>
                <a:schemeClr val="lt1"/>
              </a:solidFill>
            </a:endParaRPr>
          </a:p>
        </p:txBody>
      </p:sp>
      <p:pic>
        <p:nvPicPr>
          <p:cNvPr id="2097156" name="图形 8"/>
          <p:cNvPicPr>
            <a:picLocks noChangeAspect="1"/>
          </p:cNvPicPr>
          <p:nvPr userDrawn="1"/>
        </p:nvPicPr>
        <p:blipFill>
          <a:blip xmlns:r="http://schemas.openxmlformats.org/officeDocument/2006/relationships" r:embed="rId1"/>
          <a:stretch>
            <a:fillRect/>
          </a:stretch>
        </p:blipFill>
        <p:spPr>
          <a:xfrm>
            <a:off x="730726" y="2938546"/>
            <a:ext cx="1189038" cy="2874763"/>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1048600"/>
                                        </p:tgtEl>
                                        <p:attrNameLst>
                                          <p:attrName>style.visibility</p:attrName>
                                        </p:attrNameLst>
                                      </p:cBhvr>
                                      <p:to>
                                        <p:strVal val="visible"/>
                                      </p:to>
                                    </p:set>
                                    <p:anim calcmode="lin" valueType="num">
                                      <p:cBhvr additive="base">
                                        <p:cTn dur="2500" fill="hold" id="7"/>
                                        <p:tgtEl>
                                          <p:spTgt spid="1048600"/>
                                        </p:tgtEl>
                                        <p:attrNameLst>
                                          <p:attrName>ppt_x</p:attrName>
                                        </p:attrNameLst>
                                      </p:cBhvr>
                                      <p:tavLst>
                                        <p:tav tm="0">
                                          <p:val>
                                            <p:strVal val="0-#ppt_w/2"/>
                                          </p:val>
                                        </p:tav>
                                        <p:tav tm="100000">
                                          <p:val>
                                            <p:strVal val="#ppt_x"/>
                                          </p:val>
                                        </p:tav>
                                      </p:tavLst>
                                    </p:anim>
                                    <p:anim calcmode="lin" valueType="num">
                                      <p:cBhvr additive="base">
                                        <p:cTn dur="2500" fill="hold" id="8"/>
                                        <p:tgtEl>
                                          <p:spTgt spid="104860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500"/>
                                  </p:stCondLst>
                                  <p:childTnLst>
                                    <p:set>
                                      <p:cBhvr>
                                        <p:cTn dur="1" fill="hold" id="10">
                                          <p:stCondLst>
                                            <p:cond delay="0"/>
                                          </p:stCondLst>
                                        </p:cTn>
                                        <p:tgtEl>
                                          <p:spTgt spid="1048601"/>
                                        </p:tgtEl>
                                        <p:attrNameLst>
                                          <p:attrName>style.visibility</p:attrName>
                                        </p:attrNameLst>
                                      </p:cBhvr>
                                      <p:to>
                                        <p:strVal val="visible"/>
                                      </p:to>
                                    </p:set>
                                    <p:anim calcmode="lin" valueType="num">
                                      <p:cBhvr additive="base">
                                        <p:cTn dur="2500" fill="hold" id="11"/>
                                        <p:tgtEl>
                                          <p:spTgt spid="1048601"/>
                                        </p:tgtEl>
                                        <p:attrNameLst>
                                          <p:attrName>ppt_x</p:attrName>
                                        </p:attrNameLst>
                                      </p:cBhvr>
                                      <p:tavLst>
                                        <p:tav tm="0">
                                          <p:val>
                                            <p:strVal val="0-#ppt_w/2"/>
                                          </p:val>
                                        </p:tav>
                                        <p:tav tm="100000">
                                          <p:val>
                                            <p:strVal val="#ppt_x"/>
                                          </p:val>
                                        </p:tav>
                                      </p:tavLst>
                                    </p:anim>
                                    <p:anim calcmode="lin" valueType="num">
                                      <p:cBhvr additive="base">
                                        <p:cTn dur="2500" fill="hold" id="12"/>
                                        <p:tgtEl>
                                          <p:spTgt spid="1048601"/>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1000"/>
                                  </p:stCondLst>
                                  <p:childTnLst>
                                    <p:set>
                                      <p:cBhvr>
                                        <p:cTn dur="1" fill="hold" id="14">
                                          <p:stCondLst>
                                            <p:cond delay="0"/>
                                          </p:stCondLst>
                                        </p:cTn>
                                        <p:tgtEl>
                                          <p:spTgt spid="2097156"/>
                                        </p:tgtEl>
                                        <p:attrNameLst>
                                          <p:attrName>style.visibility</p:attrName>
                                        </p:attrNameLst>
                                      </p:cBhvr>
                                      <p:to>
                                        <p:strVal val="visible"/>
                                      </p:to>
                                    </p:set>
                                    <p:anim calcmode="lin" valueType="num">
                                      <p:cBhvr additive="base">
                                        <p:cTn dur="2250" fill="hold" id="15"/>
                                        <p:tgtEl>
                                          <p:spTgt spid="2097156"/>
                                        </p:tgtEl>
                                        <p:attrNameLst>
                                          <p:attrName>ppt_x</p:attrName>
                                        </p:attrNameLst>
                                      </p:cBhvr>
                                      <p:tavLst>
                                        <p:tav tm="0">
                                          <p:val>
                                            <p:strVal val="0-#ppt_w/2"/>
                                          </p:val>
                                        </p:tav>
                                        <p:tav tm="100000">
                                          <p:val>
                                            <p:strVal val="#ppt_x"/>
                                          </p:val>
                                        </p:tav>
                                      </p:tavLst>
                                    </p:anim>
                                    <p:anim calcmode="lin" valueType="num">
                                      <p:cBhvr additive="base">
                                        <p:cTn dur="2250" fill="hold" id="16"/>
                                        <p:tgtEl>
                                          <p:spTgt spid="2097156"/>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8">
                                  <p:stCondLst>
                                    <p:cond delay="1000"/>
                                  </p:stCondLst>
                                  <p:childTnLst>
                                    <p:set>
                                      <p:cBhvr>
                                        <p:cTn dur="1" fill="hold" id="18">
                                          <p:stCondLst>
                                            <p:cond delay="0"/>
                                          </p:stCondLst>
                                        </p:cTn>
                                        <p:tgtEl>
                                          <p:spTgt spid="1048599"/>
                                        </p:tgtEl>
                                        <p:attrNameLst>
                                          <p:attrName>style.visibility</p:attrName>
                                        </p:attrNameLst>
                                      </p:cBhvr>
                                      <p:to>
                                        <p:strVal val="visible"/>
                                      </p:to>
                                    </p:set>
                                    <p:animEffect transition="in" filter="wipe(left)">
                                      <p:cBhvr>
                                        <p:cTn dur="1100" id="19"/>
                                        <p:tgtEl>
                                          <p:spTgt spid="1048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animBg="1"/>
      <p:bldP spid="1048600" grpId="0" animBg="1"/>
      <p:bldP spid="1048601"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学习思考">
    <p:spTree>
      <p:nvGrpSpPr>
        <p:cNvPr id="37" name=""/>
        <p:cNvGrpSpPr/>
        <p:nvPr/>
      </p:nvGrpSpPr>
      <p:grpSpPr>
        <a:xfrm>
          <a:off x="0" y="0"/>
          <a:ext cx="0" cy="0"/>
          <a:chOff x="0" y="0"/>
          <a:chExt cx="0" cy="0"/>
        </a:xfrm>
      </p:grpSpPr>
      <p:sp>
        <p:nvSpPr>
          <p:cNvPr id="1048586" name="矩形 5"/>
          <p:cNvSpPr/>
          <p:nvPr userDrawn="1"/>
        </p:nvSpPr>
        <p:spPr>
          <a:xfrm rot="5400000">
            <a:off x="2664015" y="-2667000"/>
            <a:ext cx="6863971" cy="12192000"/>
          </a:xfrm>
          <a:prstGeom prst="rect"/>
          <a:gradFill flip="none" rotWithShape="1">
            <a:gsLst>
              <a:gs pos="0">
                <a:srgbClr val="ECA285"/>
              </a:gs>
              <a:gs pos="27000">
                <a:srgbClr val="FCCB90"/>
              </a:gs>
              <a:gs pos="80000">
                <a:srgbClr val="F1E9D2"/>
              </a:gs>
              <a:gs pos="100000">
                <a:srgbClr val="FEF6E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altLang="en-US" lang="zh-CN"/>
          </a:p>
        </p:txBody>
      </p:sp>
      <p:sp>
        <p:nvSpPr>
          <p:cNvPr id="1048587" name="立方体 6"/>
          <p:cNvSpPr/>
          <p:nvPr userDrawn="1"/>
        </p:nvSpPr>
        <p:spPr>
          <a:xfrm>
            <a:off x="2500580" y="-197795"/>
            <a:ext cx="5760000" cy="7380000"/>
          </a:xfrm>
          <a:prstGeom prst="cube">
            <a:avLst>
              <a:gd name="adj" fmla="val 3397"/>
            </a:avLst>
          </a:prstGeom>
          <a:gradFill>
            <a:gsLst>
              <a:gs pos="0">
                <a:srgbClr val="FED79B"/>
              </a:gs>
              <a:gs pos="70000">
                <a:srgbClr val="E17751"/>
              </a:gs>
              <a:gs pos="100000">
                <a:srgbClr val="E17751">
                  <a:alpha val="0"/>
                </a:srgbClr>
              </a:gs>
            </a:gsLst>
            <a:lin ang="5400000" scaled="1"/>
          </a:gradFill>
          <a:ln w="19050">
            <a:noFill/>
          </a:ln>
          <a:effectLst>
            <a:outerShdw algn="tl" blurRad="254000" dir="2700000" dist="50800" rotWithShape="0">
              <a:schemeClr val="accent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zh-CN" dirty="0" lang="en-US"/>
              <a:t> </a:t>
            </a:r>
            <a:endParaRPr altLang="en-US" dirty="0" lang="zh-CN"/>
          </a:p>
        </p:txBody>
      </p:sp>
      <p:sp>
        <p:nvSpPr>
          <p:cNvPr id="1048588" name="立方体 7"/>
          <p:cNvSpPr/>
          <p:nvPr userDrawn="1"/>
        </p:nvSpPr>
        <p:spPr>
          <a:xfrm>
            <a:off x="0" y="-143381"/>
            <a:ext cx="3240000" cy="4860000"/>
          </a:xfrm>
          <a:prstGeom prst="cube">
            <a:avLst>
              <a:gd name="adj" fmla="val 4101"/>
            </a:avLst>
          </a:prstGeom>
          <a:gradFill>
            <a:gsLst>
              <a:gs pos="0">
                <a:srgbClr val="E69A6C"/>
              </a:gs>
              <a:gs pos="65000">
                <a:srgbClr val="F5CC8A">
                  <a:alpha val="60000"/>
                </a:srgbClr>
              </a:gs>
              <a:gs pos="100000">
                <a:srgbClr val="F5CC8A">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ndParaRPr>
          </a:p>
        </p:txBody>
      </p:sp>
      <p:sp>
        <p:nvSpPr>
          <p:cNvPr id="1048589" name="立方体 8"/>
          <p:cNvSpPr/>
          <p:nvPr userDrawn="1"/>
        </p:nvSpPr>
        <p:spPr>
          <a:xfrm>
            <a:off x="2294170" y="4998531"/>
            <a:ext cx="5331395" cy="1967245"/>
          </a:xfrm>
          <a:prstGeom prst="cube">
            <a:avLst>
              <a:gd name="adj" fmla="val 6469"/>
            </a:avLst>
          </a:prstGeom>
          <a:gradFill>
            <a:gsLst>
              <a:gs pos="6000">
                <a:srgbClr val="FBB065"/>
              </a:gs>
              <a:gs pos="100000">
                <a:srgbClr val="FFEFCE">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ndParaRPr>
          </a:p>
        </p:txBody>
      </p:sp>
      <p:grpSp>
        <p:nvGrpSpPr>
          <p:cNvPr id="38" name="组合 9"/>
          <p:cNvGrpSpPr/>
          <p:nvPr userDrawn="1"/>
        </p:nvGrpSpPr>
        <p:grpSpPr>
          <a:xfrm>
            <a:off x="513080" y="2681908"/>
            <a:ext cx="1800000" cy="4680000"/>
            <a:chOff x="1151182" y="2710541"/>
            <a:chExt cx="1800000" cy="5295708"/>
          </a:xfrm>
        </p:grpSpPr>
        <p:sp>
          <p:nvSpPr>
            <p:cNvPr id="1048590" name="立方体 10"/>
            <p:cNvSpPr/>
            <p:nvPr/>
          </p:nvSpPr>
          <p:spPr>
            <a:xfrm>
              <a:off x="1151182" y="2710541"/>
              <a:ext cx="1800000" cy="5295708"/>
            </a:xfrm>
            <a:prstGeom prst="cube">
              <a:avLst>
                <a:gd name="adj" fmla="val 25424"/>
              </a:avLst>
            </a:prstGeom>
            <a:gradFill>
              <a:gsLst>
                <a:gs pos="0">
                  <a:srgbClr val="C9AF6D"/>
                </a:gs>
                <a:gs pos="100000">
                  <a:srgbClr val="E1CA94">
                    <a:alpha val="7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ndParaRPr>
            </a:p>
          </p:txBody>
        </p:sp>
        <p:cxnSp>
          <p:nvCxnSpPr>
            <p:cNvPr id="3145728" name="直接连接符 11"/>
            <p:cNvCxnSpPr>
              <a:cxnSpLocks/>
            </p:cNvCxnSpPr>
            <p:nvPr/>
          </p:nvCxnSpPr>
          <p:spPr>
            <a:xfrm>
              <a:off x="2477322" y="3227389"/>
              <a:ext cx="0" cy="1800000"/>
            </a:xfrm>
            <a:prstGeom prst="line"/>
            <a:ln w="25400">
              <a:gradFill>
                <a:gsLst>
                  <a:gs pos="0">
                    <a:srgbClr val="FAF47E">
                      <a:alpha val="60000"/>
                    </a:srgbClr>
                  </a:gs>
                  <a:gs pos="100000">
                    <a:srgbClr val="FAF47E">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45729" name="直接连接符 12"/>
            <p:cNvCxnSpPr>
              <a:cxnSpLocks/>
            </p:cNvCxnSpPr>
            <p:nvPr/>
          </p:nvCxnSpPr>
          <p:spPr>
            <a:xfrm flipH="1">
              <a:off x="1414269" y="3240893"/>
              <a:ext cx="1080655" cy="0"/>
            </a:xfrm>
            <a:prstGeom prst="line"/>
            <a:ln w="25400">
              <a:gradFill>
                <a:gsLst>
                  <a:gs pos="0">
                    <a:srgbClr val="FAF47E">
                      <a:alpha val="60000"/>
                    </a:srgbClr>
                  </a:gs>
                  <a:gs pos="100000">
                    <a:srgbClr val="FAF47E">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45730" name="直接连接符 13"/>
            <p:cNvCxnSpPr>
              <a:cxnSpLocks/>
            </p:cNvCxnSpPr>
            <p:nvPr/>
          </p:nvCxnSpPr>
          <p:spPr>
            <a:xfrm flipV="1">
              <a:off x="2468174" y="2912035"/>
              <a:ext cx="288000" cy="325890"/>
            </a:xfrm>
            <a:prstGeom prst="line"/>
            <a:ln w="25400" cap="flat">
              <a:gradFill>
                <a:gsLst>
                  <a:gs pos="0">
                    <a:srgbClr val="FAF47E">
                      <a:alpha val="60000"/>
                    </a:srgbClr>
                  </a:gs>
                  <a:gs pos="100000">
                    <a:srgbClr val="FAF47E">
                      <a:alpha val="0"/>
                    </a:srgbClr>
                  </a:gs>
                </a:gsLst>
                <a:lin ang="2700000" scaled="0"/>
              </a:gradFill>
              <a:bevel/>
            </a:ln>
          </p:spPr>
          <p:style>
            <a:lnRef idx="1">
              <a:schemeClr val="accent1"/>
            </a:lnRef>
            <a:fillRef idx="0">
              <a:schemeClr val="accent1"/>
            </a:fillRef>
            <a:effectRef idx="0">
              <a:schemeClr val="accent1"/>
            </a:effectRef>
            <a:fontRef idx="minor">
              <a:schemeClr val="tx1"/>
            </a:fontRef>
          </p:style>
        </p:cxnSp>
      </p:grpSp>
      <p:sp>
        <p:nvSpPr>
          <p:cNvPr id="1048591" name="立方体 14"/>
          <p:cNvSpPr/>
          <p:nvPr userDrawn="1"/>
        </p:nvSpPr>
        <p:spPr>
          <a:xfrm>
            <a:off x="10032000" y="-70340"/>
            <a:ext cx="2160000" cy="7380000"/>
          </a:xfrm>
          <a:prstGeom prst="cube">
            <a:avLst>
              <a:gd name="adj" fmla="val 21450"/>
            </a:avLst>
          </a:prstGeom>
          <a:gradFill>
            <a:gsLst>
              <a:gs pos="15000">
                <a:srgbClr val="E17751"/>
              </a:gs>
              <a:gs pos="100000">
                <a:srgbClr val="FED79B">
                  <a:alpha val="5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ndParaRPr>
          </a:p>
        </p:txBody>
      </p:sp>
      <p:sp>
        <p:nvSpPr>
          <p:cNvPr id="1048592" name="立方体 15"/>
          <p:cNvSpPr/>
          <p:nvPr userDrawn="1"/>
        </p:nvSpPr>
        <p:spPr>
          <a:xfrm>
            <a:off x="1021166" y="1089000"/>
            <a:ext cx="9114589" cy="4680000"/>
          </a:xfrm>
          <a:prstGeom prst="cube">
            <a:avLst>
              <a:gd name="adj" fmla="val 1584"/>
            </a:avLst>
          </a:prstGeom>
          <a:solidFill>
            <a:schemeClr val="bg1"/>
          </a:solidFill>
          <a:ln w="19050">
            <a:gradFill>
              <a:gsLst>
                <a:gs pos="0">
                  <a:srgbClr val="F8E080"/>
                </a:gs>
                <a:gs pos="50000">
                  <a:srgbClr val="E37A17"/>
                </a:gs>
                <a:gs pos="100000">
                  <a:srgbClr val="D46C4F">
                    <a:alpha val="0"/>
                  </a:srgbClr>
                </a:gs>
              </a:gsLst>
              <a:lin ang="5400000" scaled="1"/>
            </a:gradFill>
          </a:ln>
          <a:effectLst>
            <a:outerShdw algn="tl" blurRad="254000" dir="2700000" dist="50800" rotWithShape="0">
              <a:schemeClr val="accent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593" name="立方体 16"/>
          <p:cNvSpPr/>
          <p:nvPr userDrawn="1"/>
        </p:nvSpPr>
        <p:spPr>
          <a:xfrm>
            <a:off x="264600" y="4516061"/>
            <a:ext cx="900000" cy="2592000"/>
          </a:xfrm>
          <a:prstGeom prst="cube">
            <a:avLst>
              <a:gd name="adj" fmla="val 25424"/>
            </a:avLst>
          </a:prstGeom>
          <a:gradFill>
            <a:gsLst>
              <a:gs pos="0">
                <a:srgbClr val="FED79B"/>
              </a:gs>
              <a:gs pos="58000">
                <a:srgbClr val="FBB065"/>
              </a:gs>
              <a:gs pos="100000">
                <a:srgbClr val="FBB065">
                  <a:alpha val="0"/>
                </a:srgbClr>
              </a:gs>
            </a:gsLst>
            <a:lin ang="5400000" scaled="1"/>
          </a:gradFill>
          <a:ln w="19050">
            <a:noFill/>
          </a:ln>
          <a:effectLst>
            <a:outerShdw algn="tl" blurRad="254000" dir="2700000" dist="50800" rotWithShape="0">
              <a:schemeClr val="accent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nvGrpSpPr>
          <p:cNvPr id="39" name="组合 17"/>
          <p:cNvGrpSpPr/>
          <p:nvPr userDrawn="1"/>
        </p:nvGrpSpPr>
        <p:grpSpPr>
          <a:xfrm>
            <a:off x="9424975" y="5172538"/>
            <a:ext cx="1080980" cy="2700000"/>
            <a:chOff x="9113323" y="4591137"/>
            <a:chExt cx="1080980" cy="2718830"/>
          </a:xfrm>
        </p:grpSpPr>
        <p:sp>
          <p:nvSpPr>
            <p:cNvPr id="1048594" name="立方体 18"/>
            <p:cNvSpPr/>
            <p:nvPr/>
          </p:nvSpPr>
          <p:spPr>
            <a:xfrm>
              <a:off x="9114303" y="4591137"/>
              <a:ext cx="1080000" cy="2718830"/>
            </a:xfrm>
            <a:prstGeom prst="cube">
              <a:avLst>
                <a:gd name="adj" fmla="val 25424"/>
              </a:avLst>
            </a:prstGeom>
            <a:gradFill>
              <a:gsLst>
                <a:gs pos="0">
                  <a:srgbClr val="E17751"/>
                </a:gs>
                <a:gs pos="100000">
                  <a:srgbClr val="FFEFCE">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chemeClr val="tx1"/>
                </a:solidFill>
              </a:endParaRPr>
            </a:p>
          </p:txBody>
        </p:sp>
        <p:cxnSp>
          <p:nvCxnSpPr>
            <p:cNvPr id="3145731" name="直接连接符 19"/>
            <p:cNvCxnSpPr>
              <a:cxnSpLocks/>
            </p:cNvCxnSpPr>
            <p:nvPr/>
          </p:nvCxnSpPr>
          <p:spPr>
            <a:xfrm>
              <a:off x="9126995" y="4867868"/>
              <a:ext cx="0" cy="1080000"/>
            </a:xfrm>
            <a:prstGeom prst="line"/>
            <a:ln w="25400">
              <a:gradFill>
                <a:gsLst>
                  <a:gs pos="0">
                    <a:srgbClr val="FAF47E"/>
                  </a:gs>
                  <a:gs pos="100000">
                    <a:srgbClr val="FAF47E">
                      <a:alpha val="0"/>
                    </a:srgbClr>
                  </a:gs>
                </a:gsLst>
                <a:lin ang="5400000" scaled="1"/>
              </a:gradFill>
            </a:ln>
            <a:effectLst>
              <a:outerShdw algn="r" blurRad="50800" dir="10800000" dist="38100"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145732" name="直接连接符 20"/>
            <p:cNvCxnSpPr>
              <a:cxnSpLocks/>
            </p:cNvCxnSpPr>
            <p:nvPr/>
          </p:nvCxnSpPr>
          <p:spPr>
            <a:xfrm>
              <a:off x="9113323" y="4877458"/>
              <a:ext cx="540000" cy="0"/>
            </a:xfrm>
            <a:prstGeom prst="line"/>
            <a:ln w="25400">
              <a:gradFill>
                <a:gsLst>
                  <a:gs pos="0">
                    <a:srgbClr val="FAF47E"/>
                  </a:gs>
                  <a:gs pos="100000">
                    <a:srgbClr val="FAF47E">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45733" name="直接连接符 21"/>
            <p:cNvCxnSpPr>
              <a:cxnSpLocks/>
            </p:cNvCxnSpPr>
            <p:nvPr/>
          </p:nvCxnSpPr>
          <p:spPr>
            <a:xfrm flipV="1">
              <a:off x="9122183" y="4690953"/>
              <a:ext cx="180000" cy="180000"/>
            </a:xfrm>
            <a:prstGeom prst="line"/>
            <a:ln w="25400" cap="flat">
              <a:gradFill>
                <a:gsLst>
                  <a:gs pos="0">
                    <a:srgbClr val="FAF47E"/>
                  </a:gs>
                  <a:gs pos="100000">
                    <a:srgbClr val="FAF47E">
                      <a:alpha val="0"/>
                    </a:srgbClr>
                  </a:gs>
                </a:gsLst>
                <a:lin ang="2700000" scaled="0"/>
              </a:gradFill>
              <a:bevel/>
            </a:ln>
            <a:effectLst>
              <a:outerShdw algn="r" blurRad="50800" dir="10800000" dist="38100"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grpSp>
      <p:pic>
        <p:nvPicPr>
          <p:cNvPr id="2097155" name="图片 22"/>
          <p:cNvPicPr>
            <a:picLocks noChangeAspect="1"/>
          </p:cNvPicPr>
          <p:nvPr userDrawn="1"/>
        </p:nvPicPr>
        <p:blipFill>
          <a:blip xmlns:r="http://schemas.openxmlformats.org/officeDocument/2006/relationships" r:embed="rId1" cstate="print">
            <a:biLevel thresh="25000"/>
          </a:blip>
          <a:stretch>
            <a:fillRect/>
          </a:stretch>
        </p:blipFill>
        <p:spPr>
          <a:xfrm>
            <a:off x="10342164" y="1452140"/>
            <a:ext cx="1047750" cy="2750820"/>
          </a:xfrm>
          <a:prstGeom prst="rect"/>
          <a:effectLst>
            <a:outerShdw algn="tl" blurRad="50800" dir="2700000" dist="38100" rotWithShape="0">
              <a:schemeClr val="tx1">
                <a:lumMod val="75000"/>
                <a:lumOff val="25000"/>
                <a:alpha val="20000"/>
              </a:schemeClr>
            </a:outerShdw>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50000" fill="hold" grpId="0" id="5" nodeType="withEffect" presetClass="entr" presetID="2" presetSubtype="8">
                                  <p:stCondLst>
                                    <p:cond delay="0"/>
                                  </p:stCondLst>
                                  <p:childTnLst>
                                    <p:set>
                                      <p:cBhvr>
                                        <p:cTn dur="1" fill="hold" id="6">
                                          <p:stCondLst>
                                            <p:cond delay="0"/>
                                          </p:stCondLst>
                                        </p:cTn>
                                        <p:tgtEl>
                                          <p:spTgt spid="1048587"/>
                                        </p:tgtEl>
                                        <p:attrNameLst>
                                          <p:attrName>style.visibility</p:attrName>
                                        </p:attrNameLst>
                                      </p:cBhvr>
                                      <p:to>
                                        <p:strVal val="visible"/>
                                      </p:to>
                                    </p:set>
                                    <p:anim calcmode="lin" valueType="num">
                                      <p:cBhvr additive="base">
                                        <p:cTn dur="1000" fill="hold" id="7"/>
                                        <p:tgtEl>
                                          <p:spTgt spid="1048587"/>
                                        </p:tgtEl>
                                        <p:attrNameLst>
                                          <p:attrName>ppt_x</p:attrName>
                                        </p:attrNameLst>
                                      </p:cBhvr>
                                      <p:tavLst>
                                        <p:tav tm="0">
                                          <p:val>
                                            <p:strVal val="0-#ppt_w/2"/>
                                          </p:val>
                                        </p:tav>
                                        <p:tav tm="100000">
                                          <p:val>
                                            <p:strVal val="#ppt_x"/>
                                          </p:val>
                                        </p:tav>
                                      </p:tavLst>
                                    </p:anim>
                                    <p:anim calcmode="lin" valueType="num">
                                      <p:cBhvr additive="base">
                                        <p:cTn dur="1000" fill="hold" id="8"/>
                                        <p:tgtEl>
                                          <p:spTgt spid="1048587"/>
                                        </p:tgtEl>
                                        <p:attrNameLst>
                                          <p:attrName>ppt_y</p:attrName>
                                        </p:attrNameLst>
                                      </p:cBhvr>
                                      <p:tavLst>
                                        <p:tav tm="0">
                                          <p:val>
                                            <p:strVal val="#ppt_y"/>
                                          </p:val>
                                        </p:tav>
                                        <p:tav tm="100000">
                                          <p:val>
                                            <p:strVal val="#ppt_y"/>
                                          </p:val>
                                        </p:tav>
                                      </p:tavLst>
                                    </p:anim>
                                  </p:childTnLst>
                                </p:cTn>
                              </p:par>
                              <p:par>
                                <p:cTn decel="50000" fill="hold" grpId="0" id="9" nodeType="withEffect" presetClass="entr" presetID="2" presetSubtype="8">
                                  <p:stCondLst>
                                    <p:cond delay="0"/>
                                  </p:stCondLst>
                                  <p:childTnLst>
                                    <p:set>
                                      <p:cBhvr>
                                        <p:cTn dur="1" fill="hold" id="10">
                                          <p:stCondLst>
                                            <p:cond delay="0"/>
                                          </p:stCondLst>
                                        </p:cTn>
                                        <p:tgtEl>
                                          <p:spTgt spid="1048588"/>
                                        </p:tgtEl>
                                        <p:attrNameLst>
                                          <p:attrName>style.visibility</p:attrName>
                                        </p:attrNameLst>
                                      </p:cBhvr>
                                      <p:to>
                                        <p:strVal val="visible"/>
                                      </p:to>
                                    </p:set>
                                    <p:anim calcmode="lin" valueType="num">
                                      <p:cBhvr additive="base">
                                        <p:cTn dur="1000" fill="hold" id="11"/>
                                        <p:tgtEl>
                                          <p:spTgt spid="1048588"/>
                                        </p:tgtEl>
                                        <p:attrNameLst>
                                          <p:attrName>ppt_x</p:attrName>
                                        </p:attrNameLst>
                                      </p:cBhvr>
                                      <p:tavLst>
                                        <p:tav tm="0">
                                          <p:val>
                                            <p:strVal val="0-#ppt_w/2"/>
                                          </p:val>
                                        </p:tav>
                                        <p:tav tm="100000">
                                          <p:val>
                                            <p:strVal val="#ppt_x"/>
                                          </p:val>
                                        </p:tav>
                                      </p:tavLst>
                                    </p:anim>
                                    <p:anim calcmode="lin" valueType="num">
                                      <p:cBhvr additive="base">
                                        <p:cTn dur="1000" fill="hold" id="12"/>
                                        <p:tgtEl>
                                          <p:spTgt spid="1048588"/>
                                        </p:tgtEl>
                                        <p:attrNameLst>
                                          <p:attrName>ppt_y</p:attrName>
                                        </p:attrNameLst>
                                      </p:cBhvr>
                                      <p:tavLst>
                                        <p:tav tm="0">
                                          <p:val>
                                            <p:strVal val="#ppt_y"/>
                                          </p:val>
                                        </p:tav>
                                        <p:tav tm="100000">
                                          <p:val>
                                            <p:strVal val="#ppt_y"/>
                                          </p:val>
                                        </p:tav>
                                      </p:tavLst>
                                    </p:anim>
                                  </p:childTnLst>
                                </p:cTn>
                              </p:par>
                              <p:par>
                                <p:cTn decel="50000" fill="hold" grpId="0" id="13" nodeType="withEffect" presetClass="entr" presetID="2" presetSubtype="8">
                                  <p:stCondLst>
                                    <p:cond delay="0"/>
                                  </p:stCondLst>
                                  <p:childTnLst>
                                    <p:set>
                                      <p:cBhvr>
                                        <p:cTn dur="1" fill="hold" id="14">
                                          <p:stCondLst>
                                            <p:cond delay="0"/>
                                          </p:stCondLst>
                                        </p:cTn>
                                        <p:tgtEl>
                                          <p:spTgt spid="1048589"/>
                                        </p:tgtEl>
                                        <p:attrNameLst>
                                          <p:attrName>style.visibility</p:attrName>
                                        </p:attrNameLst>
                                      </p:cBhvr>
                                      <p:to>
                                        <p:strVal val="visible"/>
                                      </p:to>
                                    </p:set>
                                    <p:anim calcmode="lin" valueType="num">
                                      <p:cBhvr additive="base">
                                        <p:cTn dur="1000" fill="hold" id="15"/>
                                        <p:tgtEl>
                                          <p:spTgt spid="1048589"/>
                                        </p:tgtEl>
                                        <p:attrNameLst>
                                          <p:attrName>ppt_x</p:attrName>
                                        </p:attrNameLst>
                                      </p:cBhvr>
                                      <p:tavLst>
                                        <p:tav tm="0">
                                          <p:val>
                                            <p:strVal val="0-#ppt_w/2"/>
                                          </p:val>
                                        </p:tav>
                                        <p:tav tm="100000">
                                          <p:val>
                                            <p:strVal val="#ppt_x"/>
                                          </p:val>
                                        </p:tav>
                                      </p:tavLst>
                                    </p:anim>
                                    <p:anim calcmode="lin" valueType="num">
                                      <p:cBhvr additive="base">
                                        <p:cTn dur="1000" fill="hold" id="16"/>
                                        <p:tgtEl>
                                          <p:spTgt spid="1048589"/>
                                        </p:tgtEl>
                                        <p:attrNameLst>
                                          <p:attrName>ppt_y</p:attrName>
                                        </p:attrNameLst>
                                      </p:cBhvr>
                                      <p:tavLst>
                                        <p:tav tm="0">
                                          <p:val>
                                            <p:strVal val="#ppt_y"/>
                                          </p:val>
                                        </p:tav>
                                        <p:tav tm="100000">
                                          <p:val>
                                            <p:strVal val="#ppt_y"/>
                                          </p:val>
                                        </p:tav>
                                      </p:tavLst>
                                    </p:anim>
                                  </p:childTnLst>
                                </p:cTn>
                              </p:par>
                              <p:par>
                                <p:cTn decel="50000" fill="hold" grpId="0" id="17" nodeType="withEffect" presetClass="entr" presetID="2" presetSubtype="2">
                                  <p:stCondLst>
                                    <p:cond delay="0"/>
                                  </p:stCondLst>
                                  <p:childTnLst>
                                    <p:set>
                                      <p:cBhvr>
                                        <p:cTn dur="1" fill="hold" id="18">
                                          <p:stCondLst>
                                            <p:cond delay="0"/>
                                          </p:stCondLst>
                                        </p:cTn>
                                        <p:tgtEl>
                                          <p:spTgt spid="1048592"/>
                                        </p:tgtEl>
                                        <p:attrNameLst>
                                          <p:attrName>style.visibility</p:attrName>
                                        </p:attrNameLst>
                                      </p:cBhvr>
                                      <p:to>
                                        <p:strVal val="visible"/>
                                      </p:to>
                                    </p:set>
                                    <p:anim calcmode="lin" valueType="num">
                                      <p:cBhvr additive="base">
                                        <p:cTn dur="1000" fill="hold" id="19"/>
                                        <p:tgtEl>
                                          <p:spTgt spid="1048592"/>
                                        </p:tgtEl>
                                        <p:attrNameLst>
                                          <p:attrName>ppt_x</p:attrName>
                                        </p:attrNameLst>
                                      </p:cBhvr>
                                      <p:tavLst>
                                        <p:tav tm="0">
                                          <p:val>
                                            <p:strVal val="1+#ppt_w/2"/>
                                          </p:val>
                                        </p:tav>
                                        <p:tav tm="100000">
                                          <p:val>
                                            <p:strVal val="#ppt_x"/>
                                          </p:val>
                                        </p:tav>
                                      </p:tavLst>
                                    </p:anim>
                                    <p:anim calcmode="lin" valueType="num">
                                      <p:cBhvr additive="base">
                                        <p:cTn dur="1000" fill="hold" id="20"/>
                                        <p:tgtEl>
                                          <p:spTgt spid="1048592"/>
                                        </p:tgtEl>
                                        <p:attrNameLst>
                                          <p:attrName>ppt_y</p:attrName>
                                        </p:attrNameLst>
                                      </p:cBhvr>
                                      <p:tavLst>
                                        <p:tav tm="0">
                                          <p:val>
                                            <p:strVal val="#ppt_y"/>
                                          </p:val>
                                        </p:tav>
                                        <p:tav tm="100000">
                                          <p:val>
                                            <p:strVal val="#ppt_y"/>
                                          </p:val>
                                        </p:tav>
                                      </p:tavLst>
                                    </p:anim>
                                  </p:childTnLst>
                                </p:cTn>
                              </p:par>
                              <p:par>
                                <p:cTn decel="50000" fill="hold" id="21" nodeType="withEffect" presetClass="entr" presetID="2" presetSubtype="4">
                                  <p:stCondLst>
                                    <p:cond delay="0"/>
                                  </p:stCondLst>
                                  <p:childTnLst>
                                    <p:set>
                                      <p:cBhvr>
                                        <p:cTn dur="1" fill="hold" id="22">
                                          <p:stCondLst>
                                            <p:cond delay="0"/>
                                          </p:stCondLst>
                                        </p:cTn>
                                        <p:tgtEl>
                                          <p:spTgt spid="38"/>
                                        </p:tgtEl>
                                        <p:attrNameLst>
                                          <p:attrName>style.visibility</p:attrName>
                                        </p:attrNameLst>
                                      </p:cBhvr>
                                      <p:to>
                                        <p:strVal val="visible"/>
                                      </p:to>
                                    </p:set>
                                    <p:anim calcmode="lin" valueType="num">
                                      <p:cBhvr additive="base">
                                        <p:cTn dur="1000" fill="hold" id="23"/>
                                        <p:tgtEl>
                                          <p:spTgt spid="38"/>
                                        </p:tgtEl>
                                        <p:attrNameLst>
                                          <p:attrName>ppt_x</p:attrName>
                                        </p:attrNameLst>
                                      </p:cBhvr>
                                      <p:tavLst>
                                        <p:tav tm="0">
                                          <p:val>
                                            <p:strVal val="#ppt_x"/>
                                          </p:val>
                                        </p:tav>
                                        <p:tav tm="100000">
                                          <p:val>
                                            <p:strVal val="#ppt_x"/>
                                          </p:val>
                                        </p:tav>
                                      </p:tavLst>
                                    </p:anim>
                                    <p:anim calcmode="lin" valueType="num">
                                      <p:cBhvr additive="base">
                                        <p:cTn dur="1000" fill="hold" id="24"/>
                                        <p:tgtEl>
                                          <p:spTgt spid="38"/>
                                        </p:tgtEl>
                                        <p:attrNameLst>
                                          <p:attrName>ppt_y</p:attrName>
                                        </p:attrNameLst>
                                      </p:cBhvr>
                                      <p:tavLst>
                                        <p:tav tm="0">
                                          <p:val>
                                            <p:strVal val="1+#ppt_h/2"/>
                                          </p:val>
                                        </p:tav>
                                        <p:tav tm="100000">
                                          <p:val>
                                            <p:strVal val="#ppt_y"/>
                                          </p:val>
                                        </p:tav>
                                      </p:tavLst>
                                    </p:anim>
                                  </p:childTnLst>
                                </p:cTn>
                              </p:par>
                              <p:par>
                                <p:cTn decel="50000" fill="hold" grpId="0" id="25" nodeType="withEffect" presetClass="entr" presetID="2" presetSubtype="4">
                                  <p:stCondLst>
                                    <p:cond delay="0"/>
                                  </p:stCondLst>
                                  <p:childTnLst>
                                    <p:set>
                                      <p:cBhvr>
                                        <p:cTn dur="1" fill="hold" id="26">
                                          <p:stCondLst>
                                            <p:cond delay="0"/>
                                          </p:stCondLst>
                                        </p:cTn>
                                        <p:tgtEl>
                                          <p:spTgt spid="1048593"/>
                                        </p:tgtEl>
                                        <p:attrNameLst>
                                          <p:attrName>style.visibility</p:attrName>
                                        </p:attrNameLst>
                                      </p:cBhvr>
                                      <p:to>
                                        <p:strVal val="visible"/>
                                      </p:to>
                                    </p:set>
                                    <p:anim calcmode="lin" valueType="num">
                                      <p:cBhvr additive="base">
                                        <p:cTn dur="1000" fill="hold" id="27"/>
                                        <p:tgtEl>
                                          <p:spTgt spid="1048593"/>
                                        </p:tgtEl>
                                        <p:attrNameLst>
                                          <p:attrName>ppt_x</p:attrName>
                                        </p:attrNameLst>
                                      </p:cBhvr>
                                      <p:tavLst>
                                        <p:tav tm="0">
                                          <p:val>
                                            <p:strVal val="#ppt_x"/>
                                          </p:val>
                                        </p:tav>
                                        <p:tav tm="100000">
                                          <p:val>
                                            <p:strVal val="#ppt_x"/>
                                          </p:val>
                                        </p:tav>
                                      </p:tavLst>
                                    </p:anim>
                                    <p:anim calcmode="lin" valueType="num">
                                      <p:cBhvr additive="base">
                                        <p:cTn dur="1000" fill="hold" id="28"/>
                                        <p:tgtEl>
                                          <p:spTgt spid="1048593"/>
                                        </p:tgtEl>
                                        <p:attrNameLst>
                                          <p:attrName>ppt_y</p:attrName>
                                        </p:attrNameLst>
                                      </p:cBhvr>
                                      <p:tavLst>
                                        <p:tav tm="0">
                                          <p:val>
                                            <p:strVal val="1+#ppt_h/2"/>
                                          </p:val>
                                        </p:tav>
                                        <p:tav tm="100000">
                                          <p:val>
                                            <p:strVal val="#ppt_y"/>
                                          </p:val>
                                        </p:tav>
                                      </p:tavLst>
                                    </p:anim>
                                  </p:childTnLst>
                                </p:cTn>
                              </p:par>
                              <p:par>
                                <p:cTn decel="50000" fill="hold" grpId="0" id="29" nodeType="withEffect" presetClass="entr" presetID="2" presetSubtype="1">
                                  <p:stCondLst>
                                    <p:cond delay="0"/>
                                  </p:stCondLst>
                                  <p:childTnLst>
                                    <p:set>
                                      <p:cBhvr>
                                        <p:cTn dur="1" fill="hold" id="30">
                                          <p:stCondLst>
                                            <p:cond delay="0"/>
                                          </p:stCondLst>
                                        </p:cTn>
                                        <p:tgtEl>
                                          <p:spTgt spid="1048591"/>
                                        </p:tgtEl>
                                        <p:attrNameLst>
                                          <p:attrName>style.visibility</p:attrName>
                                        </p:attrNameLst>
                                      </p:cBhvr>
                                      <p:to>
                                        <p:strVal val="visible"/>
                                      </p:to>
                                    </p:set>
                                    <p:anim calcmode="lin" valueType="num">
                                      <p:cBhvr additive="base">
                                        <p:cTn dur="1000" fill="hold" id="31"/>
                                        <p:tgtEl>
                                          <p:spTgt spid="1048591"/>
                                        </p:tgtEl>
                                        <p:attrNameLst>
                                          <p:attrName>ppt_x</p:attrName>
                                        </p:attrNameLst>
                                      </p:cBhvr>
                                      <p:tavLst>
                                        <p:tav tm="0">
                                          <p:val>
                                            <p:strVal val="#ppt_x"/>
                                          </p:val>
                                        </p:tav>
                                        <p:tav tm="100000">
                                          <p:val>
                                            <p:strVal val="#ppt_x"/>
                                          </p:val>
                                        </p:tav>
                                      </p:tavLst>
                                    </p:anim>
                                    <p:anim calcmode="lin" valueType="num">
                                      <p:cBhvr additive="base">
                                        <p:cTn dur="1000" fill="hold" id="32"/>
                                        <p:tgtEl>
                                          <p:spTgt spid="1048591"/>
                                        </p:tgtEl>
                                        <p:attrNameLst>
                                          <p:attrName>ppt_y</p:attrName>
                                        </p:attrNameLst>
                                      </p:cBhvr>
                                      <p:tavLst>
                                        <p:tav tm="0">
                                          <p:val>
                                            <p:strVal val="0-#ppt_h/2"/>
                                          </p:val>
                                        </p:tav>
                                        <p:tav tm="100000">
                                          <p:val>
                                            <p:strVal val="#ppt_y"/>
                                          </p:val>
                                        </p:tav>
                                      </p:tavLst>
                                    </p:anim>
                                  </p:childTnLst>
                                </p:cTn>
                              </p:par>
                              <p:par>
                                <p:cTn decel="50000" fill="hold" id="33" nodeType="withEffect" presetClass="entr" presetID="2" presetSubtype="1">
                                  <p:stCondLst>
                                    <p:cond delay="0"/>
                                  </p:stCondLst>
                                  <p:childTnLst>
                                    <p:set>
                                      <p:cBhvr>
                                        <p:cTn dur="1" fill="hold" id="34">
                                          <p:stCondLst>
                                            <p:cond delay="0"/>
                                          </p:stCondLst>
                                        </p:cTn>
                                        <p:tgtEl>
                                          <p:spTgt spid="2097155"/>
                                        </p:tgtEl>
                                        <p:attrNameLst>
                                          <p:attrName>style.visibility</p:attrName>
                                        </p:attrNameLst>
                                      </p:cBhvr>
                                      <p:to>
                                        <p:strVal val="visible"/>
                                      </p:to>
                                    </p:set>
                                    <p:anim calcmode="lin" valueType="num">
                                      <p:cBhvr additive="base">
                                        <p:cTn dur="1000" fill="hold" id="35"/>
                                        <p:tgtEl>
                                          <p:spTgt spid="2097155"/>
                                        </p:tgtEl>
                                        <p:attrNameLst>
                                          <p:attrName>ppt_x</p:attrName>
                                        </p:attrNameLst>
                                      </p:cBhvr>
                                      <p:tavLst>
                                        <p:tav tm="0">
                                          <p:val>
                                            <p:strVal val="#ppt_x"/>
                                          </p:val>
                                        </p:tav>
                                        <p:tav tm="100000">
                                          <p:val>
                                            <p:strVal val="#ppt_x"/>
                                          </p:val>
                                        </p:tav>
                                      </p:tavLst>
                                    </p:anim>
                                    <p:anim calcmode="lin" valueType="num">
                                      <p:cBhvr additive="base">
                                        <p:cTn dur="1000" fill="hold" id="36"/>
                                        <p:tgtEl>
                                          <p:spTgt spid="2097155"/>
                                        </p:tgtEl>
                                        <p:attrNameLst>
                                          <p:attrName>ppt_y</p:attrName>
                                        </p:attrNameLst>
                                      </p:cBhvr>
                                      <p:tavLst>
                                        <p:tav tm="0">
                                          <p:val>
                                            <p:strVal val="0-#ppt_h/2"/>
                                          </p:val>
                                        </p:tav>
                                        <p:tav tm="100000">
                                          <p:val>
                                            <p:strVal val="#ppt_y"/>
                                          </p:val>
                                        </p:tav>
                                      </p:tavLst>
                                    </p:anim>
                                  </p:childTnLst>
                                </p:cTn>
                              </p:par>
                              <p:par>
                                <p:cTn fill="hold" id="37" nodeType="withEffect" presetClass="entr" presetID="2" presetSubtype="4">
                                  <p:stCondLst>
                                    <p:cond delay="0"/>
                                  </p:stCondLst>
                                  <p:childTnLst>
                                    <p:set>
                                      <p:cBhvr>
                                        <p:cTn dur="1" fill="hold" id="38">
                                          <p:stCondLst>
                                            <p:cond delay="0"/>
                                          </p:stCondLst>
                                        </p:cTn>
                                        <p:tgtEl>
                                          <p:spTgt spid="39"/>
                                        </p:tgtEl>
                                        <p:attrNameLst>
                                          <p:attrName>style.visibility</p:attrName>
                                        </p:attrNameLst>
                                      </p:cBhvr>
                                      <p:to>
                                        <p:strVal val="visible"/>
                                      </p:to>
                                    </p:set>
                                    <p:anim calcmode="lin" valueType="num">
                                      <p:cBhvr additive="base">
                                        <p:cTn dur="1000" fill="hold" id="39"/>
                                        <p:tgtEl>
                                          <p:spTgt spid="39"/>
                                        </p:tgtEl>
                                        <p:attrNameLst>
                                          <p:attrName>ppt_x</p:attrName>
                                        </p:attrNameLst>
                                      </p:cBhvr>
                                      <p:tavLst>
                                        <p:tav tm="0">
                                          <p:val>
                                            <p:strVal val="#ppt_x"/>
                                          </p:val>
                                        </p:tav>
                                        <p:tav tm="100000">
                                          <p:val>
                                            <p:strVal val="#ppt_x"/>
                                          </p:val>
                                        </p:tav>
                                      </p:tavLst>
                                    </p:anim>
                                    <p:anim calcmode="lin" valueType="num">
                                      <p:cBhvr additive="base">
                                        <p:cTn dur="1000" fill="hold" id="40"/>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7" grpId="0" animBg="1"/>
      <p:bldP spid="1048588" grpId="0" animBg="1"/>
      <p:bldP spid="1048589" grpId="0" animBg="1"/>
      <p:bldP spid="1048591" grpId="0" animBg="1"/>
      <p:bldP spid="1048592" grpId="0" animBg="1"/>
      <p:bldP spid="104859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拓展阅读">
    <p:spTree>
      <p:nvGrpSpPr>
        <p:cNvPr id="33" name=""/>
        <p:cNvGrpSpPr/>
        <p:nvPr/>
      </p:nvGrpSpPr>
      <p:grpSpPr>
        <a:xfrm>
          <a:off x="0" y="0"/>
          <a:ext cx="0" cy="0"/>
          <a:chOff x="0" y="0"/>
          <a:chExt cx="0" cy="0"/>
        </a:xfrm>
      </p:grpSpPr>
      <p:sp>
        <p:nvSpPr>
          <p:cNvPr id="1048576" name="矩形 5"/>
          <p:cNvSpPr/>
          <p:nvPr userDrawn="1"/>
        </p:nvSpPr>
        <p:spPr>
          <a:xfrm rot="5400000">
            <a:off x="2664015" y="-2667000"/>
            <a:ext cx="6863971" cy="12192000"/>
          </a:xfrm>
          <a:prstGeom prst="rect"/>
          <a:solidFill>
            <a:srgbClr val="F09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52" name="图片 6"/>
          <p:cNvPicPr>
            <a:picLocks noChangeAspect="1"/>
          </p:cNvPicPr>
          <p:nvPr userDrawn="1"/>
        </p:nvPicPr>
        <p:blipFill>
          <a:blip xmlns:r="http://schemas.openxmlformats.org/officeDocument/2006/relationships" r:embed="rId1">
            <a:clrChange>
              <a:clrFrom>
                <a:srgbClr val="000000">
                  <a:alpha val="0"/>
                </a:srgbClr>
              </a:clrFrom>
              <a:clrTo>
                <a:srgbClr val="000000">
                  <a:alpha val="0"/>
                </a:srgbClr>
              </a:clrTo>
            </a:clrChange>
            <a:lum bright="70000" contrast="-70000"/>
          </a:blip>
          <a:srcRect l="5511" t="1995"/>
          <a:stretch>
            <a:fillRect/>
          </a:stretch>
        </p:blipFill>
        <p:spPr>
          <a:xfrm rot="10091703" flipH="1" flipV="1">
            <a:off x="-669592" y="-890552"/>
            <a:ext cx="10686661" cy="7984725"/>
          </a:xfrm>
          <a:custGeom>
            <a:avLst/>
            <a:gdLst>
              <a:gd name="connsiteX0" fmla="*/ 1403014 w 10686661"/>
              <a:gd name="connsiteY0" fmla="*/ 0 h 7984725"/>
              <a:gd name="connsiteX1" fmla="*/ 10686661 w 10686661"/>
              <a:gd name="connsiteY1" fmla="*/ 1940292 h 7984725"/>
              <a:gd name="connsiteX2" fmla="*/ 10686661 w 10686661"/>
              <a:gd name="connsiteY2" fmla="*/ 7984725 h 7984725"/>
              <a:gd name="connsiteX3" fmla="*/ 6085013 w 10686661"/>
              <a:gd name="connsiteY3" fmla="*/ 7984725 h 7984725"/>
              <a:gd name="connsiteX4" fmla="*/ 0 w 10686661"/>
              <a:gd name="connsiteY4" fmla="*/ 6712951 h 798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6661" h="7984725">
                <a:moveTo>
                  <a:pt x="1403014" y="0"/>
                </a:moveTo>
                <a:lnTo>
                  <a:pt x="10686661" y="1940292"/>
                </a:lnTo>
                <a:lnTo>
                  <a:pt x="10686661" y="7984725"/>
                </a:lnTo>
                <a:lnTo>
                  <a:pt x="6085013" y="7984725"/>
                </a:lnTo>
                <a:lnTo>
                  <a:pt x="0" y="6712951"/>
                </a:lnTo>
                <a:close/>
              </a:path>
            </a:pathLst>
          </a:custGeom>
        </p:spPr>
      </p:pic>
      <p:sp>
        <p:nvSpPr>
          <p:cNvPr id="1048577" name="矩形 7"/>
          <p:cNvSpPr/>
          <p:nvPr userDrawn="1"/>
        </p:nvSpPr>
        <p:spPr>
          <a:xfrm rot="5400000">
            <a:off x="2664015" y="-2667000"/>
            <a:ext cx="6863971" cy="12192000"/>
          </a:xfrm>
          <a:prstGeom prst="rect"/>
          <a:gradFill flip="none" rotWithShape="1">
            <a:gsLst>
              <a:gs pos="0">
                <a:srgbClr val="ECA285"/>
              </a:gs>
              <a:gs pos="27000">
                <a:srgbClr val="FCCB90"/>
              </a:gs>
              <a:gs pos="80000">
                <a:srgbClr val="F1E9D2"/>
              </a:gs>
              <a:gs pos="100000">
                <a:srgbClr val="FEF6E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altLang="en-US" lang="zh-CN"/>
          </a:p>
        </p:txBody>
      </p:sp>
      <p:sp>
        <p:nvSpPr>
          <p:cNvPr id="1048578" name="立方体 8"/>
          <p:cNvSpPr/>
          <p:nvPr userDrawn="1"/>
        </p:nvSpPr>
        <p:spPr>
          <a:xfrm>
            <a:off x="8751810" y="-170050"/>
            <a:ext cx="3600000" cy="7200000"/>
          </a:xfrm>
          <a:prstGeom prst="cube">
            <a:avLst>
              <a:gd name="adj" fmla="val 4443"/>
            </a:avLst>
          </a:prstGeom>
          <a:gradFill>
            <a:gsLst>
              <a:gs pos="0">
                <a:srgbClr val="C9AF6D"/>
              </a:gs>
              <a:gs pos="100000">
                <a:srgbClr val="E1CA94">
                  <a:alpha val="7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ndParaRPr>
          </a:p>
        </p:txBody>
      </p:sp>
      <p:sp>
        <p:nvSpPr>
          <p:cNvPr id="1048579" name="立方体 9"/>
          <p:cNvSpPr/>
          <p:nvPr userDrawn="1"/>
        </p:nvSpPr>
        <p:spPr>
          <a:xfrm>
            <a:off x="2494041" y="-359764"/>
            <a:ext cx="5760000" cy="7577764"/>
          </a:xfrm>
          <a:prstGeom prst="cube">
            <a:avLst>
              <a:gd name="adj" fmla="val 3397"/>
            </a:avLst>
          </a:prstGeom>
          <a:gradFill>
            <a:gsLst>
              <a:gs pos="0">
                <a:srgbClr val="FDCC91">
                  <a:alpha val="79000"/>
                </a:srgbClr>
              </a:gs>
              <a:gs pos="70000">
                <a:srgbClr val="E17751">
                  <a:alpha val="73000"/>
                </a:srgbClr>
              </a:gs>
              <a:gs pos="100000">
                <a:srgbClr val="E17751">
                  <a:alpha val="0"/>
                </a:srgbClr>
              </a:gs>
            </a:gsLst>
            <a:lin ang="5400000" scaled="1"/>
          </a:gradFill>
          <a:ln w="19050">
            <a:noFill/>
          </a:ln>
          <a:effectLst>
            <a:outerShdw algn="tl" blurRad="254000" dir="2700000" dist="50800" rotWithShape="0">
              <a:schemeClr val="accent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580" name="立方体 10"/>
          <p:cNvSpPr/>
          <p:nvPr userDrawn="1"/>
        </p:nvSpPr>
        <p:spPr>
          <a:xfrm>
            <a:off x="-201948" y="-143382"/>
            <a:ext cx="3420000" cy="7001382"/>
          </a:xfrm>
          <a:prstGeom prst="cube">
            <a:avLst>
              <a:gd name="adj" fmla="val 4101"/>
            </a:avLst>
          </a:prstGeom>
          <a:gradFill>
            <a:gsLst>
              <a:gs pos="30000">
                <a:srgbClr val="E17751"/>
              </a:gs>
              <a:gs pos="100000">
                <a:srgbClr val="FED79B">
                  <a:alpha val="5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ndParaRPr>
          </a:p>
        </p:txBody>
      </p:sp>
      <p:pic>
        <p:nvPicPr>
          <p:cNvPr id="2097153" name="图片 11"/>
          <p:cNvPicPr>
            <a:picLocks noChangeAspect="1"/>
          </p:cNvPicPr>
          <p:nvPr userDrawn="1"/>
        </p:nvPicPr>
        <p:blipFill>
          <a:blip xmlns:r="http://schemas.openxmlformats.org/officeDocument/2006/relationships" r:embed="rId2" cstate="print">
            <a:biLevel thresh="25000"/>
          </a:blip>
          <a:stretch>
            <a:fillRect/>
          </a:stretch>
        </p:blipFill>
        <p:spPr>
          <a:xfrm>
            <a:off x="409653" y="1522305"/>
            <a:ext cx="1120140" cy="2667000"/>
          </a:xfrm>
          <a:prstGeom prst="rect"/>
          <a:effectLst>
            <a:outerShdw algn="tl" blurRad="50800" dir="2700000" dist="38100" rotWithShape="0">
              <a:schemeClr val="tx1">
                <a:lumMod val="75000"/>
                <a:lumOff val="25000"/>
                <a:alpha val="20000"/>
              </a:schemeClr>
            </a:outerShdw>
          </a:effectLst>
        </p:spPr>
      </p:pic>
      <p:pic>
        <p:nvPicPr>
          <p:cNvPr id="2097154" name="图片 12"/>
          <p:cNvPicPr preferRelativeResize="0">
            <a:picLocks/>
          </p:cNvPicPr>
          <p:nvPr userDrawn="1"/>
        </p:nvPicPr>
        <p:blipFill>
          <a:blip xmlns:r="http://schemas.openxmlformats.org/officeDocument/2006/relationships" r:embed="rId3"/>
          <a:stretch>
            <a:fillRect/>
          </a:stretch>
        </p:blipFill>
        <p:spPr>
          <a:xfrm>
            <a:off x="1896293" y="424424"/>
            <a:ext cx="10080000" cy="6120000"/>
          </a:xfrm>
          <a:prstGeom prst="rect"/>
          <a:effectLst>
            <a:outerShdw algn="t" blurRad="254000" dir="5400000" dist="50800" rotWithShape="0" sx="102000" sy="102000">
              <a:schemeClr val="accent2">
                <a:lumMod val="50000"/>
                <a:alpha val="40000"/>
              </a:schemeClr>
            </a:outerShdw>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50000" fill="hold" grpId="0" id="5" nodeType="afterEffect" presetClass="entr" presetID="2" presetSubtype="8">
                                  <p:stCondLst>
                                    <p:cond delay="0"/>
                                  </p:stCondLst>
                                  <p:childTnLst>
                                    <p:set>
                                      <p:cBhvr>
                                        <p:cTn dur="1" fill="hold" id="6">
                                          <p:stCondLst>
                                            <p:cond delay="0"/>
                                          </p:stCondLst>
                                        </p:cTn>
                                        <p:tgtEl>
                                          <p:spTgt spid="1048580"/>
                                        </p:tgtEl>
                                        <p:attrNameLst>
                                          <p:attrName>style.visibility</p:attrName>
                                        </p:attrNameLst>
                                      </p:cBhvr>
                                      <p:to>
                                        <p:strVal val="visible"/>
                                      </p:to>
                                    </p:set>
                                    <p:anim calcmode="lin" valueType="num">
                                      <p:cBhvr additive="base">
                                        <p:cTn dur="1000" fill="hold" id="7"/>
                                        <p:tgtEl>
                                          <p:spTgt spid="1048580"/>
                                        </p:tgtEl>
                                        <p:attrNameLst>
                                          <p:attrName>ppt_x</p:attrName>
                                        </p:attrNameLst>
                                      </p:cBhvr>
                                      <p:tavLst>
                                        <p:tav tm="0">
                                          <p:val>
                                            <p:strVal val="0-#ppt_w/2"/>
                                          </p:val>
                                        </p:tav>
                                        <p:tav tm="100000">
                                          <p:val>
                                            <p:strVal val="#ppt_x"/>
                                          </p:val>
                                        </p:tav>
                                      </p:tavLst>
                                    </p:anim>
                                    <p:anim calcmode="lin" valueType="num">
                                      <p:cBhvr additive="base">
                                        <p:cTn dur="1000" fill="hold" id="8"/>
                                        <p:tgtEl>
                                          <p:spTgt spid="1048580"/>
                                        </p:tgtEl>
                                        <p:attrNameLst>
                                          <p:attrName>ppt_y</p:attrName>
                                        </p:attrNameLst>
                                      </p:cBhvr>
                                      <p:tavLst>
                                        <p:tav tm="0">
                                          <p:val>
                                            <p:strVal val="#ppt_y"/>
                                          </p:val>
                                        </p:tav>
                                        <p:tav tm="100000">
                                          <p:val>
                                            <p:strVal val="#ppt_y"/>
                                          </p:val>
                                        </p:tav>
                                      </p:tavLst>
                                    </p:anim>
                                  </p:childTnLst>
                                </p:cTn>
                              </p:par>
                              <p:par>
                                <p:cTn decel="50000" fill="hold" grpId="0" id="9" nodeType="withEffect" presetClass="entr" presetID="2" presetSubtype="8">
                                  <p:stCondLst>
                                    <p:cond delay="0"/>
                                  </p:stCondLst>
                                  <p:childTnLst>
                                    <p:set>
                                      <p:cBhvr>
                                        <p:cTn dur="1" fill="hold" id="10">
                                          <p:stCondLst>
                                            <p:cond delay="0"/>
                                          </p:stCondLst>
                                        </p:cTn>
                                        <p:tgtEl>
                                          <p:spTgt spid="1048579"/>
                                        </p:tgtEl>
                                        <p:attrNameLst>
                                          <p:attrName>style.visibility</p:attrName>
                                        </p:attrNameLst>
                                      </p:cBhvr>
                                      <p:to>
                                        <p:strVal val="visible"/>
                                      </p:to>
                                    </p:set>
                                    <p:anim calcmode="lin" valueType="num">
                                      <p:cBhvr additive="base">
                                        <p:cTn dur="1000" fill="hold" id="11"/>
                                        <p:tgtEl>
                                          <p:spTgt spid="1048579"/>
                                        </p:tgtEl>
                                        <p:attrNameLst>
                                          <p:attrName>ppt_x</p:attrName>
                                        </p:attrNameLst>
                                      </p:cBhvr>
                                      <p:tavLst>
                                        <p:tav tm="0">
                                          <p:val>
                                            <p:strVal val="0-#ppt_w/2"/>
                                          </p:val>
                                        </p:tav>
                                        <p:tav tm="100000">
                                          <p:val>
                                            <p:strVal val="#ppt_x"/>
                                          </p:val>
                                        </p:tav>
                                      </p:tavLst>
                                    </p:anim>
                                    <p:anim calcmode="lin" valueType="num">
                                      <p:cBhvr additive="base">
                                        <p:cTn dur="1000" fill="hold" id="12"/>
                                        <p:tgtEl>
                                          <p:spTgt spid="1048579"/>
                                        </p:tgtEl>
                                        <p:attrNameLst>
                                          <p:attrName>ppt_y</p:attrName>
                                        </p:attrNameLst>
                                      </p:cBhvr>
                                      <p:tavLst>
                                        <p:tav tm="0">
                                          <p:val>
                                            <p:strVal val="#ppt_y"/>
                                          </p:val>
                                        </p:tav>
                                        <p:tav tm="100000">
                                          <p:val>
                                            <p:strVal val="#ppt_y"/>
                                          </p:val>
                                        </p:tav>
                                      </p:tavLst>
                                    </p:anim>
                                  </p:childTnLst>
                                </p:cTn>
                              </p:par>
                              <p:par>
                                <p:cTn decel="50000" fill="hold" grpId="0" id="13" nodeType="withEffect" presetClass="entr" presetID="2" presetSubtype="2">
                                  <p:stCondLst>
                                    <p:cond delay="0"/>
                                  </p:stCondLst>
                                  <p:childTnLst>
                                    <p:set>
                                      <p:cBhvr>
                                        <p:cTn dur="1" fill="hold" id="14">
                                          <p:stCondLst>
                                            <p:cond delay="0"/>
                                          </p:stCondLst>
                                        </p:cTn>
                                        <p:tgtEl>
                                          <p:spTgt spid="1048578"/>
                                        </p:tgtEl>
                                        <p:attrNameLst>
                                          <p:attrName>style.visibility</p:attrName>
                                        </p:attrNameLst>
                                      </p:cBhvr>
                                      <p:to>
                                        <p:strVal val="visible"/>
                                      </p:to>
                                    </p:set>
                                    <p:anim calcmode="lin" valueType="num">
                                      <p:cBhvr additive="base">
                                        <p:cTn dur="1000" fill="hold" id="15"/>
                                        <p:tgtEl>
                                          <p:spTgt spid="1048578"/>
                                        </p:tgtEl>
                                        <p:attrNameLst>
                                          <p:attrName>ppt_x</p:attrName>
                                        </p:attrNameLst>
                                      </p:cBhvr>
                                      <p:tavLst>
                                        <p:tav tm="0">
                                          <p:val>
                                            <p:strVal val="1+#ppt_w/2"/>
                                          </p:val>
                                        </p:tav>
                                        <p:tav tm="100000">
                                          <p:val>
                                            <p:strVal val="#ppt_x"/>
                                          </p:val>
                                        </p:tav>
                                      </p:tavLst>
                                    </p:anim>
                                    <p:anim calcmode="lin" valueType="num">
                                      <p:cBhvr additive="base">
                                        <p:cTn dur="1000" fill="hold" id="16"/>
                                        <p:tgtEl>
                                          <p:spTgt spid="1048578"/>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500"/>
                                  </p:stCondLst>
                                  <p:childTnLst>
                                    <p:set>
                                      <p:cBhvr>
                                        <p:cTn dur="1" fill="hold" id="18">
                                          <p:stCondLst>
                                            <p:cond delay="0"/>
                                          </p:stCondLst>
                                        </p:cTn>
                                        <p:tgtEl>
                                          <p:spTgt spid="2097153"/>
                                        </p:tgtEl>
                                        <p:attrNameLst>
                                          <p:attrName>style.visibility</p:attrName>
                                        </p:attrNameLst>
                                      </p:cBhvr>
                                      <p:to>
                                        <p:strVal val="visible"/>
                                      </p:to>
                                    </p:set>
                                    <p:anim calcmode="lin" valueType="num">
                                      <p:cBhvr additive="base">
                                        <p:cTn dur="500" fill="hold" id="19"/>
                                        <p:tgtEl>
                                          <p:spTgt spid="2097153"/>
                                        </p:tgtEl>
                                        <p:attrNameLst>
                                          <p:attrName>ppt_x</p:attrName>
                                        </p:attrNameLst>
                                      </p:cBhvr>
                                      <p:tavLst>
                                        <p:tav tm="0">
                                          <p:val>
                                            <p:strVal val="0-#ppt_w/2"/>
                                          </p:val>
                                        </p:tav>
                                        <p:tav tm="100000">
                                          <p:val>
                                            <p:strVal val="#ppt_x"/>
                                          </p:val>
                                        </p:tav>
                                      </p:tavLst>
                                    </p:anim>
                                    <p:anim calcmode="lin" valueType="num">
                                      <p:cBhvr additive="base">
                                        <p:cTn dur="500" fill="hold" id="20"/>
                                        <p:tgtEl>
                                          <p:spTgt spid="2097153"/>
                                        </p:tgtEl>
                                        <p:attrNameLst>
                                          <p:attrName>ppt_y</p:attrName>
                                        </p:attrNameLst>
                                      </p:cBhvr>
                                      <p:tavLst>
                                        <p:tav tm="0">
                                          <p:val>
                                            <p:strVal val="#ppt_y"/>
                                          </p:val>
                                        </p:tav>
                                        <p:tav tm="100000">
                                          <p:val>
                                            <p:strVal val="#ppt_y"/>
                                          </p:val>
                                        </p:tav>
                                      </p:tavLst>
                                    </p:anim>
                                  </p:childTnLst>
                                </p:cTn>
                              </p:par>
                            </p:childTnLst>
                          </p:cTn>
                        </p:par>
                        <p:par>
                          <p:cTn fill="hold" id="21">
                            <p:stCondLst>
                              <p:cond delay="1000"/>
                            </p:stCondLst>
                            <p:childTnLst>
                              <p:par>
                                <p:cTn fill="hold" id="22" nodeType="afterEffect" presetClass="entr" presetID="17" presetSubtype="10">
                                  <p:stCondLst>
                                    <p:cond delay="0"/>
                                  </p:stCondLst>
                                  <p:childTnLst>
                                    <p:set>
                                      <p:cBhvr>
                                        <p:cTn dur="1" fill="hold" id="23">
                                          <p:stCondLst>
                                            <p:cond delay="0"/>
                                          </p:stCondLst>
                                        </p:cTn>
                                        <p:tgtEl>
                                          <p:spTgt spid="2097154"/>
                                        </p:tgtEl>
                                        <p:attrNameLst>
                                          <p:attrName>style.visibility</p:attrName>
                                        </p:attrNameLst>
                                      </p:cBhvr>
                                      <p:to>
                                        <p:strVal val="visible"/>
                                      </p:to>
                                    </p:set>
                                    <p:anim calcmode="lin" valueType="num">
                                      <p:cBhvr>
                                        <p:cTn dur="500" fill="hold" id="24"/>
                                        <p:tgtEl>
                                          <p:spTgt spid="2097154"/>
                                        </p:tgtEl>
                                        <p:attrNameLst>
                                          <p:attrName>ppt_w</p:attrName>
                                        </p:attrNameLst>
                                      </p:cBhvr>
                                      <p:tavLst>
                                        <p:tav tm="0">
                                          <p:val>
                                            <p:fltVal val="0.0"/>
                                          </p:val>
                                        </p:tav>
                                        <p:tav tm="100000">
                                          <p:val>
                                            <p:strVal val="#ppt_w"/>
                                          </p:val>
                                        </p:tav>
                                      </p:tavLst>
                                    </p:anim>
                                    <p:anim calcmode="lin" valueType="num">
                                      <p:cBhvr>
                                        <p:cTn dur="500" fill="hold" id="25"/>
                                        <p:tgtEl>
                                          <p:spTgt spid="20971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8" grpId="0" animBg="1"/>
      <p:bldP spid="1048579" grpId="0" animBg="1"/>
      <p:bldP spid="104858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34" name=""/>
        <p:cNvGrpSpPr/>
        <p:nvPr/>
      </p:nvGrpSpPr>
      <p:grpSpPr>
        <a:xfrm>
          <a:off x="0" y="0"/>
          <a:ext cx="0" cy="0"/>
          <a:chOff x="0" y="0"/>
          <a:chExt cx="0" cy="0"/>
        </a:xfrm>
      </p:grpSpPr>
      <p:sp>
        <p:nvSpPr>
          <p:cNvPr id="1048756" name="标题 1"/>
          <p:cNvSpPr>
            <a:spLocks noGrp="1"/>
          </p:cNvSpPr>
          <p:nvPr>
            <p:ph type="ctrTitle"/>
          </p:nvPr>
        </p:nvSpPr>
        <p:spPr>
          <a:xfrm>
            <a:off x="1524000" y="1122363"/>
            <a:ext cx="9144000" cy="2387600"/>
          </a:xfrm>
          <a:prstGeom prst="rect"/>
        </p:spPr>
        <p:txBody>
          <a:bodyPr anchor="b"/>
          <a:lstStyle>
            <a:lvl1pPr algn="ctr">
              <a:defRPr sz="6000"/>
            </a:lvl1pPr>
          </a:lstStyle>
          <a:p>
            <a:r>
              <a:rPr altLang="en-US" lang="zh-CN"/>
              <a:t>单击此处编辑母版标题样式</a:t>
            </a:r>
            <a:endParaRPr altLang="en-US" lang="zh-CN"/>
          </a:p>
        </p:txBody>
      </p:sp>
      <p:sp>
        <p:nvSpPr>
          <p:cNvPr id="1048757" name="副标题 2"/>
          <p:cNvSpPr>
            <a:spLocks noGrp="1"/>
          </p:cNvSpPr>
          <p:nvPr>
            <p:ph type="subTitle" idx="1"/>
          </p:nvPr>
        </p:nvSpPr>
        <p:spPr>
          <a:xfrm>
            <a:off x="1524000" y="3602038"/>
            <a:ext cx="9144000" cy="1655762"/>
          </a:xfrm>
          <a:prstGeom prst="rect"/>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a:t>单击此处编辑母版副标题样式</a:t>
            </a:r>
            <a:endParaRPr altLang="en-US" lang="zh-CN"/>
          </a:p>
        </p:txBody>
      </p:sp>
      <p:sp>
        <p:nvSpPr>
          <p:cNvPr id="1048758" name="日期占位符 3"/>
          <p:cNvSpPr>
            <a:spLocks noGrp="1"/>
          </p:cNvSpPr>
          <p:nvPr>
            <p:ph type="dt" sz="half" idx="10"/>
          </p:nvPr>
        </p:nvSpPr>
        <p:spPr>
          <a:xfrm>
            <a:off x="838200" y="6356350"/>
            <a:ext cx="2743200" cy="365125"/>
          </a:xfrm>
          <a:prstGeom prst="rect"/>
        </p:spPr>
        <p:txBody>
          <a:bodyPr/>
          <a:p>
            <a:fld id="{DA3E3B2F-74AA-47D6-BBDC-DE0D75EB49BA}" type="datetimeFigureOut">
              <a:rPr altLang="en-US" lang="zh-CN" smtClean="0"/>
            </a:fld>
            <a:endParaRPr altLang="en-US" lang="zh-CN"/>
          </a:p>
        </p:txBody>
      </p:sp>
      <p:sp>
        <p:nvSpPr>
          <p:cNvPr id="1048759" name="页脚占位符 4"/>
          <p:cNvSpPr>
            <a:spLocks noGrp="1"/>
          </p:cNvSpPr>
          <p:nvPr>
            <p:ph type="ftr" sz="quarter" idx="11"/>
          </p:nvPr>
        </p:nvSpPr>
        <p:spPr>
          <a:xfrm>
            <a:off x="4038600" y="6356350"/>
            <a:ext cx="4114800" cy="365125"/>
          </a:xfrm>
          <a:prstGeom prst="rect"/>
        </p:spPr>
        <p:txBody>
          <a:bodyPr/>
          <a:p>
            <a:endParaRPr altLang="en-US" lang="zh-CN"/>
          </a:p>
        </p:txBody>
      </p:sp>
      <p:sp>
        <p:nvSpPr>
          <p:cNvPr id="1048760" name="灯片编号占位符 5"/>
          <p:cNvSpPr>
            <a:spLocks noGrp="1"/>
          </p:cNvSpPr>
          <p:nvPr>
            <p:ph type="sldNum" sz="quarter" idx="12"/>
          </p:nvPr>
        </p:nvSpPr>
        <p:spPr>
          <a:xfrm>
            <a:off x="8610600" y="6356350"/>
            <a:ext cx="2743200" cy="365125"/>
          </a:xfrm>
          <a:prstGeom prst="rect"/>
        </p:spPr>
        <p:txBody>
          <a:bodyPr/>
          <a:p>
            <a:fld id="{0B65007A-4AA6-48F8-902A-30019287F012}"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第二讲">
    <p:bg>
      <p:bgPr>
        <a:solidFill>
          <a:schemeClr val="bg1"/>
        </a:solidFill>
        <a:effectLst/>
      </p:bgPr>
    </p:bg>
    <p:spTree>
      <p:nvGrpSpPr>
        <p:cNvPr id="137" name=""/>
        <p:cNvGrpSpPr/>
        <p:nvPr/>
      </p:nvGrpSpPr>
      <p:grpSpPr>
        <a:xfrm>
          <a:off x="0" y="0"/>
          <a:ext cx="0" cy="0"/>
          <a:chOff x="0" y="0"/>
          <a:chExt cx="0" cy="0"/>
        </a:xfrm>
      </p:grpSpPr>
      <p:sp>
        <p:nvSpPr>
          <p:cNvPr id="1048769" name="文本框 67"/>
          <p:cNvSpPr txBox="1"/>
          <p:nvPr userDrawn="1"/>
        </p:nvSpPr>
        <p:spPr>
          <a:xfrm>
            <a:off x="45719" y="194477"/>
            <a:ext cx="7156536" cy="278281"/>
          </a:xfrm>
          <a:prstGeom prst="rect"/>
          <a:noFill/>
        </p:spPr>
        <p:txBody>
          <a:bodyPr rtlCol="0" wrap="square">
            <a:spAutoFit/>
          </a:bodyPr>
          <a:p>
            <a:pPr algn="just">
              <a:lnSpc>
                <a:spcPct val="120000"/>
              </a:lnSpc>
            </a:pPr>
            <a:r>
              <a:rPr altLang="en-US" dirty="0" sz="1100" lang="zh-CN">
                <a:solidFill>
                  <a:schemeClr val="bg1">
                    <a:lumMod val="50000"/>
                  </a:schemeClr>
                </a:solidFill>
                <a:latin typeface="微软雅黑" panose="020B0503020204020204" charset="-122"/>
                <a:ea typeface="微软雅黑" panose="020B0503020204020204" charset="-122"/>
              </a:rPr>
              <a:t> 第二讲  马克思剩余价值理论与经济危机</a:t>
            </a:r>
            <a:endParaRPr altLang="en-US" dirty="0" sz="1100" lang="zh-CN">
              <a:solidFill>
                <a:schemeClr val="bg1">
                  <a:lumMod val="50000"/>
                </a:schemeClr>
              </a:solidFill>
              <a:latin typeface="微软雅黑" panose="020B0503020204020204" charset="-122"/>
              <a:ea typeface="微软雅黑" panose="020B0503020204020204" charset="-122"/>
            </a:endParaRPr>
          </a:p>
        </p:txBody>
      </p:sp>
      <p:sp>
        <p:nvSpPr>
          <p:cNvPr id="1048770" name="文本框 68"/>
          <p:cNvSpPr txBox="1"/>
          <p:nvPr userDrawn="1"/>
        </p:nvSpPr>
        <p:spPr>
          <a:xfrm>
            <a:off x="9762565" y="6440536"/>
            <a:ext cx="2364096" cy="295978"/>
          </a:xfrm>
          <a:prstGeom prst="rect"/>
          <a:noFill/>
        </p:spPr>
        <p:txBody>
          <a:bodyPr rtlCol="0" wrap="square">
            <a:spAutoFit/>
          </a:bodyPr>
          <a:p>
            <a:pPr algn="r">
              <a:lnSpc>
                <a:spcPct val="150000"/>
              </a:lnSpc>
            </a:pPr>
            <a:r>
              <a:rPr altLang="en-US" b="1" dirty="0" sz="1000" lang="zh-CN" spc="120">
                <a:solidFill>
                  <a:schemeClr val="bg1">
                    <a:lumMod val="50000"/>
                  </a:schemeClr>
                </a:solidFill>
                <a:latin typeface="微软雅黑" panose="020B0503020204020204" charset="-122"/>
                <a:ea typeface="微软雅黑" panose="020B0503020204020204" charset="-122"/>
              </a:rPr>
              <a:t>马克思主义基本原理</a:t>
            </a:r>
            <a:endParaRPr altLang="zh-CN" b="1" dirty="0" sz="1000" lang="en-US" spc="120">
              <a:solidFill>
                <a:schemeClr val="bg1">
                  <a:lumMod val="50000"/>
                </a:schemeClr>
              </a:solidFill>
              <a:latin typeface="微软雅黑" panose="020B0503020204020204" charset="-122"/>
              <a:ea typeface="微软雅黑" panose="020B0503020204020204" charset="-122"/>
            </a:endParaRPr>
          </a:p>
        </p:txBody>
      </p:sp>
      <p:sp>
        <p:nvSpPr>
          <p:cNvPr id="1048771" name="矩形 69"/>
          <p:cNvSpPr/>
          <p:nvPr userDrawn="1"/>
        </p:nvSpPr>
        <p:spPr>
          <a:xfrm>
            <a:off x="0" y="184281"/>
            <a:ext cx="45719" cy="298672"/>
          </a:xfrm>
          <a:prstGeom prst="rect"/>
          <a:solidFill>
            <a:srgbClr val="E177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72" name="矩形 5"/>
          <p:cNvSpPr/>
          <p:nvPr userDrawn="1"/>
        </p:nvSpPr>
        <p:spPr>
          <a:xfrm>
            <a:off x="9329195" y="202812"/>
            <a:ext cx="2760645" cy="261610"/>
          </a:xfrm>
          <a:prstGeom prst="rect"/>
        </p:spPr>
        <p:txBody>
          <a:bodyPr wrap="square">
            <a:spAutoFit/>
          </a:bodyPr>
          <a:p>
            <a:pPr algn="r"/>
            <a:r>
              <a:rPr altLang="en-US" dirty="0" sz="1100" lang="zh-CN" spc="120">
                <a:solidFill>
                  <a:schemeClr val="bg1">
                    <a:lumMod val="50000"/>
                  </a:schemeClr>
                </a:solidFill>
                <a:latin typeface="微软雅黑" panose="020B0503020204020204" charset="-122"/>
                <a:ea typeface="微软雅黑" panose="020B0503020204020204" charset="-122"/>
              </a:rPr>
              <a:t>专题五 资本主义论（上）</a:t>
            </a:r>
            <a:endParaRPr altLang="en-US" dirty="0" sz="1100" lang="zh-CN" spc="12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第三讲">
    <p:bg>
      <p:bgPr>
        <a:solidFill>
          <a:schemeClr val="bg1"/>
        </a:solidFill>
        <a:effectLst/>
      </p:bgPr>
    </p:bg>
    <p:spTree>
      <p:nvGrpSpPr>
        <p:cNvPr id="135" name=""/>
        <p:cNvGrpSpPr/>
        <p:nvPr/>
      </p:nvGrpSpPr>
      <p:grpSpPr>
        <a:xfrm>
          <a:off x="0" y="0"/>
          <a:ext cx="0" cy="0"/>
          <a:chOff x="0" y="0"/>
          <a:chExt cx="0" cy="0"/>
        </a:xfrm>
      </p:grpSpPr>
      <p:sp>
        <p:nvSpPr>
          <p:cNvPr id="1048761" name="文本框 67"/>
          <p:cNvSpPr txBox="1"/>
          <p:nvPr userDrawn="1"/>
        </p:nvSpPr>
        <p:spPr>
          <a:xfrm>
            <a:off x="45719" y="194477"/>
            <a:ext cx="7156536" cy="278281"/>
          </a:xfrm>
          <a:prstGeom prst="rect"/>
          <a:noFill/>
        </p:spPr>
        <p:txBody>
          <a:bodyPr rtlCol="0" wrap="square">
            <a:spAutoFit/>
          </a:bodyPr>
          <a:p>
            <a:pPr algn="just">
              <a:lnSpc>
                <a:spcPct val="120000"/>
              </a:lnSpc>
            </a:pPr>
            <a:r>
              <a:rPr altLang="en-US" dirty="0" sz="1100" lang="zh-CN">
                <a:solidFill>
                  <a:schemeClr val="bg1">
                    <a:lumMod val="50000"/>
                  </a:schemeClr>
                </a:solidFill>
                <a:latin typeface="微软雅黑" panose="020B0503020204020204" charset="-122"/>
                <a:ea typeface="微软雅黑" panose="020B0503020204020204" charset="-122"/>
              </a:rPr>
              <a:t>第三讲  资本主义政治制度本质 </a:t>
            </a:r>
            <a:endParaRPr altLang="en-US" dirty="0" sz="1100" lang="zh-CN">
              <a:solidFill>
                <a:schemeClr val="bg1">
                  <a:lumMod val="50000"/>
                </a:schemeClr>
              </a:solidFill>
              <a:latin typeface="微软雅黑" panose="020B0503020204020204" charset="-122"/>
              <a:ea typeface="微软雅黑" panose="020B0503020204020204" charset="-122"/>
            </a:endParaRPr>
          </a:p>
        </p:txBody>
      </p:sp>
      <p:sp>
        <p:nvSpPr>
          <p:cNvPr id="1048762" name="文本框 68"/>
          <p:cNvSpPr txBox="1"/>
          <p:nvPr userDrawn="1"/>
        </p:nvSpPr>
        <p:spPr>
          <a:xfrm>
            <a:off x="9762565" y="6440536"/>
            <a:ext cx="2364096" cy="295978"/>
          </a:xfrm>
          <a:prstGeom prst="rect"/>
          <a:noFill/>
        </p:spPr>
        <p:txBody>
          <a:bodyPr rtlCol="0" wrap="square">
            <a:spAutoFit/>
          </a:bodyPr>
          <a:p>
            <a:pPr algn="r">
              <a:lnSpc>
                <a:spcPct val="150000"/>
              </a:lnSpc>
            </a:pPr>
            <a:r>
              <a:rPr altLang="en-US" b="1" dirty="0" sz="1000" lang="zh-CN" spc="120">
                <a:solidFill>
                  <a:schemeClr val="bg1">
                    <a:lumMod val="50000"/>
                  </a:schemeClr>
                </a:solidFill>
                <a:latin typeface="微软雅黑" panose="020B0503020204020204" charset="-122"/>
                <a:ea typeface="微软雅黑" panose="020B0503020204020204" charset="-122"/>
              </a:rPr>
              <a:t>马克思主义基本原理</a:t>
            </a:r>
            <a:endParaRPr altLang="zh-CN" b="1" dirty="0" sz="1000" lang="en-US" spc="120">
              <a:solidFill>
                <a:schemeClr val="bg1">
                  <a:lumMod val="50000"/>
                </a:schemeClr>
              </a:solidFill>
              <a:latin typeface="微软雅黑" panose="020B0503020204020204" charset="-122"/>
              <a:ea typeface="微软雅黑" panose="020B0503020204020204" charset="-122"/>
            </a:endParaRPr>
          </a:p>
        </p:txBody>
      </p:sp>
      <p:sp>
        <p:nvSpPr>
          <p:cNvPr id="1048763" name="矩形 69"/>
          <p:cNvSpPr/>
          <p:nvPr userDrawn="1"/>
        </p:nvSpPr>
        <p:spPr>
          <a:xfrm>
            <a:off x="0" y="184281"/>
            <a:ext cx="45719" cy="298672"/>
          </a:xfrm>
          <a:prstGeom prst="rect"/>
          <a:solidFill>
            <a:srgbClr val="E177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64" name="矩形 5"/>
          <p:cNvSpPr/>
          <p:nvPr userDrawn="1"/>
        </p:nvSpPr>
        <p:spPr>
          <a:xfrm>
            <a:off x="9329195" y="202812"/>
            <a:ext cx="2760645" cy="261610"/>
          </a:xfrm>
          <a:prstGeom prst="rect"/>
        </p:spPr>
        <p:txBody>
          <a:bodyPr wrap="square">
            <a:spAutoFit/>
          </a:bodyPr>
          <a:p>
            <a:pPr algn="r"/>
            <a:r>
              <a:rPr altLang="en-US" dirty="0" sz="1100" lang="zh-CN" spc="120">
                <a:solidFill>
                  <a:schemeClr val="bg1">
                    <a:lumMod val="50000"/>
                  </a:schemeClr>
                </a:solidFill>
                <a:latin typeface="微软雅黑" panose="020B0503020204020204" charset="-122"/>
                <a:ea typeface="微软雅黑" panose="020B0503020204020204" charset="-122"/>
              </a:rPr>
              <a:t>专题五 资本主义论（上）</a:t>
            </a:r>
            <a:endParaRPr altLang="en-US" dirty="0" sz="1100" lang="zh-CN" spc="12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39" name=""/>
        <p:cNvGrpSpPr/>
        <p:nvPr/>
      </p:nvGrpSpPr>
      <p:grpSpPr>
        <a:xfrm>
          <a:off x="0" y="0"/>
          <a:ext cx="0" cy="0"/>
          <a:chOff x="0" y="0"/>
          <a:chExt cx="0" cy="0"/>
        </a:xfrm>
      </p:grpSpPr>
      <p:sp>
        <p:nvSpPr>
          <p:cNvPr id="1048780" name="文本框 68"/>
          <p:cNvSpPr txBox="1"/>
          <p:nvPr userDrawn="1"/>
        </p:nvSpPr>
        <p:spPr>
          <a:xfrm>
            <a:off x="9616261" y="6431392"/>
            <a:ext cx="2364096" cy="295978"/>
          </a:xfrm>
          <a:prstGeom prst="rect"/>
          <a:noFill/>
        </p:spPr>
        <p:txBody>
          <a:bodyPr rtlCol="0" wrap="square">
            <a:spAutoFit/>
          </a:bodyPr>
          <a:p>
            <a:pPr algn="r">
              <a:lnSpc>
                <a:spcPct val="150000"/>
              </a:lnSpc>
            </a:pPr>
            <a:r>
              <a:rPr altLang="en-US" b="1" dirty="0" sz="1000" lang="zh-CN" spc="120">
                <a:solidFill>
                  <a:schemeClr val="bg1">
                    <a:lumMod val="50000"/>
                  </a:schemeClr>
                </a:solidFill>
                <a:latin typeface="微软雅黑" panose="020B0503020204020204" charset="-122"/>
                <a:ea typeface="微软雅黑" panose="020B0503020204020204" charset="-122"/>
              </a:rPr>
              <a:t>马克思主义基本原理</a:t>
            </a:r>
            <a:endParaRPr altLang="zh-CN" b="1" dirty="0" sz="1000" lang="en-US" spc="120">
              <a:solidFill>
                <a:schemeClr val="bg1">
                  <a:lumMod val="50000"/>
                </a:schemeClr>
              </a:solidFill>
              <a:latin typeface="微软雅黑" panose="020B0503020204020204" charset="-122"/>
              <a:ea typeface="微软雅黑" panose="020B0503020204020204" charset="-122"/>
            </a:endParaRPr>
          </a:p>
        </p:txBody>
      </p:sp>
      <p:sp>
        <p:nvSpPr>
          <p:cNvPr id="1048781" name="矩形 69"/>
          <p:cNvSpPr/>
          <p:nvPr userDrawn="1"/>
        </p:nvSpPr>
        <p:spPr>
          <a:xfrm>
            <a:off x="0" y="184281"/>
            <a:ext cx="45719" cy="298672"/>
          </a:xfrm>
          <a:prstGeom prst="rect"/>
          <a:solidFill>
            <a:srgbClr val="E177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55"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专题标题">
    <p:spTree>
      <p:nvGrpSpPr>
        <p:cNvPr id="66" name=""/>
        <p:cNvGrpSpPr/>
        <p:nvPr/>
      </p:nvGrpSpPr>
      <p:grpSpPr>
        <a:xfrm>
          <a:off x="0" y="0"/>
          <a:ext cx="0" cy="0"/>
          <a:chOff x="0" y="0"/>
          <a:chExt cx="0" cy="0"/>
        </a:xfrm>
      </p:grpSpPr>
      <p:sp>
        <p:nvSpPr>
          <p:cNvPr id="1048633" name="iṩḻíḑe"/>
          <p:cNvSpPr/>
          <p:nvPr userDrawn="1"/>
        </p:nvSpPr>
        <p:spPr>
          <a:xfrm flipH="1">
            <a:off x="0" y="0"/>
            <a:ext cx="12192000" cy="6858000"/>
          </a:xfrm>
          <a:prstGeom prst="rect"/>
          <a:gradFill flip="none" rotWithShape="1">
            <a:gsLst>
              <a:gs pos="0">
                <a:srgbClr val="ECA285"/>
              </a:gs>
              <a:gs pos="27000">
                <a:srgbClr val="FCCB90"/>
              </a:gs>
              <a:gs pos="80000">
                <a:srgbClr val="F1E9D2"/>
              </a:gs>
              <a:gs pos="100000">
                <a:srgbClr val="FEF6E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altLang="en-US" dirty="0" lang="zh-CN"/>
          </a:p>
        </p:txBody>
      </p:sp>
      <p:pic>
        <p:nvPicPr>
          <p:cNvPr id="2097159" name="图片 3"/>
          <p:cNvPicPr>
            <a:picLocks noChangeAspect="1"/>
          </p:cNvPicPr>
          <p:nvPr userDrawn="1"/>
        </p:nvPicPr>
        <p:blipFill rotWithShape="1">
          <a:blip xmlns:r="http://schemas.openxmlformats.org/officeDocument/2006/relationships" r:embed="rId1" cstate="print"/>
          <a:srcRect l="29444"/>
          <a:stretch>
            <a:fillRect/>
          </a:stretch>
        </p:blipFill>
        <p:spPr>
          <a:xfrm>
            <a:off x="0" y="0"/>
            <a:ext cx="4487242" cy="6858000"/>
          </a:xfrm>
          <a:prstGeom prst="rect"/>
        </p:spPr>
      </p:pic>
      <p:sp>
        <p:nvSpPr>
          <p:cNvPr id="1048634" name="iṩḻíḑe"/>
          <p:cNvSpPr/>
          <p:nvPr userDrawn="1"/>
        </p:nvSpPr>
        <p:spPr>
          <a:xfrm>
            <a:off x="0" y="0"/>
            <a:ext cx="12192000" cy="6858000"/>
          </a:xfrm>
          <a:prstGeom prst="rect"/>
          <a:gradFill>
            <a:gsLst>
              <a:gs pos="0">
                <a:srgbClr val="EFAB87">
                  <a:alpha val="80000"/>
                </a:srgbClr>
              </a:gs>
              <a:gs pos="100000">
                <a:srgbClr val="F5D9AE">
                  <a:alpha val="50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altLang="en-US" dirty="0" lang="zh-CN"/>
          </a:p>
        </p:txBody>
      </p:sp>
      <p:pic>
        <p:nvPicPr>
          <p:cNvPr id="2097160" name="图片 5" descr="线条02"/>
          <p:cNvPicPr>
            <a:picLocks noChangeAspect="1"/>
          </p:cNvPicPr>
          <p:nvPr userDrawn="1"/>
        </p:nvPicPr>
        <p:blipFill rotWithShape="1">
          <a:blip xmlns:r="http://schemas.openxmlformats.org/officeDocument/2006/relationships" r:embed="rId2" cstate="print">
            <a:biLevel thresh="50000"/>
          </a:blip>
          <a:srcRect l="2577" r="11179" b="14356"/>
          <a:stretch>
            <a:fillRect/>
          </a:stretch>
        </p:blipFill>
        <p:spPr>
          <a:xfrm flipH="1">
            <a:off x="0" y="2559350"/>
            <a:ext cx="12192002" cy="4298650"/>
          </a:xfrm>
          <a:prstGeom prst="rect"/>
        </p:spPr>
      </p:pic>
      <p:pic>
        <p:nvPicPr>
          <p:cNvPr id="2097161" name="图片 6" descr="线条02"/>
          <p:cNvPicPr>
            <a:picLocks noChangeAspect="1"/>
          </p:cNvPicPr>
          <p:nvPr userDrawn="1"/>
        </p:nvPicPr>
        <p:blipFill>
          <a:blip xmlns:r="http://schemas.openxmlformats.org/officeDocument/2006/relationships" r:embed="rId3" cstate="print">
            <a:biLevel thresh="50000"/>
          </a:blip>
          <a:srcRect/>
          <a:stretch>
            <a:fillRect/>
          </a:stretch>
        </p:blipFill>
        <p:spPr>
          <a:xfrm rot="10800000" flipH="1">
            <a:off x="1091940" y="1"/>
            <a:ext cx="11100060" cy="3825567"/>
          </a:xfrm>
          <a:prstGeom prst="rect"/>
        </p:spPr>
      </p:pic>
      <p:grpSp>
        <p:nvGrpSpPr>
          <p:cNvPr id="67" name="组合 7"/>
          <p:cNvGrpSpPr/>
          <p:nvPr userDrawn="1"/>
        </p:nvGrpSpPr>
        <p:grpSpPr>
          <a:xfrm>
            <a:off x="2221671" y="2179434"/>
            <a:ext cx="7748658" cy="2397279"/>
            <a:chOff x="2221671" y="2179434"/>
            <a:chExt cx="7748658" cy="2397279"/>
          </a:xfrm>
        </p:grpSpPr>
        <p:sp>
          <p:nvSpPr>
            <p:cNvPr id="1048635" name="标题 9801"/>
            <p:cNvSpPr txBox="1"/>
            <p:nvPr/>
          </p:nvSpPr>
          <p:spPr>
            <a:xfrm rot="16200000">
              <a:off x="8719085" y="3325468"/>
              <a:ext cx="2397277" cy="105210"/>
            </a:xfrm>
            <a:prstGeom prst="parallelogram">
              <a:avLst>
                <a:gd name="adj" fmla="val 98875"/>
              </a:avLst>
            </a:prstGeom>
            <a:gradFill flip="none" rotWithShape="1">
              <a:gsLst>
                <a:gs pos="0">
                  <a:srgbClr val="DD9446"/>
                </a:gs>
                <a:gs pos="100000">
                  <a:srgbClr val="E4906E"/>
                </a:gs>
              </a:gsLst>
              <a:lin ang="6000000" scaled="0"/>
            </a:gradFill>
            <a:ln w="15875" cap="rnd">
              <a:solidFill>
                <a:schemeClr val="bg1">
                  <a:alpha val="57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dirty="0" lang="zh-CN"/>
            </a:p>
          </p:txBody>
        </p:sp>
        <p:sp>
          <p:nvSpPr>
            <p:cNvPr id="1048636" name="标题 9801"/>
            <p:cNvSpPr txBox="1"/>
            <p:nvPr/>
          </p:nvSpPr>
          <p:spPr>
            <a:xfrm flipH="1">
              <a:off x="2221671" y="4468236"/>
              <a:ext cx="7748657" cy="108477"/>
            </a:xfrm>
            <a:prstGeom prst="parallelogram">
              <a:avLst>
                <a:gd name="adj" fmla="val 102209"/>
              </a:avLst>
            </a:prstGeom>
            <a:gradFill>
              <a:gsLst>
                <a:gs pos="0">
                  <a:srgbClr val="DD9446"/>
                </a:gs>
                <a:gs pos="55000">
                  <a:srgbClr val="985125"/>
                </a:gs>
                <a:gs pos="100000">
                  <a:srgbClr val="F0B170"/>
                </a:gs>
              </a:gsLst>
              <a:lin ang="6000000" scaled="0"/>
            </a:gradFill>
            <a:ln w="15875" cap="rnd">
              <a:solidFill>
                <a:schemeClr val="bg1">
                  <a:alpha val="57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dirty="0" lang="zh-CN"/>
            </a:p>
          </p:txBody>
        </p:sp>
      </p:grpSp>
      <p:sp>
        <p:nvSpPr>
          <p:cNvPr id="1048637" name="矩形 10"/>
          <p:cNvSpPr/>
          <p:nvPr userDrawn="1"/>
        </p:nvSpPr>
        <p:spPr>
          <a:xfrm>
            <a:off x="2221026" y="2186948"/>
            <a:ext cx="7642800" cy="2280490"/>
          </a:xfrm>
          <a:prstGeom prst="rect"/>
          <a:gradFill>
            <a:gsLst>
              <a:gs pos="0">
                <a:schemeClr val="bg1">
                  <a:alpha val="90000"/>
                </a:schemeClr>
              </a:gs>
              <a:gs pos="100000">
                <a:schemeClr val="bg1"/>
              </a:gs>
            </a:gsLst>
            <a:lin ang="30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048637"/>
                                        </p:tgtEl>
                                        <p:attrNameLst>
                                          <p:attrName>style.visibility</p:attrName>
                                        </p:attrNameLst>
                                      </p:cBhvr>
                                      <p:to>
                                        <p:strVal val="visible"/>
                                      </p:to>
                                    </p:set>
                                    <p:animEffect transition="in" filter="wipe(left)">
                                      <p:cBhvr>
                                        <p:cTn dur="500" id="7"/>
                                        <p:tgtEl>
                                          <p:spTgt spid="1048637"/>
                                        </p:tgtEl>
                                      </p:cBhvr>
                                    </p:animEffect>
                                  </p:childTnLst>
                                </p:cTn>
                              </p:par>
                            </p:childTnLst>
                          </p:cTn>
                        </p:par>
                        <p:par>
                          <p:cTn fill="hold" id="8">
                            <p:stCondLst>
                              <p:cond delay="500"/>
                            </p:stCondLst>
                            <p:childTnLst>
                              <p:par>
                                <p:cTn fill="hold" id="9" nodeType="afterEffect" presetClass="entr" presetID="10" presetSubtype="0">
                                  <p:stCondLst>
                                    <p:cond delay="0"/>
                                  </p:stCondLst>
                                  <p:childTnLst>
                                    <p:set>
                                      <p:cBhvr>
                                        <p:cTn dur="1" fill="hold" id="10">
                                          <p:stCondLst>
                                            <p:cond delay="0"/>
                                          </p:stCondLst>
                                        </p:cTn>
                                        <p:tgtEl>
                                          <p:spTgt spid="67"/>
                                        </p:tgtEl>
                                        <p:attrNameLst>
                                          <p:attrName>style.visibility</p:attrName>
                                        </p:attrNameLst>
                                      </p:cBhvr>
                                      <p:to>
                                        <p:strVal val="visible"/>
                                      </p:to>
                                    </p:set>
                                    <p:animEffect transition="in" filter="fade">
                                      <p:cBhvr>
                                        <p:cTn dur="500" id="11"/>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内容">
    <p:spTree>
      <p:nvGrpSpPr>
        <p:cNvPr id="136" name=""/>
        <p:cNvGrpSpPr/>
        <p:nvPr/>
      </p:nvGrpSpPr>
      <p:grpSpPr>
        <a:xfrm>
          <a:off x="0" y="0"/>
          <a:ext cx="0" cy="0"/>
          <a:chOff x="0" y="0"/>
          <a:chExt cx="0" cy="0"/>
        </a:xfrm>
      </p:grpSpPr>
      <p:sp>
        <p:nvSpPr>
          <p:cNvPr id="1048765" name="iṩḻíḑe"/>
          <p:cNvSpPr/>
          <p:nvPr userDrawn="1"/>
        </p:nvSpPr>
        <p:spPr>
          <a:xfrm>
            <a:off x="0" y="0"/>
            <a:ext cx="12192000" cy="6858000"/>
          </a:xfrm>
          <a:prstGeom prst="rect"/>
          <a:gradFill flip="none" rotWithShape="1">
            <a:gsLst>
              <a:gs pos="0">
                <a:srgbClr val="ECA285"/>
              </a:gs>
              <a:gs pos="27000">
                <a:srgbClr val="FCCB90"/>
              </a:gs>
              <a:gs pos="80000">
                <a:srgbClr val="F1E9D2"/>
              </a:gs>
              <a:gs pos="100000">
                <a:srgbClr val="FEF6E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altLang="en-US" dirty="0" lang="zh-CN"/>
          </a:p>
        </p:txBody>
      </p:sp>
      <p:sp>
        <p:nvSpPr>
          <p:cNvPr id="1048766" name="标题 9801"/>
          <p:cNvSpPr txBox="1"/>
          <p:nvPr userDrawn="1"/>
        </p:nvSpPr>
        <p:spPr>
          <a:xfrm flipV="1">
            <a:off x="0" y="729000"/>
            <a:ext cx="11615165" cy="5400000"/>
          </a:xfrm>
          <a:prstGeom prst="cube">
            <a:avLst>
              <a:gd name="adj" fmla="val 1804"/>
            </a:avLst>
          </a:prstGeom>
          <a:pattFill prst="ltHorz">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dirty="0" lang="zh-CN"/>
          </a:p>
        </p:txBody>
      </p:sp>
      <p:cxnSp>
        <p:nvCxnSpPr>
          <p:cNvPr id="3145751" name="直接连接符 4"/>
          <p:cNvCxnSpPr>
            <a:cxnSpLocks/>
          </p:cNvCxnSpPr>
          <p:nvPr userDrawn="1"/>
        </p:nvCxnSpPr>
        <p:spPr>
          <a:xfrm>
            <a:off x="3241819" y="1477108"/>
            <a:ext cx="0" cy="3903785"/>
          </a:xfrm>
          <a:prstGeom prst="line"/>
          <a:ln w="12700">
            <a:solidFill>
              <a:srgbClr val="E17751"/>
            </a:solidFill>
            <a:headEnd type="diamond"/>
            <a:tailEnd type="diamond"/>
          </a:ln>
        </p:spPr>
        <p:style>
          <a:lnRef idx="1">
            <a:schemeClr val="accent1"/>
          </a:lnRef>
          <a:fillRef idx="0">
            <a:schemeClr val="accent1"/>
          </a:fillRef>
          <a:effectRef idx="0">
            <a:schemeClr val="accent1"/>
          </a:effectRef>
          <a:fontRef idx="minor">
            <a:schemeClr val="tx1"/>
          </a:fontRef>
        </p:style>
      </p:cxnSp>
      <p:pic>
        <p:nvPicPr>
          <p:cNvPr id="2097169" name="图形 5"/>
          <p:cNvPicPr>
            <a:picLocks noChangeAspect="1"/>
          </p:cNvPicPr>
          <p:nvPr userDrawn="1"/>
        </p:nvPicPr>
        <p:blipFill>
          <a:blip xmlns:r="http://schemas.openxmlformats.org/officeDocument/2006/relationships" r:embed="rId1" cstate="print"/>
          <a:stretch>
            <a:fillRect/>
          </a:stretch>
        </p:blipFill>
        <p:spPr>
          <a:xfrm>
            <a:off x="1766900" y="2125968"/>
            <a:ext cx="1274318" cy="2520000"/>
          </a:xfrm>
          <a:prstGeom prst="rect"/>
        </p:spPr>
      </p:pic>
      <p:sp>
        <p:nvSpPr>
          <p:cNvPr id="1048767" name="任意多边形: 形状 6"/>
          <p:cNvSpPr/>
          <p:nvPr userDrawn="1"/>
        </p:nvSpPr>
        <p:spPr>
          <a:xfrm>
            <a:off x="0" y="-120877"/>
            <a:ext cx="2499345" cy="7036178"/>
          </a:xfrm>
          <a:custGeom>
            <a:avLst/>
            <a:gdLst>
              <a:gd name="connsiteX0" fmla="*/ 460540 w 2499345"/>
              <a:gd name="connsiteY0" fmla="*/ 1068 h 7036178"/>
              <a:gd name="connsiteX1" fmla="*/ 980347 w 2499345"/>
              <a:gd name="connsiteY1" fmla="*/ 120876 h 7036178"/>
              <a:gd name="connsiteX2" fmla="*/ 1676871 w 2499345"/>
              <a:gd name="connsiteY2" fmla="*/ 1263975 h 7036178"/>
              <a:gd name="connsiteX3" fmla="*/ 1294569 w 2499345"/>
              <a:gd name="connsiteY3" fmla="*/ 5067392 h 7036178"/>
              <a:gd name="connsiteX4" fmla="*/ 2499345 w 2499345"/>
              <a:gd name="connsiteY4" fmla="*/ 7036178 h 7036178"/>
              <a:gd name="connsiteX5" fmla="*/ 0 w 2499345"/>
              <a:gd name="connsiteY5" fmla="*/ 7036178 h 7036178"/>
              <a:gd name="connsiteX6" fmla="*/ 0 w 2499345"/>
              <a:gd name="connsiteY6" fmla="*/ 87431 h 7036178"/>
              <a:gd name="connsiteX7" fmla="*/ 170503 w 2499345"/>
              <a:gd name="connsiteY7" fmla="*/ 39578 h 7036178"/>
              <a:gd name="connsiteX8" fmla="*/ 460540 w 2499345"/>
              <a:gd name="connsiteY8" fmla="*/ 1068 h 703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345" h="7036178">
                <a:moveTo>
                  <a:pt x="460540" y="1068"/>
                </a:moveTo>
                <a:cubicBezTo>
                  <a:pt x="650611" y="-6539"/>
                  <a:pt x="830699" y="25790"/>
                  <a:pt x="980347" y="120876"/>
                </a:cubicBezTo>
                <a:cubicBezTo>
                  <a:pt x="1279643" y="311047"/>
                  <a:pt x="1570298" y="559306"/>
                  <a:pt x="1676871" y="1263975"/>
                </a:cubicBezTo>
                <a:cubicBezTo>
                  <a:pt x="1876663" y="2579957"/>
                  <a:pt x="1077756" y="3914611"/>
                  <a:pt x="1294569" y="5067392"/>
                </a:cubicBezTo>
                <a:cubicBezTo>
                  <a:pt x="1452465" y="5904143"/>
                  <a:pt x="1978000" y="6543117"/>
                  <a:pt x="2499345" y="7036178"/>
                </a:cubicBezTo>
                <a:lnTo>
                  <a:pt x="0" y="7036178"/>
                </a:lnTo>
                <a:lnTo>
                  <a:pt x="0" y="87431"/>
                </a:lnTo>
                <a:lnTo>
                  <a:pt x="170503" y="39578"/>
                </a:lnTo>
                <a:cubicBezTo>
                  <a:pt x="267973" y="18659"/>
                  <a:pt x="365505" y="4872"/>
                  <a:pt x="460540" y="1068"/>
                </a:cubicBezTo>
                <a:close/>
              </a:path>
            </a:pathLst>
          </a:custGeom>
          <a:solidFill>
            <a:schemeClr val="bg1"/>
          </a:solidFill>
          <a:ln>
            <a:noFill/>
          </a:ln>
          <a:effectLst>
            <a:outerShdw algn="t" blurRad="317500" dir="20400000" dist="101600" rotWithShape="0">
              <a:srgbClr val="985125">
                <a:alpha val="25000"/>
              </a:srgbClr>
            </a:outerShdw>
          </a:effectLst>
        </p:spPr>
        <p:txBody>
          <a:bodyPr anchor="t" anchorCtr="0" bIns="45720" compatLnSpc="1" lIns="91440" numCol="1" rIns="91440" tIns="45720" vert="horz" wrap="square">
            <a:noAutofit/>
          </a:bodyPr>
          <a:p>
            <a:endParaRPr altLang="en-US" lang="zh-CN">
              <a:solidFill>
                <a:schemeClr val="tx1"/>
              </a:solidFill>
            </a:endParaRPr>
          </a:p>
        </p:txBody>
      </p:sp>
      <p:sp>
        <p:nvSpPr>
          <p:cNvPr id="1048768" name="Freeform: Shape 6"/>
          <p:cNvSpPr/>
          <p:nvPr userDrawn="1"/>
        </p:nvSpPr>
        <p:spPr bwMode="auto">
          <a:xfrm>
            <a:off x="0" y="0"/>
            <a:ext cx="1269955" cy="4773972"/>
          </a:xfrm>
          <a:custGeom>
            <a:avLst/>
            <a:gdLst>
              <a:gd name="connsiteX0" fmla="*/ 0 w 1253270"/>
              <a:gd name="connsiteY0" fmla="*/ 0 h 4965097"/>
              <a:gd name="connsiteX1" fmla="*/ 614578 w 1253270"/>
              <a:gd name="connsiteY1" fmla="*/ 0 h 4965097"/>
              <a:gd name="connsiteX2" fmla="*/ 617157 w 1253270"/>
              <a:gd name="connsiteY2" fmla="*/ 2219 h 4965097"/>
              <a:gd name="connsiteX3" fmla="*/ 1131932 w 1253270"/>
              <a:gd name="connsiteY3" fmla="*/ 522027 h 4965097"/>
              <a:gd name="connsiteX4" fmla="*/ 900040 w 1253270"/>
              <a:gd name="connsiteY4" fmla="*/ 2657388 h 4965097"/>
              <a:gd name="connsiteX5" fmla="*/ 0 w 1253270"/>
              <a:gd name="connsiteY5" fmla="*/ 4965097 h 4965097"/>
              <a:gd name="connsiteX0-1" fmla="*/ 0 w 1253270"/>
              <a:gd name="connsiteY0-2" fmla="*/ 0 h 4965097"/>
              <a:gd name="connsiteX1-3" fmla="*/ 614578 w 1253270"/>
              <a:gd name="connsiteY1-4" fmla="*/ 0 h 4965097"/>
              <a:gd name="connsiteX2-5" fmla="*/ 617157 w 1253270"/>
              <a:gd name="connsiteY2-6" fmla="*/ 2219 h 4965097"/>
              <a:gd name="connsiteX3-7" fmla="*/ 1131932 w 1253270"/>
              <a:gd name="connsiteY3-8" fmla="*/ 522027 h 4965097"/>
              <a:gd name="connsiteX4-9" fmla="*/ 900040 w 1253270"/>
              <a:gd name="connsiteY4-10" fmla="*/ 2657388 h 4965097"/>
              <a:gd name="connsiteX5-11" fmla="*/ 0 w 1253270"/>
              <a:gd name="connsiteY5-12" fmla="*/ 4965097 h 4965097"/>
              <a:gd name="connsiteX6" fmla="*/ 0 w 1253270"/>
              <a:gd name="connsiteY6" fmla="*/ 0 h 4965097"/>
              <a:gd name="connsiteX0-13" fmla="*/ 0 w 1263427"/>
              <a:gd name="connsiteY0-14" fmla="*/ 0 h 4965097"/>
              <a:gd name="connsiteX1-15" fmla="*/ 614578 w 1263427"/>
              <a:gd name="connsiteY1-16" fmla="*/ 0 h 4965097"/>
              <a:gd name="connsiteX2-17" fmla="*/ 617157 w 1263427"/>
              <a:gd name="connsiteY2-18" fmla="*/ 2219 h 4965097"/>
              <a:gd name="connsiteX3-19" fmla="*/ 1131932 w 1263427"/>
              <a:gd name="connsiteY3-20" fmla="*/ 522027 h 4965097"/>
              <a:gd name="connsiteX4-21" fmla="*/ 950840 w 1263427"/>
              <a:gd name="connsiteY4-22" fmla="*/ 2924088 h 4965097"/>
              <a:gd name="connsiteX5-23" fmla="*/ 0 w 1263427"/>
              <a:gd name="connsiteY5-24" fmla="*/ 4965097 h 4965097"/>
              <a:gd name="connsiteX6-25" fmla="*/ 0 w 1263427"/>
              <a:gd name="connsiteY6-26" fmla="*/ 0 h 4965097"/>
              <a:gd name="connsiteX0-27" fmla="*/ 0 w 1255670"/>
              <a:gd name="connsiteY0-28" fmla="*/ 0 h 4965097"/>
              <a:gd name="connsiteX1-29" fmla="*/ 614578 w 1255670"/>
              <a:gd name="connsiteY1-30" fmla="*/ 0 h 4965097"/>
              <a:gd name="connsiteX2-31" fmla="*/ 617157 w 1255670"/>
              <a:gd name="connsiteY2-32" fmla="*/ 2219 h 4965097"/>
              <a:gd name="connsiteX3-33" fmla="*/ 1131932 w 1255670"/>
              <a:gd name="connsiteY3-34" fmla="*/ 522027 h 4965097"/>
              <a:gd name="connsiteX4-35" fmla="*/ 912740 w 1255670"/>
              <a:gd name="connsiteY4-36" fmla="*/ 3089188 h 4965097"/>
              <a:gd name="connsiteX5-37" fmla="*/ 0 w 1255670"/>
              <a:gd name="connsiteY5-38" fmla="*/ 4965097 h 4965097"/>
              <a:gd name="connsiteX6-39" fmla="*/ 0 w 1255670"/>
              <a:gd name="connsiteY6-40" fmla="*/ 0 h 4965097"/>
              <a:gd name="connsiteX0-41" fmla="*/ 0 w 1255670"/>
              <a:gd name="connsiteY0-42" fmla="*/ 0 h 4965097"/>
              <a:gd name="connsiteX1-43" fmla="*/ 614578 w 1255670"/>
              <a:gd name="connsiteY1-44" fmla="*/ 0 h 4965097"/>
              <a:gd name="connsiteX2-45" fmla="*/ 617157 w 1255670"/>
              <a:gd name="connsiteY2-46" fmla="*/ 2219 h 4965097"/>
              <a:gd name="connsiteX3-47" fmla="*/ 1131932 w 1255670"/>
              <a:gd name="connsiteY3-48" fmla="*/ 522027 h 4965097"/>
              <a:gd name="connsiteX4-49" fmla="*/ 912740 w 1255670"/>
              <a:gd name="connsiteY4-50" fmla="*/ 3089188 h 4965097"/>
              <a:gd name="connsiteX5-51" fmla="*/ 0 w 1255670"/>
              <a:gd name="connsiteY5-52" fmla="*/ 4965097 h 4965097"/>
              <a:gd name="connsiteX6-53" fmla="*/ 0 w 1255670"/>
              <a:gd name="connsiteY6-54" fmla="*/ 0 h 4965097"/>
              <a:gd name="connsiteX0-55" fmla="*/ 0 w 1255670"/>
              <a:gd name="connsiteY0-56" fmla="*/ 0 h 4965097"/>
              <a:gd name="connsiteX1-57" fmla="*/ 614578 w 1255670"/>
              <a:gd name="connsiteY1-58" fmla="*/ 0 h 4965097"/>
              <a:gd name="connsiteX2-59" fmla="*/ 617157 w 1255670"/>
              <a:gd name="connsiteY2-60" fmla="*/ 2219 h 4965097"/>
              <a:gd name="connsiteX3-61" fmla="*/ 1131932 w 1255670"/>
              <a:gd name="connsiteY3-62" fmla="*/ 522027 h 4965097"/>
              <a:gd name="connsiteX4-63" fmla="*/ 912740 w 1255670"/>
              <a:gd name="connsiteY4-64" fmla="*/ 3089188 h 4965097"/>
              <a:gd name="connsiteX5-65" fmla="*/ 0 w 1255670"/>
              <a:gd name="connsiteY5-66" fmla="*/ 4965097 h 4965097"/>
              <a:gd name="connsiteX6-67" fmla="*/ 0 w 1255670"/>
              <a:gd name="connsiteY6-68" fmla="*/ 0 h 4965097"/>
              <a:gd name="connsiteX0-69" fmla="*/ 0 w 1289181"/>
              <a:gd name="connsiteY0-70" fmla="*/ 0 h 4965097"/>
              <a:gd name="connsiteX1-71" fmla="*/ 614578 w 1289181"/>
              <a:gd name="connsiteY1-72" fmla="*/ 0 h 4965097"/>
              <a:gd name="connsiteX2-73" fmla="*/ 617157 w 1289181"/>
              <a:gd name="connsiteY2-74" fmla="*/ 2219 h 4965097"/>
              <a:gd name="connsiteX3-75" fmla="*/ 1131932 w 1289181"/>
              <a:gd name="connsiteY3-76" fmla="*/ 522027 h 4965097"/>
              <a:gd name="connsiteX4-77" fmla="*/ 1052440 w 1289181"/>
              <a:gd name="connsiteY4-78" fmla="*/ 2695488 h 4965097"/>
              <a:gd name="connsiteX5-79" fmla="*/ 0 w 1289181"/>
              <a:gd name="connsiteY5-80" fmla="*/ 4965097 h 4965097"/>
              <a:gd name="connsiteX6-81" fmla="*/ 0 w 1289181"/>
              <a:gd name="connsiteY6-82" fmla="*/ 0 h 4965097"/>
              <a:gd name="connsiteX0-83" fmla="*/ 0 w 1289181"/>
              <a:gd name="connsiteY0-84" fmla="*/ 0 h 4965097"/>
              <a:gd name="connsiteX1-85" fmla="*/ 614578 w 1289181"/>
              <a:gd name="connsiteY1-86" fmla="*/ 0 h 4965097"/>
              <a:gd name="connsiteX2-87" fmla="*/ 617157 w 1289181"/>
              <a:gd name="connsiteY2-88" fmla="*/ 2219 h 4965097"/>
              <a:gd name="connsiteX3-89" fmla="*/ 1131932 w 1289181"/>
              <a:gd name="connsiteY3-90" fmla="*/ 522027 h 4965097"/>
              <a:gd name="connsiteX4-91" fmla="*/ 1052440 w 1289181"/>
              <a:gd name="connsiteY4-92" fmla="*/ 2695488 h 4965097"/>
              <a:gd name="connsiteX5-93" fmla="*/ 0 w 1289181"/>
              <a:gd name="connsiteY5-94" fmla="*/ 4965097 h 4965097"/>
              <a:gd name="connsiteX6-95" fmla="*/ 0 w 1289181"/>
              <a:gd name="connsiteY6-96" fmla="*/ 0 h 4965097"/>
              <a:gd name="connsiteX0-97" fmla="*/ 0 w 1299071"/>
              <a:gd name="connsiteY0-98" fmla="*/ 0 h 4965097"/>
              <a:gd name="connsiteX1-99" fmla="*/ 614578 w 1299071"/>
              <a:gd name="connsiteY1-100" fmla="*/ 0 h 4965097"/>
              <a:gd name="connsiteX2-101" fmla="*/ 617157 w 1299071"/>
              <a:gd name="connsiteY2-102" fmla="*/ 2219 h 4965097"/>
              <a:gd name="connsiteX3-103" fmla="*/ 1131932 w 1299071"/>
              <a:gd name="connsiteY3-104" fmla="*/ 522027 h 4965097"/>
              <a:gd name="connsiteX4-105" fmla="*/ 1052440 w 1299071"/>
              <a:gd name="connsiteY4-106" fmla="*/ 2695488 h 4965097"/>
              <a:gd name="connsiteX5-107" fmla="*/ 0 w 1299071"/>
              <a:gd name="connsiteY5-108" fmla="*/ 4965097 h 4965097"/>
              <a:gd name="connsiteX6-109" fmla="*/ 0 w 1299071"/>
              <a:gd name="connsiteY6-110" fmla="*/ 0 h 4965097"/>
              <a:gd name="connsiteX0-111" fmla="*/ 0 w 1299071"/>
              <a:gd name="connsiteY0-112" fmla="*/ 0 h 4965097"/>
              <a:gd name="connsiteX1-113" fmla="*/ 614578 w 1299071"/>
              <a:gd name="connsiteY1-114" fmla="*/ 0 h 4965097"/>
              <a:gd name="connsiteX2-115" fmla="*/ 617157 w 1299071"/>
              <a:gd name="connsiteY2-116" fmla="*/ 2219 h 4965097"/>
              <a:gd name="connsiteX3-117" fmla="*/ 1131932 w 1299071"/>
              <a:gd name="connsiteY3-118" fmla="*/ 522027 h 4965097"/>
              <a:gd name="connsiteX4-119" fmla="*/ 1052440 w 1299071"/>
              <a:gd name="connsiteY4-120" fmla="*/ 2695488 h 4965097"/>
              <a:gd name="connsiteX5-121" fmla="*/ 0 w 1299071"/>
              <a:gd name="connsiteY5-122" fmla="*/ 4965097 h 4965097"/>
              <a:gd name="connsiteX6-123" fmla="*/ 0 w 1299071"/>
              <a:gd name="connsiteY6-124" fmla="*/ 0 h 4965097"/>
              <a:gd name="connsiteX0-125" fmla="*/ 0 w 1325540"/>
              <a:gd name="connsiteY0-126" fmla="*/ 0 h 4965097"/>
              <a:gd name="connsiteX1-127" fmla="*/ 614578 w 1325540"/>
              <a:gd name="connsiteY1-128" fmla="*/ 0 h 4965097"/>
              <a:gd name="connsiteX2-129" fmla="*/ 617157 w 1325540"/>
              <a:gd name="connsiteY2-130" fmla="*/ 2219 h 4965097"/>
              <a:gd name="connsiteX3-131" fmla="*/ 1170032 w 1325540"/>
              <a:gd name="connsiteY3-132" fmla="*/ 598227 h 4965097"/>
              <a:gd name="connsiteX4-133" fmla="*/ 1052440 w 1325540"/>
              <a:gd name="connsiteY4-134" fmla="*/ 2695488 h 4965097"/>
              <a:gd name="connsiteX5-135" fmla="*/ 0 w 1325540"/>
              <a:gd name="connsiteY5-136" fmla="*/ 4965097 h 4965097"/>
              <a:gd name="connsiteX6-137" fmla="*/ 0 w 1325540"/>
              <a:gd name="connsiteY6-138" fmla="*/ 0 h 4965097"/>
              <a:gd name="connsiteX0-139" fmla="*/ 0 w 1325540"/>
              <a:gd name="connsiteY0-140" fmla="*/ 0 h 4965097"/>
              <a:gd name="connsiteX1-141" fmla="*/ 614578 w 1325540"/>
              <a:gd name="connsiteY1-142" fmla="*/ 0 h 4965097"/>
              <a:gd name="connsiteX2-143" fmla="*/ 617157 w 1325540"/>
              <a:gd name="connsiteY2-144" fmla="*/ 2219 h 4965097"/>
              <a:gd name="connsiteX3-145" fmla="*/ 1170032 w 1325540"/>
              <a:gd name="connsiteY3-146" fmla="*/ 598227 h 4965097"/>
              <a:gd name="connsiteX4-147" fmla="*/ 1052440 w 1325540"/>
              <a:gd name="connsiteY4-148" fmla="*/ 2695488 h 4965097"/>
              <a:gd name="connsiteX5-149" fmla="*/ 0 w 1325540"/>
              <a:gd name="connsiteY5-150" fmla="*/ 4965097 h 4965097"/>
              <a:gd name="connsiteX6-151" fmla="*/ 0 w 1325540"/>
              <a:gd name="connsiteY6-152" fmla="*/ 0 h 4965097"/>
              <a:gd name="connsiteX0-153" fmla="*/ 0 w 1303036"/>
              <a:gd name="connsiteY0-154" fmla="*/ 0 h 4965097"/>
              <a:gd name="connsiteX1-155" fmla="*/ 614578 w 1303036"/>
              <a:gd name="connsiteY1-156" fmla="*/ 0 h 4965097"/>
              <a:gd name="connsiteX2-157" fmla="*/ 617157 w 1303036"/>
              <a:gd name="connsiteY2-158" fmla="*/ 2219 h 4965097"/>
              <a:gd name="connsiteX3-159" fmla="*/ 1170032 w 1303036"/>
              <a:gd name="connsiteY3-160" fmla="*/ 598227 h 4965097"/>
              <a:gd name="connsiteX4-161" fmla="*/ 1052440 w 1303036"/>
              <a:gd name="connsiteY4-162" fmla="*/ 2695488 h 4965097"/>
              <a:gd name="connsiteX5-163" fmla="*/ 0 w 1303036"/>
              <a:gd name="connsiteY5-164" fmla="*/ 4965097 h 4965097"/>
              <a:gd name="connsiteX6-165" fmla="*/ 0 w 1303036"/>
              <a:gd name="connsiteY6-166" fmla="*/ 0 h 4965097"/>
              <a:gd name="connsiteX0-167" fmla="*/ 0 w 1303036"/>
              <a:gd name="connsiteY0-168" fmla="*/ 0 h 4965097"/>
              <a:gd name="connsiteX1-169" fmla="*/ 614578 w 1303036"/>
              <a:gd name="connsiteY1-170" fmla="*/ 0 h 4965097"/>
              <a:gd name="connsiteX2-171" fmla="*/ 617157 w 1303036"/>
              <a:gd name="connsiteY2-172" fmla="*/ 2219 h 4965097"/>
              <a:gd name="connsiteX3-173" fmla="*/ 1170032 w 1303036"/>
              <a:gd name="connsiteY3-174" fmla="*/ 598227 h 4965097"/>
              <a:gd name="connsiteX4-175" fmla="*/ 1052440 w 1303036"/>
              <a:gd name="connsiteY4-176" fmla="*/ 2695488 h 4965097"/>
              <a:gd name="connsiteX5-177" fmla="*/ 0 w 1303036"/>
              <a:gd name="connsiteY5-178" fmla="*/ 4965097 h 4965097"/>
              <a:gd name="connsiteX6-179" fmla="*/ 0 w 1303036"/>
              <a:gd name="connsiteY6-180" fmla="*/ 0 h 4965097"/>
              <a:gd name="connsiteX0-181" fmla="*/ 0 w 1339913"/>
              <a:gd name="connsiteY0-182" fmla="*/ 0 h 4965097"/>
              <a:gd name="connsiteX1-183" fmla="*/ 614578 w 1339913"/>
              <a:gd name="connsiteY1-184" fmla="*/ 0 h 4965097"/>
              <a:gd name="connsiteX2-185" fmla="*/ 617157 w 1339913"/>
              <a:gd name="connsiteY2-186" fmla="*/ 2219 h 4965097"/>
              <a:gd name="connsiteX3-187" fmla="*/ 1170032 w 1339913"/>
              <a:gd name="connsiteY3-188" fmla="*/ 598227 h 4965097"/>
              <a:gd name="connsiteX4-189" fmla="*/ 1156238 w 1339913"/>
              <a:gd name="connsiteY4-190" fmla="*/ 2811022 h 4965097"/>
              <a:gd name="connsiteX5-191" fmla="*/ 0 w 1339913"/>
              <a:gd name="connsiteY5-192" fmla="*/ 4965097 h 4965097"/>
              <a:gd name="connsiteX6-193" fmla="*/ 0 w 1339913"/>
              <a:gd name="connsiteY6-194" fmla="*/ 0 h 4965097"/>
              <a:gd name="connsiteX0-195" fmla="*/ 0 w 1339913"/>
              <a:gd name="connsiteY0-196" fmla="*/ 0 h 4965097"/>
              <a:gd name="connsiteX1-197" fmla="*/ 614578 w 1339913"/>
              <a:gd name="connsiteY1-198" fmla="*/ 0 h 4965097"/>
              <a:gd name="connsiteX2-199" fmla="*/ 617157 w 1339913"/>
              <a:gd name="connsiteY2-200" fmla="*/ 2219 h 4965097"/>
              <a:gd name="connsiteX3-201" fmla="*/ 1170032 w 1339913"/>
              <a:gd name="connsiteY3-202" fmla="*/ 598227 h 4965097"/>
              <a:gd name="connsiteX4-203" fmla="*/ 1156238 w 1339913"/>
              <a:gd name="connsiteY4-204" fmla="*/ 2811022 h 4965097"/>
              <a:gd name="connsiteX5-205" fmla="*/ 0 w 1339913"/>
              <a:gd name="connsiteY5-206" fmla="*/ 4965097 h 4965097"/>
              <a:gd name="connsiteX6-207" fmla="*/ 0 w 1339913"/>
              <a:gd name="connsiteY6-208" fmla="*/ 0 h 4965097"/>
              <a:gd name="connsiteX0-209" fmla="*/ 0 w 1469076"/>
              <a:gd name="connsiteY0-210" fmla="*/ 0 h 4965097"/>
              <a:gd name="connsiteX1-211" fmla="*/ 614578 w 1469076"/>
              <a:gd name="connsiteY1-212" fmla="*/ 0 h 4965097"/>
              <a:gd name="connsiteX2-213" fmla="*/ 617157 w 1469076"/>
              <a:gd name="connsiteY2-214" fmla="*/ 2219 h 4965097"/>
              <a:gd name="connsiteX3-215" fmla="*/ 1170032 w 1469076"/>
              <a:gd name="connsiteY3-216" fmla="*/ 598227 h 4965097"/>
              <a:gd name="connsiteX4-217" fmla="*/ 1156238 w 1469076"/>
              <a:gd name="connsiteY4-218" fmla="*/ 2811022 h 4965097"/>
              <a:gd name="connsiteX5-219" fmla="*/ 0 w 1469076"/>
              <a:gd name="connsiteY5-220" fmla="*/ 4965097 h 4965097"/>
              <a:gd name="connsiteX6-221" fmla="*/ 0 w 1469076"/>
              <a:gd name="connsiteY6-222" fmla="*/ 0 h 4965097"/>
              <a:gd name="connsiteX0-223" fmla="*/ 0 w 1490800"/>
              <a:gd name="connsiteY0-224" fmla="*/ 0 h 4965097"/>
              <a:gd name="connsiteX1-225" fmla="*/ 614578 w 1490800"/>
              <a:gd name="connsiteY1-226" fmla="*/ 0 h 4965097"/>
              <a:gd name="connsiteX2-227" fmla="*/ 617157 w 1490800"/>
              <a:gd name="connsiteY2-228" fmla="*/ 2219 h 4965097"/>
              <a:gd name="connsiteX3-229" fmla="*/ 1377627 w 1490800"/>
              <a:gd name="connsiteY3-230" fmla="*/ 505801 h 4965097"/>
              <a:gd name="connsiteX4-231" fmla="*/ 1156238 w 1490800"/>
              <a:gd name="connsiteY4-232" fmla="*/ 2811022 h 4965097"/>
              <a:gd name="connsiteX5-233" fmla="*/ 0 w 1490800"/>
              <a:gd name="connsiteY5-234" fmla="*/ 4965097 h 4965097"/>
              <a:gd name="connsiteX6-235" fmla="*/ 0 w 1490800"/>
              <a:gd name="connsiteY6-236" fmla="*/ 0 h 4965097"/>
              <a:gd name="connsiteX0-237" fmla="*/ 0 w 1454229"/>
              <a:gd name="connsiteY0-238" fmla="*/ 0 h 4965097"/>
              <a:gd name="connsiteX1-239" fmla="*/ 614578 w 1454229"/>
              <a:gd name="connsiteY1-240" fmla="*/ 0 h 4965097"/>
              <a:gd name="connsiteX2-241" fmla="*/ 617157 w 1454229"/>
              <a:gd name="connsiteY2-242" fmla="*/ 2219 h 4965097"/>
              <a:gd name="connsiteX3-243" fmla="*/ 1377627 w 1454229"/>
              <a:gd name="connsiteY3-244" fmla="*/ 505801 h 4965097"/>
              <a:gd name="connsiteX4-245" fmla="*/ 1156238 w 1454229"/>
              <a:gd name="connsiteY4-246" fmla="*/ 2811022 h 4965097"/>
              <a:gd name="connsiteX5-247" fmla="*/ 0 w 1454229"/>
              <a:gd name="connsiteY5-248" fmla="*/ 4965097 h 4965097"/>
              <a:gd name="connsiteX6-249" fmla="*/ 0 w 1454229"/>
              <a:gd name="connsiteY6-250" fmla="*/ 0 h 4965097"/>
              <a:gd name="connsiteX0-251" fmla="*/ 0 w 1674779"/>
              <a:gd name="connsiteY0-252" fmla="*/ 0 h 4965097"/>
              <a:gd name="connsiteX1-253" fmla="*/ 614578 w 1674779"/>
              <a:gd name="connsiteY1-254" fmla="*/ 0 h 4965097"/>
              <a:gd name="connsiteX2-255" fmla="*/ 617157 w 1674779"/>
              <a:gd name="connsiteY2-256" fmla="*/ 2219 h 4965097"/>
              <a:gd name="connsiteX3-257" fmla="*/ 1626741 w 1674779"/>
              <a:gd name="connsiteY3-258" fmla="*/ 875506 h 4965097"/>
              <a:gd name="connsiteX4-259" fmla="*/ 1156238 w 1674779"/>
              <a:gd name="connsiteY4-260" fmla="*/ 2811022 h 4965097"/>
              <a:gd name="connsiteX5-261" fmla="*/ 0 w 1674779"/>
              <a:gd name="connsiteY5-262" fmla="*/ 4965097 h 4965097"/>
              <a:gd name="connsiteX6-263" fmla="*/ 0 w 1674779"/>
              <a:gd name="connsiteY6-264" fmla="*/ 0 h 4965097"/>
              <a:gd name="connsiteX0-265" fmla="*/ 0 w 1690298"/>
              <a:gd name="connsiteY0-266" fmla="*/ 0 h 4965097"/>
              <a:gd name="connsiteX1-267" fmla="*/ 614578 w 1690298"/>
              <a:gd name="connsiteY1-268" fmla="*/ 0 h 4965097"/>
              <a:gd name="connsiteX2-269" fmla="*/ 617157 w 1690298"/>
              <a:gd name="connsiteY2-270" fmla="*/ 2219 h 4965097"/>
              <a:gd name="connsiteX3-271" fmla="*/ 1626741 w 1690298"/>
              <a:gd name="connsiteY3-272" fmla="*/ 875506 h 4965097"/>
              <a:gd name="connsiteX4-273" fmla="*/ 1156238 w 1690298"/>
              <a:gd name="connsiteY4-274" fmla="*/ 2811022 h 4965097"/>
              <a:gd name="connsiteX5-275" fmla="*/ 0 w 1690298"/>
              <a:gd name="connsiteY5-276" fmla="*/ 4965097 h 4965097"/>
              <a:gd name="connsiteX6-277" fmla="*/ 0 w 1690298"/>
              <a:gd name="connsiteY6-278" fmla="*/ 0 h 4965097"/>
              <a:gd name="connsiteX0-279" fmla="*/ 0 w 1645466"/>
              <a:gd name="connsiteY0-280" fmla="*/ 0 h 4965097"/>
              <a:gd name="connsiteX1-281" fmla="*/ 614578 w 1645466"/>
              <a:gd name="connsiteY1-282" fmla="*/ 0 h 4965097"/>
              <a:gd name="connsiteX2-283" fmla="*/ 617157 w 1645466"/>
              <a:gd name="connsiteY2-284" fmla="*/ 2219 h 4965097"/>
              <a:gd name="connsiteX3-285" fmla="*/ 1626741 w 1645466"/>
              <a:gd name="connsiteY3-286" fmla="*/ 875506 h 4965097"/>
              <a:gd name="connsiteX4-287" fmla="*/ 1176998 w 1645466"/>
              <a:gd name="connsiteY4-288" fmla="*/ 2695489 h 4965097"/>
              <a:gd name="connsiteX5-289" fmla="*/ 0 w 1645466"/>
              <a:gd name="connsiteY5-290" fmla="*/ 4965097 h 4965097"/>
              <a:gd name="connsiteX6-291" fmla="*/ 0 w 1645466"/>
              <a:gd name="connsiteY6-292" fmla="*/ 0 h 4965097"/>
              <a:gd name="connsiteX0-293" fmla="*/ 0 w 1695575"/>
              <a:gd name="connsiteY0-294" fmla="*/ 0 h 4965097"/>
              <a:gd name="connsiteX1-295" fmla="*/ 614578 w 1695575"/>
              <a:gd name="connsiteY1-296" fmla="*/ 0 h 4965097"/>
              <a:gd name="connsiteX2-297" fmla="*/ 617157 w 1695575"/>
              <a:gd name="connsiteY2-298" fmla="*/ 2219 h 4965097"/>
              <a:gd name="connsiteX3-299" fmla="*/ 1626741 w 1695575"/>
              <a:gd name="connsiteY3-300" fmla="*/ 875506 h 4965097"/>
              <a:gd name="connsiteX4-301" fmla="*/ 1176998 w 1695575"/>
              <a:gd name="connsiteY4-302" fmla="*/ 2695489 h 4965097"/>
              <a:gd name="connsiteX5-303" fmla="*/ 0 w 1695575"/>
              <a:gd name="connsiteY5-304" fmla="*/ 4965097 h 4965097"/>
              <a:gd name="connsiteX6-305" fmla="*/ 0 w 1695575"/>
              <a:gd name="connsiteY6-306" fmla="*/ 0 h 4965097"/>
              <a:gd name="connsiteX0-307" fmla="*/ 0 w 1189381"/>
              <a:gd name="connsiteY0-308" fmla="*/ 0 h 4965097"/>
              <a:gd name="connsiteX1-309" fmla="*/ 614578 w 1189381"/>
              <a:gd name="connsiteY1-310" fmla="*/ 0 h 4965097"/>
              <a:gd name="connsiteX2-311" fmla="*/ 617157 w 1189381"/>
              <a:gd name="connsiteY2-312" fmla="*/ 2219 h 4965097"/>
              <a:gd name="connsiteX3-313" fmla="*/ 1176998 w 1189381"/>
              <a:gd name="connsiteY3-314" fmla="*/ 2695489 h 4965097"/>
              <a:gd name="connsiteX4-315" fmla="*/ 0 w 1189381"/>
              <a:gd name="connsiteY4-316" fmla="*/ 4965097 h 4965097"/>
              <a:gd name="connsiteX5-317" fmla="*/ 0 w 1189381"/>
              <a:gd name="connsiteY5-318" fmla="*/ 0 h 4965097"/>
              <a:gd name="connsiteX0-319" fmla="*/ 0 w 1702835"/>
              <a:gd name="connsiteY0-320" fmla="*/ 0 h 4965097"/>
              <a:gd name="connsiteX1-321" fmla="*/ 614578 w 1702835"/>
              <a:gd name="connsiteY1-322" fmla="*/ 0 h 4965097"/>
              <a:gd name="connsiteX2-323" fmla="*/ 617157 w 1702835"/>
              <a:gd name="connsiteY2-324" fmla="*/ 2219 h 4965097"/>
              <a:gd name="connsiteX3-325" fmla="*/ 1695985 w 1702835"/>
              <a:gd name="connsiteY3-326" fmla="*/ 1840544 h 4965097"/>
              <a:gd name="connsiteX4-327" fmla="*/ 0 w 1702835"/>
              <a:gd name="connsiteY4-328" fmla="*/ 4965097 h 4965097"/>
              <a:gd name="connsiteX5-329" fmla="*/ 0 w 1702835"/>
              <a:gd name="connsiteY5-330" fmla="*/ 0 h 4965097"/>
              <a:gd name="connsiteX0-331" fmla="*/ 0 w 1898071"/>
              <a:gd name="connsiteY0-332" fmla="*/ 0 h 4965097"/>
              <a:gd name="connsiteX1-333" fmla="*/ 614578 w 1898071"/>
              <a:gd name="connsiteY1-334" fmla="*/ 0 h 4965097"/>
              <a:gd name="connsiteX2-335" fmla="*/ 617157 w 1898071"/>
              <a:gd name="connsiteY2-336" fmla="*/ 2219 h 4965097"/>
              <a:gd name="connsiteX3-337" fmla="*/ 1695985 w 1898071"/>
              <a:gd name="connsiteY3-338" fmla="*/ 1840544 h 4965097"/>
              <a:gd name="connsiteX4-339" fmla="*/ 0 w 1898071"/>
              <a:gd name="connsiteY4-340" fmla="*/ 4965097 h 4965097"/>
              <a:gd name="connsiteX5-341" fmla="*/ 0 w 1898071"/>
              <a:gd name="connsiteY5-342" fmla="*/ 0 h 4965097"/>
              <a:gd name="connsiteX0-343" fmla="*/ 0 w 2016155"/>
              <a:gd name="connsiteY0-344" fmla="*/ 0 h 4965097"/>
              <a:gd name="connsiteX1-345" fmla="*/ 614578 w 2016155"/>
              <a:gd name="connsiteY1-346" fmla="*/ 0 h 4965097"/>
              <a:gd name="connsiteX2-347" fmla="*/ 617157 w 2016155"/>
              <a:gd name="connsiteY2-348" fmla="*/ 2219 h 4965097"/>
              <a:gd name="connsiteX3-349" fmla="*/ 1695985 w 2016155"/>
              <a:gd name="connsiteY3-350" fmla="*/ 1840544 h 4965097"/>
              <a:gd name="connsiteX4-351" fmla="*/ 0 w 2016155"/>
              <a:gd name="connsiteY4-352" fmla="*/ 4965097 h 4965097"/>
              <a:gd name="connsiteX5-353" fmla="*/ 0 w 2016155"/>
              <a:gd name="connsiteY5-354" fmla="*/ 0 h 4965097"/>
              <a:gd name="connsiteX0-355" fmla="*/ 0 w 2108978"/>
              <a:gd name="connsiteY0-356" fmla="*/ 0 h 4965097"/>
              <a:gd name="connsiteX1-357" fmla="*/ 614578 w 2108978"/>
              <a:gd name="connsiteY1-358" fmla="*/ 0 h 4965097"/>
              <a:gd name="connsiteX2-359" fmla="*/ 617157 w 2108978"/>
              <a:gd name="connsiteY2-360" fmla="*/ 2219 h 4965097"/>
              <a:gd name="connsiteX3-361" fmla="*/ 1695985 w 2108978"/>
              <a:gd name="connsiteY3-362" fmla="*/ 1840544 h 4965097"/>
              <a:gd name="connsiteX4-363" fmla="*/ 0 w 2108978"/>
              <a:gd name="connsiteY4-364" fmla="*/ 4965097 h 4965097"/>
              <a:gd name="connsiteX5-365" fmla="*/ 0 w 2108978"/>
              <a:gd name="connsiteY5-366" fmla="*/ 0 h 4965097"/>
              <a:gd name="connsiteX0-367" fmla="*/ 0 w 1689001"/>
              <a:gd name="connsiteY0-368" fmla="*/ 0 h 4965097"/>
              <a:gd name="connsiteX1-369" fmla="*/ 614578 w 1689001"/>
              <a:gd name="connsiteY1-370" fmla="*/ 0 h 4965097"/>
              <a:gd name="connsiteX2-371" fmla="*/ 617157 w 1689001"/>
              <a:gd name="connsiteY2-372" fmla="*/ 2219 h 4965097"/>
              <a:gd name="connsiteX3-373" fmla="*/ 1156238 w 1689001"/>
              <a:gd name="connsiteY3-374" fmla="*/ 2325783 h 4965097"/>
              <a:gd name="connsiteX4-375" fmla="*/ 0 w 1689001"/>
              <a:gd name="connsiteY4-376" fmla="*/ 4965097 h 4965097"/>
              <a:gd name="connsiteX5-377" fmla="*/ 0 w 1689001"/>
              <a:gd name="connsiteY5-378" fmla="*/ 0 h 4965097"/>
              <a:gd name="connsiteX0-379" fmla="*/ 0 w 1596867"/>
              <a:gd name="connsiteY0-380" fmla="*/ 0 h 4965097"/>
              <a:gd name="connsiteX1-381" fmla="*/ 614578 w 1596867"/>
              <a:gd name="connsiteY1-382" fmla="*/ 0 h 4965097"/>
              <a:gd name="connsiteX2-383" fmla="*/ 617157 w 1596867"/>
              <a:gd name="connsiteY2-384" fmla="*/ 2219 h 4965097"/>
              <a:gd name="connsiteX3-385" fmla="*/ 1156238 w 1596867"/>
              <a:gd name="connsiteY3-386" fmla="*/ 2325783 h 4965097"/>
              <a:gd name="connsiteX4-387" fmla="*/ 0 w 1596867"/>
              <a:gd name="connsiteY4-388" fmla="*/ 4965097 h 4965097"/>
              <a:gd name="connsiteX5-389" fmla="*/ 0 w 1596867"/>
              <a:gd name="connsiteY5-390" fmla="*/ 0 h 4965097"/>
              <a:gd name="connsiteX0-391" fmla="*/ 0 w 1735083"/>
              <a:gd name="connsiteY0-392" fmla="*/ 0 h 4965097"/>
              <a:gd name="connsiteX1-393" fmla="*/ 614578 w 1735083"/>
              <a:gd name="connsiteY1-394" fmla="*/ 0 h 4965097"/>
              <a:gd name="connsiteX2-395" fmla="*/ 617157 w 1735083"/>
              <a:gd name="connsiteY2-396" fmla="*/ 2219 h 4965097"/>
              <a:gd name="connsiteX3-397" fmla="*/ 1156238 w 1735083"/>
              <a:gd name="connsiteY3-398" fmla="*/ 2325783 h 4965097"/>
              <a:gd name="connsiteX4-399" fmla="*/ 0 w 1735083"/>
              <a:gd name="connsiteY4-400" fmla="*/ 4965097 h 4965097"/>
              <a:gd name="connsiteX5-401" fmla="*/ 0 w 1735083"/>
              <a:gd name="connsiteY5-402" fmla="*/ 0 h 4965097"/>
              <a:gd name="connsiteX0-403" fmla="*/ 0 w 1735083"/>
              <a:gd name="connsiteY0-404" fmla="*/ 0 h 4965097"/>
              <a:gd name="connsiteX1-405" fmla="*/ 614578 w 1735083"/>
              <a:gd name="connsiteY1-406" fmla="*/ 0 h 4965097"/>
              <a:gd name="connsiteX2-407" fmla="*/ 617157 w 1735083"/>
              <a:gd name="connsiteY2-408" fmla="*/ 2219 h 4965097"/>
              <a:gd name="connsiteX3-409" fmla="*/ 1156238 w 1735083"/>
              <a:gd name="connsiteY3-410" fmla="*/ 2325783 h 4965097"/>
              <a:gd name="connsiteX4-411" fmla="*/ 0 w 1735083"/>
              <a:gd name="connsiteY4-412" fmla="*/ 4965097 h 4965097"/>
              <a:gd name="connsiteX5-413" fmla="*/ 0 w 1735083"/>
              <a:gd name="connsiteY5-414" fmla="*/ 0 h 4965097"/>
              <a:gd name="connsiteX0-415" fmla="*/ 0 w 1780611"/>
              <a:gd name="connsiteY0-416" fmla="*/ 0 h 4965097"/>
              <a:gd name="connsiteX1-417" fmla="*/ 614578 w 1780611"/>
              <a:gd name="connsiteY1-418" fmla="*/ 0 h 4965097"/>
              <a:gd name="connsiteX2-419" fmla="*/ 617157 w 1780611"/>
              <a:gd name="connsiteY2-420" fmla="*/ 2219 h 4965097"/>
              <a:gd name="connsiteX3-421" fmla="*/ 1218517 w 1780611"/>
              <a:gd name="connsiteY3-422" fmla="*/ 2325783 h 4965097"/>
              <a:gd name="connsiteX4-423" fmla="*/ 0 w 1780611"/>
              <a:gd name="connsiteY4-424" fmla="*/ 4965097 h 4965097"/>
              <a:gd name="connsiteX5-425" fmla="*/ 0 w 1780611"/>
              <a:gd name="connsiteY5-426" fmla="*/ 0 h 4965097"/>
              <a:gd name="connsiteX0-427" fmla="*/ 0 w 1688350"/>
              <a:gd name="connsiteY0-428" fmla="*/ 0 h 4965097"/>
              <a:gd name="connsiteX1-429" fmla="*/ 614578 w 1688350"/>
              <a:gd name="connsiteY1-430" fmla="*/ 0 h 4965097"/>
              <a:gd name="connsiteX2-431" fmla="*/ 617157 w 1688350"/>
              <a:gd name="connsiteY2-432" fmla="*/ 2219 h 4965097"/>
              <a:gd name="connsiteX3-433" fmla="*/ 1218517 w 1688350"/>
              <a:gd name="connsiteY3-434" fmla="*/ 2325783 h 4965097"/>
              <a:gd name="connsiteX4-435" fmla="*/ 0 w 1688350"/>
              <a:gd name="connsiteY4-436" fmla="*/ 4965097 h 4965097"/>
              <a:gd name="connsiteX5-437" fmla="*/ 0 w 1688350"/>
              <a:gd name="connsiteY5-438" fmla="*/ 0 h 4965097"/>
              <a:gd name="connsiteX0-439" fmla="*/ 0 w 1654862"/>
              <a:gd name="connsiteY0-440" fmla="*/ 0 h 4965097"/>
              <a:gd name="connsiteX1-441" fmla="*/ 614578 w 1654862"/>
              <a:gd name="connsiteY1-442" fmla="*/ 0 h 4965097"/>
              <a:gd name="connsiteX2-443" fmla="*/ 617157 w 1654862"/>
              <a:gd name="connsiteY2-444" fmla="*/ 2219 h 4965097"/>
              <a:gd name="connsiteX3-445" fmla="*/ 1172736 w 1654862"/>
              <a:gd name="connsiteY3-446" fmla="*/ 2325783 h 4965097"/>
              <a:gd name="connsiteX4-447" fmla="*/ 0 w 1654862"/>
              <a:gd name="connsiteY4-448" fmla="*/ 4965097 h 4965097"/>
              <a:gd name="connsiteX5-449" fmla="*/ 0 w 1654862"/>
              <a:gd name="connsiteY5-450" fmla="*/ 0 h 4965097"/>
              <a:gd name="connsiteX0-451" fmla="*/ 0 w 1589567"/>
              <a:gd name="connsiteY0-452" fmla="*/ 0 h 4965097"/>
              <a:gd name="connsiteX1-453" fmla="*/ 614578 w 1589567"/>
              <a:gd name="connsiteY1-454" fmla="*/ 0 h 4965097"/>
              <a:gd name="connsiteX2-455" fmla="*/ 617157 w 1589567"/>
              <a:gd name="connsiteY2-456" fmla="*/ 2219 h 4965097"/>
              <a:gd name="connsiteX3-457" fmla="*/ 1081173 w 1589567"/>
              <a:gd name="connsiteY3-458" fmla="*/ 2325783 h 4965097"/>
              <a:gd name="connsiteX4-459" fmla="*/ 0 w 1589567"/>
              <a:gd name="connsiteY4-460" fmla="*/ 4965097 h 4965097"/>
              <a:gd name="connsiteX5-461" fmla="*/ 0 w 1589567"/>
              <a:gd name="connsiteY5-462" fmla="*/ 0 h 49650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589567" h="4965097">
                <a:moveTo>
                  <a:pt x="0" y="0"/>
                </a:moveTo>
                <a:lnTo>
                  <a:pt x="614578" y="0"/>
                </a:lnTo>
                <a:lnTo>
                  <a:pt x="617157" y="2219"/>
                </a:lnTo>
                <a:cubicBezTo>
                  <a:pt x="1437477" y="12442"/>
                  <a:pt x="2078878" y="1251373"/>
                  <a:pt x="1081173" y="2325783"/>
                </a:cubicBezTo>
                <a:cubicBezTo>
                  <a:pt x="83468" y="3400193"/>
                  <a:pt x="193867" y="4359834"/>
                  <a:pt x="0" y="4965097"/>
                </a:cubicBezTo>
                <a:lnTo>
                  <a:pt x="0" y="0"/>
                </a:lnTo>
                <a:close/>
              </a:path>
            </a:pathLst>
          </a:custGeom>
          <a:gradFill flip="none" rotWithShape="1">
            <a:gsLst>
              <a:gs pos="0">
                <a:srgbClr val="ECA285"/>
              </a:gs>
              <a:gs pos="27000">
                <a:srgbClr val="FCCB90"/>
              </a:gs>
              <a:gs pos="80000">
                <a:srgbClr val="F1E9D2"/>
              </a:gs>
              <a:gs pos="100000">
                <a:srgbClr val="FEF6E1"/>
              </a:gs>
            </a:gsLst>
            <a:lin ang="17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endParaRPr dirty="0" lang="en-US">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1048768"/>
                                        </p:tgtEl>
                                        <p:attrNameLst>
                                          <p:attrName>style.visibility</p:attrName>
                                        </p:attrNameLst>
                                      </p:cBhvr>
                                      <p:to>
                                        <p:strVal val="visible"/>
                                      </p:to>
                                    </p:set>
                                    <p:anim calcmode="lin" valueType="num">
                                      <p:cBhvr additive="base">
                                        <p:cTn dur="1500" fill="hold" id="7"/>
                                        <p:tgtEl>
                                          <p:spTgt spid="1048768"/>
                                        </p:tgtEl>
                                        <p:attrNameLst>
                                          <p:attrName>ppt_x</p:attrName>
                                        </p:attrNameLst>
                                      </p:cBhvr>
                                      <p:tavLst>
                                        <p:tav tm="0">
                                          <p:val>
                                            <p:strVal val="0-#ppt_w/2"/>
                                          </p:val>
                                        </p:tav>
                                        <p:tav tm="100000">
                                          <p:val>
                                            <p:strVal val="#ppt_x"/>
                                          </p:val>
                                        </p:tav>
                                      </p:tavLst>
                                    </p:anim>
                                    <p:anim calcmode="lin" valueType="num">
                                      <p:cBhvr additive="base">
                                        <p:cTn dur="1500" fill="hold" id="8"/>
                                        <p:tgtEl>
                                          <p:spTgt spid="1048768"/>
                                        </p:tgtEl>
                                        <p:attrNameLst>
                                          <p:attrName>ppt_y</p:attrName>
                                        </p:attrNameLst>
                                      </p:cBhvr>
                                      <p:tavLst>
                                        <p:tav tm="0">
                                          <p:val>
                                            <p:strVal val="#ppt_y"/>
                                          </p:val>
                                        </p:tav>
                                        <p:tav tm="100000">
                                          <p:val>
                                            <p:strVal val="#ppt_y"/>
                                          </p:val>
                                        </p:tav>
                                      </p:tavLst>
                                    </p:anim>
                                  </p:childTnLst>
                                </p:cTn>
                              </p:par>
                              <p:par>
                                <p:cTn accel="33000" autoRev="1" decel="33000" fill="hold" grpId="1" id="9" nodeType="withEffect" presetClass="emph" presetID="6" presetSubtype="0">
                                  <p:stCondLst>
                                    <p:cond delay="0"/>
                                  </p:stCondLst>
                                  <p:childTnLst>
                                    <p:animScale>
                                      <p:cBhvr>
                                        <p:cTn dur="2300" fill="hold" id="10"/>
                                        <p:tgtEl>
                                          <p:spTgt spid="1048768"/>
                                        </p:tgtEl>
                                      </p:cBhvr>
                                      <p:by x="115000" y="115000"/>
                                    </p:animScale>
                                  </p:childTnLst>
                                </p:cTn>
                              </p:par>
                              <p:par>
                                <p:cTn decel="100000" fill="hold" grpId="0" id="11" nodeType="withEffect" presetClass="entr" presetID="2" presetSubtype="8">
                                  <p:stCondLst>
                                    <p:cond delay="0"/>
                                  </p:stCondLst>
                                  <p:childTnLst>
                                    <p:set>
                                      <p:cBhvr>
                                        <p:cTn dur="1" fill="hold" id="12">
                                          <p:stCondLst>
                                            <p:cond delay="0"/>
                                          </p:stCondLst>
                                        </p:cTn>
                                        <p:tgtEl>
                                          <p:spTgt spid="1048767"/>
                                        </p:tgtEl>
                                        <p:attrNameLst>
                                          <p:attrName>style.visibility</p:attrName>
                                        </p:attrNameLst>
                                      </p:cBhvr>
                                      <p:to>
                                        <p:strVal val="visible"/>
                                      </p:to>
                                    </p:set>
                                    <p:anim calcmode="lin" valueType="num">
                                      <p:cBhvr additive="base">
                                        <p:cTn dur="1500" fill="hold" id="13"/>
                                        <p:tgtEl>
                                          <p:spTgt spid="1048767"/>
                                        </p:tgtEl>
                                        <p:attrNameLst>
                                          <p:attrName>ppt_x</p:attrName>
                                        </p:attrNameLst>
                                      </p:cBhvr>
                                      <p:tavLst>
                                        <p:tav tm="0">
                                          <p:val>
                                            <p:strVal val="0-#ppt_w/2"/>
                                          </p:val>
                                        </p:tav>
                                        <p:tav tm="100000">
                                          <p:val>
                                            <p:strVal val="#ppt_x"/>
                                          </p:val>
                                        </p:tav>
                                      </p:tavLst>
                                    </p:anim>
                                    <p:anim calcmode="lin" valueType="num">
                                      <p:cBhvr additive="base">
                                        <p:cTn dur="1500" fill="hold" id="14"/>
                                        <p:tgtEl>
                                          <p:spTgt spid="1048767"/>
                                        </p:tgtEl>
                                        <p:attrNameLst>
                                          <p:attrName>ppt_y</p:attrName>
                                        </p:attrNameLst>
                                      </p:cBhvr>
                                      <p:tavLst>
                                        <p:tav tm="0">
                                          <p:val>
                                            <p:strVal val="#ppt_y"/>
                                          </p:val>
                                        </p:tav>
                                        <p:tav tm="100000">
                                          <p:val>
                                            <p:strVal val="#ppt_y"/>
                                          </p:val>
                                        </p:tav>
                                      </p:tavLst>
                                    </p:anim>
                                  </p:childTnLst>
                                </p:cTn>
                              </p:par>
                              <p:par>
                                <p:cTn accel="33000" autoRev="1" decel="33000" fill="hold" grpId="1" id="15" nodeType="withEffect" presetClass="emph" presetID="6" presetSubtype="0">
                                  <p:stCondLst>
                                    <p:cond delay="0"/>
                                  </p:stCondLst>
                                  <p:childTnLst>
                                    <p:animScale>
                                      <p:cBhvr>
                                        <p:cTn dur="2300" fill="hold" id="16"/>
                                        <p:tgtEl>
                                          <p:spTgt spid="1048767"/>
                                        </p:tgtEl>
                                      </p:cBhvr>
                                      <p:by x="115000" y="115000"/>
                                    </p:animScale>
                                  </p:childTnLst>
                                </p:cTn>
                              </p:par>
                              <p:par>
                                <p:cTn decel="100000" fill="hold" id="17" nodeType="withEffect" presetClass="entr" presetID="2" presetSubtype="8">
                                  <p:stCondLst>
                                    <p:cond delay="500"/>
                                  </p:stCondLst>
                                  <p:childTnLst>
                                    <p:set>
                                      <p:cBhvr>
                                        <p:cTn dur="1" fill="hold" id="18">
                                          <p:stCondLst>
                                            <p:cond delay="0"/>
                                          </p:stCondLst>
                                        </p:cTn>
                                        <p:tgtEl>
                                          <p:spTgt spid="2097169"/>
                                        </p:tgtEl>
                                        <p:attrNameLst>
                                          <p:attrName>style.visibility</p:attrName>
                                        </p:attrNameLst>
                                      </p:cBhvr>
                                      <p:to>
                                        <p:strVal val="visible"/>
                                      </p:to>
                                    </p:set>
                                    <p:anim calcmode="lin" valueType="num">
                                      <p:cBhvr additive="base">
                                        <p:cTn dur="1500" fill="hold" id="19"/>
                                        <p:tgtEl>
                                          <p:spTgt spid="2097169"/>
                                        </p:tgtEl>
                                        <p:attrNameLst>
                                          <p:attrName>ppt_x</p:attrName>
                                        </p:attrNameLst>
                                      </p:cBhvr>
                                      <p:tavLst>
                                        <p:tav tm="0">
                                          <p:val>
                                            <p:strVal val="0-#ppt_w/2"/>
                                          </p:val>
                                        </p:tav>
                                        <p:tav tm="100000">
                                          <p:val>
                                            <p:strVal val="#ppt_x"/>
                                          </p:val>
                                        </p:tav>
                                      </p:tavLst>
                                    </p:anim>
                                    <p:anim calcmode="lin" valueType="num">
                                      <p:cBhvr additive="base">
                                        <p:cTn dur="1500" fill="hold" id="20"/>
                                        <p:tgtEl>
                                          <p:spTgt spid="2097169"/>
                                        </p:tgtEl>
                                        <p:attrNameLst>
                                          <p:attrName>ppt_y</p:attrName>
                                        </p:attrNameLst>
                                      </p:cBhvr>
                                      <p:tavLst>
                                        <p:tav tm="0">
                                          <p:val>
                                            <p:strVal val="#ppt_y"/>
                                          </p:val>
                                        </p:tav>
                                        <p:tav tm="100000">
                                          <p:val>
                                            <p:strVal val="#ppt_y"/>
                                          </p:val>
                                        </p:tav>
                                      </p:tavLst>
                                    </p:anim>
                                  </p:childTnLst>
                                </p:cTn>
                              </p:par>
                              <p:par>
                                <p:cTn fill="hold" grpId="0" id="21" nodeType="withEffect" presetClass="entr" presetID="22" presetSubtype="8">
                                  <p:stCondLst>
                                    <p:cond delay="500"/>
                                  </p:stCondLst>
                                  <p:childTnLst>
                                    <p:set>
                                      <p:cBhvr>
                                        <p:cTn dur="1" fill="hold" id="22">
                                          <p:stCondLst>
                                            <p:cond delay="0"/>
                                          </p:stCondLst>
                                        </p:cTn>
                                        <p:tgtEl>
                                          <p:spTgt spid="1048766"/>
                                        </p:tgtEl>
                                        <p:attrNameLst>
                                          <p:attrName>style.visibility</p:attrName>
                                        </p:attrNameLst>
                                      </p:cBhvr>
                                      <p:to>
                                        <p:strVal val="visible"/>
                                      </p:to>
                                    </p:set>
                                    <p:animEffect transition="in" filter="wipe(left)">
                                      <p:cBhvr>
                                        <p:cTn dur="500" id="23"/>
                                        <p:tgtEl>
                                          <p:spTgt spid="1048766"/>
                                        </p:tgtEl>
                                      </p:cBhvr>
                                    </p:animEffect>
                                  </p:childTnLst>
                                </p:cTn>
                              </p:par>
                              <p:par>
                                <p:cTn fill="hold" id="24" nodeType="withEffect" presetClass="entr" presetID="16" presetSubtype="42">
                                  <p:stCondLst>
                                    <p:cond delay="750"/>
                                  </p:stCondLst>
                                  <p:childTnLst>
                                    <p:set>
                                      <p:cBhvr>
                                        <p:cTn dur="1" fill="hold" id="25">
                                          <p:stCondLst>
                                            <p:cond delay="0"/>
                                          </p:stCondLst>
                                        </p:cTn>
                                        <p:tgtEl>
                                          <p:spTgt spid="3145751"/>
                                        </p:tgtEl>
                                        <p:attrNameLst>
                                          <p:attrName>style.visibility</p:attrName>
                                        </p:attrNameLst>
                                      </p:cBhvr>
                                      <p:to>
                                        <p:strVal val="visible"/>
                                      </p:to>
                                    </p:set>
                                    <p:animEffect transition="in" filter="barn(outHorizontal)">
                                      <p:cBhvr>
                                        <p:cTn dur="500" id="26"/>
                                        <p:tgtEl>
                                          <p:spTgt spid="3145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6" grpId="0" animBg="1"/>
      <p:bldP spid="1048767" grpId="0" animBg="1"/>
      <p:bldP spid="1048767" grpId="1" animBg="1"/>
      <p:bldP spid="1048768" grpId="0" animBg="1"/>
      <p:bldP spid="104876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重点">
    <p:spTree>
      <p:nvGrpSpPr>
        <p:cNvPr id="140" name=""/>
        <p:cNvGrpSpPr/>
        <p:nvPr/>
      </p:nvGrpSpPr>
      <p:grpSpPr>
        <a:xfrm>
          <a:off x="0" y="0"/>
          <a:ext cx="0" cy="0"/>
          <a:chOff x="0" y="0"/>
          <a:chExt cx="0" cy="0"/>
        </a:xfrm>
      </p:grpSpPr>
      <p:sp>
        <p:nvSpPr>
          <p:cNvPr id="1048782" name="矩形 2"/>
          <p:cNvSpPr/>
          <p:nvPr userDrawn="1"/>
        </p:nvSpPr>
        <p:spPr>
          <a:xfrm>
            <a:off x="0" y="0"/>
            <a:ext cx="12192000" cy="6858001"/>
          </a:xfrm>
          <a:prstGeom prst="rect"/>
          <a:gradFill flip="none" rotWithShape="1">
            <a:gsLst>
              <a:gs pos="0">
                <a:srgbClr val="ECA285"/>
              </a:gs>
              <a:gs pos="27000">
                <a:srgbClr val="FCCB90"/>
              </a:gs>
              <a:gs pos="80000">
                <a:srgbClr val="F1E9D2"/>
              </a:gs>
              <a:gs pos="100000">
                <a:srgbClr val="FEF6E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altLang="en-US" lang="zh-CN"/>
          </a:p>
        </p:txBody>
      </p:sp>
      <p:pic>
        <p:nvPicPr>
          <p:cNvPr id="2097172" name="图片 3" descr="线条02"/>
          <p:cNvPicPr>
            <a:picLocks noChangeAspect="1"/>
          </p:cNvPicPr>
          <p:nvPr userDrawn="1"/>
        </p:nvPicPr>
        <p:blipFill rotWithShape="1">
          <a:blip xmlns:r="http://schemas.openxmlformats.org/officeDocument/2006/relationships" r:embed="rId1" cstate="print">
            <a:biLevel thresh="50000"/>
          </a:blip>
          <a:srcRect b="15154"/>
          <a:stretch>
            <a:fillRect/>
          </a:stretch>
        </p:blipFill>
        <p:spPr>
          <a:xfrm flipH="1">
            <a:off x="-2" y="2903177"/>
            <a:ext cx="12191999" cy="3954824"/>
          </a:xfrm>
          <a:prstGeom prst="rect"/>
        </p:spPr>
      </p:pic>
      <p:sp>
        <p:nvSpPr>
          <p:cNvPr id="1048783" name="矩形: 圆顶角 4"/>
          <p:cNvSpPr/>
          <p:nvPr userDrawn="1"/>
        </p:nvSpPr>
        <p:spPr bwMode="auto">
          <a:xfrm rot="5400000">
            <a:off x="3600695" y="-1715968"/>
            <a:ext cx="4990610" cy="10289936"/>
          </a:xfrm>
          <a:prstGeom prst="round2SameRect">
            <a:avLst>
              <a:gd name="adj1" fmla="val 6542"/>
              <a:gd name="adj2" fmla="val 0"/>
            </a:avLst>
          </a:prstGeom>
          <a:solidFill>
            <a:srgbClr val="FEFCFA">
              <a:alpha val="40000"/>
            </a:srgbClr>
          </a:solidFill>
          <a:ln w="15875">
            <a:noFill/>
          </a:ln>
          <a:effectLst>
            <a:outerShdw algn="ctr" blurRad="508000" rotWithShape="0" sx="102000" sy="102000">
              <a:srgbClr val="985125">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eaLnBrk="1" hangingPunct="1">
              <a:buFont typeface="Arial" panose="020B0604020202020204" pitchFamily="34" charset="0"/>
              <a:buNone/>
            </a:pPr>
            <a:endParaRPr altLang="en-US" dirty="0" lang="zh-CN"/>
          </a:p>
        </p:txBody>
      </p:sp>
      <p:sp>
        <p:nvSpPr>
          <p:cNvPr id="1048784" name="矩形: 圆顶角 5"/>
          <p:cNvSpPr/>
          <p:nvPr userDrawn="1"/>
        </p:nvSpPr>
        <p:spPr bwMode="auto">
          <a:xfrm rot="5400000">
            <a:off x="3765415" y="-1484581"/>
            <a:ext cx="4661171" cy="9827163"/>
          </a:xfrm>
          <a:prstGeom prst="round2SameRect">
            <a:avLst>
              <a:gd name="adj1" fmla="val 6542"/>
              <a:gd name="adj2" fmla="val 0"/>
            </a:avLst>
          </a:prstGeom>
          <a:solidFill>
            <a:srgbClr val="FEFCFA">
              <a:alpha val="40000"/>
            </a:srgbClr>
          </a:solidFill>
          <a:ln w="15875">
            <a:noFill/>
          </a:ln>
          <a:effectLst>
            <a:outerShdw algn="ctr" blurRad="508000" rotWithShape="0" sx="102000" sy="102000">
              <a:srgbClr val="985125">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eaLnBrk="1" hangingPunct="1">
              <a:buFont typeface="Arial" panose="020B0604020202020204" pitchFamily="34" charset="0"/>
              <a:buNone/>
            </a:pPr>
            <a:endParaRPr altLang="en-US" dirty="0" lang="zh-CN"/>
          </a:p>
        </p:txBody>
      </p:sp>
      <p:sp>
        <p:nvSpPr>
          <p:cNvPr id="1048785" name="矩形: 圆顶角 6"/>
          <p:cNvSpPr/>
          <p:nvPr userDrawn="1"/>
        </p:nvSpPr>
        <p:spPr bwMode="auto">
          <a:xfrm rot="5400000">
            <a:off x="3943754" y="-1238186"/>
            <a:ext cx="4304492" cy="9334373"/>
          </a:xfrm>
          <a:prstGeom prst="round2SameRect">
            <a:avLst>
              <a:gd name="adj1" fmla="val 6542"/>
              <a:gd name="adj2" fmla="val 0"/>
            </a:avLst>
          </a:prstGeom>
          <a:solidFill>
            <a:srgbClr val="FEFCFA"/>
          </a:solidFill>
          <a:ln w="15875">
            <a:noFill/>
          </a:ln>
          <a:effectLst>
            <a:outerShdw algn="ctr" blurRad="508000" rotWithShape="0" sx="102000" sy="102000">
              <a:srgbClr val="985125">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eaLnBrk="1" hangingPunct="1">
              <a:buFont typeface="Arial" panose="020B0604020202020204" pitchFamily="34" charset="0"/>
              <a:buNone/>
            </a:pPr>
            <a:endParaRPr altLang="en-US" dirty="0" lang="zh-CN"/>
          </a:p>
        </p:txBody>
      </p:sp>
      <p:cxnSp>
        <p:nvCxnSpPr>
          <p:cNvPr id="3145756" name="直接连接符 7"/>
          <p:cNvCxnSpPr>
            <a:cxnSpLocks/>
          </p:cNvCxnSpPr>
          <p:nvPr userDrawn="1"/>
        </p:nvCxnSpPr>
        <p:spPr>
          <a:xfrm>
            <a:off x="3708506" y="1908770"/>
            <a:ext cx="0" cy="3040460"/>
          </a:xfrm>
          <a:prstGeom prst="line"/>
          <a:ln w="15875">
            <a:solidFill>
              <a:srgbClr val="E17751"/>
            </a:solidFill>
            <a:headEnd type="diamond"/>
            <a:tailEnd type="diamond"/>
          </a:ln>
        </p:spPr>
        <p:style>
          <a:lnRef idx="1">
            <a:schemeClr val="accent1"/>
          </a:lnRef>
          <a:fillRef idx="0">
            <a:schemeClr val="accent1"/>
          </a:fillRef>
          <a:effectRef idx="0">
            <a:schemeClr val="accent1"/>
          </a:effectRef>
          <a:fontRef idx="minor">
            <a:schemeClr val="tx1"/>
          </a:fontRef>
        </p:style>
      </p:cxnSp>
      <p:pic>
        <p:nvPicPr>
          <p:cNvPr id="2097173" name="图形 8"/>
          <p:cNvPicPr>
            <a:picLocks noChangeAspect="1"/>
          </p:cNvPicPr>
          <p:nvPr userDrawn="1"/>
        </p:nvPicPr>
        <p:blipFill>
          <a:blip xmlns:r="http://schemas.openxmlformats.org/officeDocument/2006/relationships" r:embed="rId2" cstate="print"/>
          <a:stretch>
            <a:fillRect/>
          </a:stretch>
        </p:blipFill>
        <p:spPr>
          <a:xfrm>
            <a:off x="2037148" y="2061946"/>
            <a:ext cx="1109348" cy="2520000"/>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048783"/>
                                        </p:tgtEl>
                                        <p:attrNameLst>
                                          <p:attrName>style.visibility</p:attrName>
                                        </p:attrNameLst>
                                      </p:cBhvr>
                                      <p:to>
                                        <p:strVal val="visible"/>
                                      </p:to>
                                    </p:set>
                                    <p:animEffect transition="in" filter="fade">
                                      <p:cBhvr>
                                        <p:cTn dur="1000" id="7"/>
                                        <p:tgtEl>
                                          <p:spTgt spid="1048783"/>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1048784"/>
                                        </p:tgtEl>
                                        <p:attrNameLst>
                                          <p:attrName>style.visibility</p:attrName>
                                        </p:attrNameLst>
                                      </p:cBhvr>
                                      <p:to>
                                        <p:strVal val="visible"/>
                                      </p:to>
                                    </p:set>
                                    <p:animEffect transition="in" filter="fade">
                                      <p:cBhvr>
                                        <p:cTn dur="1000" id="10"/>
                                        <p:tgtEl>
                                          <p:spTgt spid="1048784"/>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1048785"/>
                                        </p:tgtEl>
                                        <p:attrNameLst>
                                          <p:attrName>style.visibility</p:attrName>
                                        </p:attrNameLst>
                                      </p:cBhvr>
                                      <p:to>
                                        <p:strVal val="visible"/>
                                      </p:to>
                                    </p:set>
                                    <p:animEffect transition="in" filter="fade">
                                      <p:cBhvr>
                                        <p:cTn dur="1000" id="13"/>
                                        <p:tgtEl>
                                          <p:spTgt spid="1048785"/>
                                        </p:tgtEl>
                                      </p:cBhvr>
                                    </p:animEffect>
                                  </p:childTnLst>
                                </p:cTn>
                              </p:par>
                              <p:par>
                                <p:cTn fill="hold" id="14" nodeType="withEffect" presetClass="entr" presetID="10" presetSubtype="0">
                                  <p:stCondLst>
                                    <p:cond delay="500"/>
                                  </p:stCondLst>
                                  <p:childTnLst>
                                    <p:set>
                                      <p:cBhvr>
                                        <p:cTn dur="1" fill="hold" id="15">
                                          <p:stCondLst>
                                            <p:cond delay="0"/>
                                          </p:stCondLst>
                                        </p:cTn>
                                        <p:tgtEl>
                                          <p:spTgt spid="2097173"/>
                                        </p:tgtEl>
                                        <p:attrNameLst>
                                          <p:attrName>style.visibility</p:attrName>
                                        </p:attrNameLst>
                                      </p:cBhvr>
                                      <p:to>
                                        <p:strVal val="visible"/>
                                      </p:to>
                                    </p:set>
                                    <p:animEffect transition="in" filter="fade">
                                      <p:cBhvr>
                                        <p:cTn dur="1000" id="16"/>
                                        <p:tgtEl>
                                          <p:spTgt spid="2097173"/>
                                        </p:tgtEl>
                                      </p:cBhvr>
                                    </p:animEffect>
                                  </p:childTnLst>
                                </p:cTn>
                              </p:par>
                              <p:par>
                                <p:cTn fill="hold" id="17" nodeType="withEffect" presetClass="entr" presetID="22" presetSubtype="1">
                                  <p:stCondLst>
                                    <p:cond delay="750"/>
                                  </p:stCondLst>
                                  <p:childTnLst>
                                    <p:set>
                                      <p:cBhvr>
                                        <p:cTn dur="1" fill="hold" id="18">
                                          <p:stCondLst>
                                            <p:cond delay="0"/>
                                          </p:stCondLst>
                                        </p:cTn>
                                        <p:tgtEl>
                                          <p:spTgt spid="3145756"/>
                                        </p:tgtEl>
                                        <p:attrNameLst>
                                          <p:attrName>style.visibility</p:attrName>
                                        </p:attrNameLst>
                                      </p:cBhvr>
                                      <p:to>
                                        <p:strVal val="visible"/>
                                      </p:to>
                                    </p:set>
                                    <p:animEffect transition="in" filter="wipe(up)">
                                      <p:cBhvr>
                                        <p:cTn dur="500" id="19"/>
                                        <p:tgtEl>
                                          <p:spTgt spid="3145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3" grpId="0" animBg="1"/>
      <p:bldP spid="1048784" grpId="0" animBg="1"/>
      <p:bldP spid="104878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讲标题">
    <p:spTree>
      <p:nvGrpSpPr>
        <p:cNvPr id="71" name=""/>
        <p:cNvGrpSpPr/>
        <p:nvPr/>
      </p:nvGrpSpPr>
      <p:grpSpPr>
        <a:xfrm>
          <a:off x="0" y="0"/>
          <a:ext cx="0" cy="0"/>
          <a:chOff x="0" y="0"/>
          <a:chExt cx="0" cy="0"/>
        </a:xfrm>
      </p:grpSpPr>
      <p:sp>
        <p:nvSpPr>
          <p:cNvPr id="1048643" name="iṩḻíḑe"/>
          <p:cNvSpPr/>
          <p:nvPr userDrawn="1"/>
        </p:nvSpPr>
        <p:spPr>
          <a:xfrm>
            <a:off x="0" y="0"/>
            <a:ext cx="12192000" cy="6858000"/>
          </a:xfrm>
          <a:prstGeom prst="rect"/>
          <a:gradFill flip="none" rotWithShape="1">
            <a:gsLst>
              <a:gs pos="0">
                <a:srgbClr val="ECA285"/>
              </a:gs>
              <a:gs pos="27000">
                <a:srgbClr val="FCCB90"/>
              </a:gs>
              <a:gs pos="80000">
                <a:srgbClr val="F1E9D2"/>
              </a:gs>
              <a:gs pos="100000">
                <a:srgbClr val="FEF6E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altLang="en-US" dirty="0" lang="zh-CN"/>
          </a:p>
        </p:txBody>
      </p:sp>
      <p:sp>
        <p:nvSpPr>
          <p:cNvPr id="1048644" name="立方体 3"/>
          <p:cNvSpPr/>
          <p:nvPr userDrawn="1"/>
        </p:nvSpPr>
        <p:spPr>
          <a:xfrm>
            <a:off x="2440856" y="-235134"/>
            <a:ext cx="5917919" cy="7108820"/>
          </a:xfrm>
          <a:prstGeom prst="cube">
            <a:avLst>
              <a:gd name="adj" fmla="val 2750"/>
            </a:avLst>
          </a:prstGeom>
          <a:gradFill>
            <a:gsLst>
              <a:gs pos="0">
                <a:srgbClr val="E69A6C"/>
              </a:gs>
              <a:gs pos="100000">
                <a:srgbClr val="FFEFCE">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ndParaRPr>
          </a:p>
        </p:txBody>
      </p:sp>
      <p:sp>
        <p:nvSpPr>
          <p:cNvPr id="1048645" name="立方体 4"/>
          <p:cNvSpPr/>
          <p:nvPr userDrawn="1"/>
        </p:nvSpPr>
        <p:spPr>
          <a:xfrm>
            <a:off x="-145553" y="-513554"/>
            <a:ext cx="3420000" cy="7001381"/>
          </a:xfrm>
          <a:prstGeom prst="cube">
            <a:avLst>
              <a:gd name="adj" fmla="val 4101"/>
            </a:avLst>
          </a:prstGeom>
          <a:gradFill>
            <a:gsLst>
              <a:gs pos="0">
                <a:srgbClr val="E69A6C"/>
              </a:gs>
              <a:gs pos="65000">
                <a:srgbClr val="F5CC8A">
                  <a:alpha val="60000"/>
                </a:srgbClr>
              </a:gs>
              <a:gs pos="100000">
                <a:srgbClr val="F5CC8A">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ndParaRPr>
          </a:p>
        </p:txBody>
      </p:sp>
      <p:sp>
        <p:nvSpPr>
          <p:cNvPr id="1048646" name="立方体 5"/>
          <p:cNvSpPr/>
          <p:nvPr userDrawn="1"/>
        </p:nvSpPr>
        <p:spPr>
          <a:xfrm>
            <a:off x="8952000" y="-446885"/>
            <a:ext cx="3240000" cy="7533552"/>
          </a:xfrm>
          <a:prstGeom prst="cube">
            <a:avLst>
              <a:gd name="adj" fmla="val 4934"/>
            </a:avLst>
          </a:prstGeom>
          <a:gradFill>
            <a:gsLst>
              <a:gs pos="0">
                <a:srgbClr val="C9AF6D"/>
              </a:gs>
              <a:gs pos="100000">
                <a:srgbClr val="E1CA94">
                  <a:alpha val="7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ndParaRPr>
          </a:p>
        </p:txBody>
      </p:sp>
      <p:sp>
        <p:nvSpPr>
          <p:cNvPr id="1048647" name="立方体 6"/>
          <p:cNvSpPr/>
          <p:nvPr userDrawn="1"/>
        </p:nvSpPr>
        <p:spPr>
          <a:xfrm>
            <a:off x="10371521" y="2987136"/>
            <a:ext cx="1339515" cy="4099531"/>
          </a:xfrm>
          <a:prstGeom prst="cube">
            <a:avLst>
              <a:gd name="adj" fmla="val 11772"/>
            </a:avLst>
          </a:prstGeom>
          <a:gradFill>
            <a:gsLst>
              <a:gs pos="0">
                <a:srgbClr val="FBC88F"/>
              </a:gs>
              <a:gs pos="100000">
                <a:srgbClr val="FDCF93">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ndParaRPr>
          </a:p>
        </p:txBody>
      </p:sp>
      <p:sp>
        <p:nvSpPr>
          <p:cNvPr id="1048648" name="立方体 7"/>
          <p:cNvSpPr/>
          <p:nvPr userDrawn="1"/>
        </p:nvSpPr>
        <p:spPr>
          <a:xfrm>
            <a:off x="8351816" y="548999"/>
            <a:ext cx="2024249" cy="5938817"/>
          </a:xfrm>
          <a:prstGeom prst="cube">
            <a:avLst>
              <a:gd name="adj" fmla="val 6191"/>
            </a:avLst>
          </a:prstGeom>
          <a:gradFill>
            <a:gsLst>
              <a:gs pos="0">
                <a:srgbClr val="FDCC91"/>
              </a:gs>
              <a:gs pos="57000">
                <a:srgbClr val="E69A6C">
                  <a:alpha val="70000"/>
                </a:srgbClr>
              </a:gs>
              <a:gs pos="100000">
                <a:srgbClr val="E69A6C">
                  <a:alpha val="0"/>
                </a:srgbClr>
              </a:gs>
            </a:gsLst>
            <a:lin ang="5400000" scaled="1"/>
          </a:gradFill>
          <a:ln w="19050">
            <a:noFill/>
          </a:ln>
          <a:effectLst>
            <a:outerShdw algn="tl" blurRad="254000" dir="2700000" dist="50800" rotWithShape="0">
              <a:schemeClr val="accent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49" name="标题 9801"/>
          <p:cNvSpPr txBox="1"/>
          <p:nvPr userDrawn="1"/>
        </p:nvSpPr>
        <p:spPr>
          <a:xfrm>
            <a:off x="1596000" y="2079000"/>
            <a:ext cx="9000000" cy="2700000"/>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dirty="0" lang="zh-CN"/>
          </a:p>
        </p:txBody>
      </p:sp>
      <p:sp>
        <p:nvSpPr>
          <p:cNvPr id="1048650" name="标题 9801"/>
          <p:cNvSpPr txBox="1"/>
          <p:nvPr userDrawn="1"/>
        </p:nvSpPr>
        <p:spPr>
          <a:xfrm rot="16200000">
            <a:off x="9248648" y="3434377"/>
            <a:ext cx="2817464" cy="106711"/>
          </a:xfrm>
          <a:prstGeom prst="parallelogram">
            <a:avLst>
              <a:gd name="adj" fmla="val 98875"/>
            </a:avLst>
          </a:prstGeom>
          <a:gradFill flip="none" rotWithShape="1">
            <a:gsLst>
              <a:gs pos="0">
                <a:schemeClr val="bg1">
                  <a:lumMod val="95000"/>
                </a:schemeClr>
              </a:gs>
              <a:gs pos="100000">
                <a:schemeClr val="bg1">
                  <a:lumMod val="65000"/>
                </a:schemeClr>
              </a:gs>
            </a:gsLst>
            <a:lin ang="6000000" scaled="0"/>
          </a:gradFill>
          <a:ln w="1587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dirty="0" lang="zh-CN"/>
          </a:p>
        </p:txBody>
      </p:sp>
      <p:sp>
        <p:nvSpPr>
          <p:cNvPr id="1048651" name="标题 9801"/>
          <p:cNvSpPr txBox="1"/>
          <p:nvPr userDrawn="1"/>
        </p:nvSpPr>
        <p:spPr>
          <a:xfrm flipH="1">
            <a:off x="1595999" y="4788004"/>
            <a:ext cx="9114727" cy="108477"/>
          </a:xfrm>
          <a:prstGeom prst="parallelogram">
            <a:avLst>
              <a:gd name="adj" fmla="val 102209"/>
            </a:avLst>
          </a:prstGeom>
          <a:gradFill>
            <a:gsLst>
              <a:gs pos="0">
                <a:schemeClr val="bg1">
                  <a:lumMod val="95000"/>
                </a:schemeClr>
              </a:gs>
              <a:gs pos="54000">
                <a:schemeClr val="bg1">
                  <a:lumMod val="75000"/>
                </a:schemeClr>
              </a:gs>
              <a:gs pos="100000">
                <a:schemeClr val="bg1">
                  <a:lumMod val="95000"/>
                </a:schemeClr>
              </a:gs>
            </a:gsLst>
            <a:lin ang="6000000" scaled="0"/>
          </a:gradFill>
          <a:ln w="1587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dirty="0" lang="zh-CN"/>
          </a:p>
        </p:txBody>
      </p:sp>
      <p:cxnSp>
        <p:nvCxnSpPr>
          <p:cNvPr id="3145740" name="直接连接符 11"/>
          <p:cNvCxnSpPr>
            <a:cxnSpLocks/>
          </p:cNvCxnSpPr>
          <p:nvPr userDrawn="1"/>
        </p:nvCxnSpPr>
        <p:spPr>
          <a:xfrm flipH="1">
            <a:off x="1596000" y="2079000"/>
            <a:ext cx="9000000" cy="0"/>
          </a:xfrm>
          <a:prstGeom prst="line"/>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5741" name="直接连接符 12"/>
          <p:cNvCxnSpPr>
            <a:cxnSpLocks/>
          </p:cNvCxnSpPr>
          <p:nvPr userDrawn="1"/>
        </p:nvCxnSpPr>
        <p:spPr>
          <a:xfrm rot="5400000" flipH="1">
            <a:off x="246000" y="3429000"/>
            <a:ext cx="2700000" cy="0"/>
          </a:xfrm>
          <a:prstGeom prst="line"/>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5742" name="直接连接符 13"/>
          <p:cNvCxnSpPr>
            <a:cxnSpLocks/>
          </p:cNvCxnSpPr>
          <p:nvPr userDrawn="1"/>
        </p:nvCxnSpPr>
        <p:spPr>
          <a:xfrm rot="5400000" flipH="1">
            <a:off x="9246000" y="3429000"/>
            <a:ext cx="2700000" cy="0"/>
          </a:xfrm>
          <a:prstGeom prst="line"/>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5743" name="直接连接符 14"/>
          <p:cNvCxnSpPr>
            <a:cxnSpLocks/>
          </p:cNvCxnSpPr>
          <p:nvPr userDrawn="1"/>
        </p:nvCxnSpPr>
        <p:spPr>
          <a:xfrm flipH="1">
            <a:off x="1596000" y="4779000"/>
            <a:ext cx="9000000" cy="0"/>
          </a:xfrm>
          <a:prstGeom prst="line"/>
          <a:ln w="22225"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50000" fill="hold" grpId="0" id="5" nodeType="withEffect" presetClass="entr" presetID="2" presetSubtype="4">
                                  <p:stCondLst>
                                    <p:cond delay="0"/>
                                  </p:stCondLst>
                                  <p:childTnLst>
                                    <p:set>
                                      <p:cBhvr>
                                        <p:cTn dur="1" fill="hold" id="6">
                                          <p:stCondLst>
                                            <p:cond delay="0"/>
                                          </p:stCondLst>
                                        </p:cTn>
                                        <p:tgtEl>
                                          <p:spTgt spid="1048645"/>
                                        </p:tgtEl>
                                        <p:attrNameLst>
                                          <p:attrName>style.visibility</p:attrName>
                                        </p:attrNameLst>
                                      </p:cBhvr>
                                      <p:to>
                                        <p:strVal val="visible"/>
                                      </p:to>
                                    </p:set>
                                    <p:anim calcmode="lin" valueType="num">
                                      <p:cBhvr additive="base">
                                        <p:cTn dur="1000" fill="hold" id="7"/>
                                        <p:tgtEl>
                                          <p:spTgt spid="1048645"/>
                                        </p:tgtEl>
                                        <p:attrNameLst>
                                          <p:attrName>ppt_x</p:attrName>
                                        </p:attrNameLst>
                                      </p:cBhvr>
                                      <p:tavLst>
                                        <p:tav tm="0">
                                          <p:val>
                                            <p:strVal val="#ppt_x"/>
                                          </p:val>
                                        </p:tav>
                                        <p:tav tm="100000">
                                          <p:val>
                                            <p:strVal val="#ppt_x"/>
                                          </p:val>
                                        </p:tav>
                                      </p:tavLst>
                                    </p:anim>
                                    <p:anim calcmode="lin" valueType="num">
                                      <p:cBhvr additive="base">
                                        <p:cTn dur="1000" fill="hold" id="8"/>
                                        <p:tgtEl>
                                          <p:spTgt spid="1048645"/>
                                        </p:tgtEl>
                                        <p:attrNameLst>
                                          <p:attrName>ppt_y</p:attrName>
                                        </p:attrNameLst>
                                      </p:cBhvr>
                                      <p:tavLst>
                                        <p:tav tm="0">
                                          <p:val>
                                            <p:strVal val="1+#ppt_h/2"/>
                                          </p:val>
                                        </p:tav>
                                        <p:tav tm="100000">
                                          <p:val>
                                            <p:strVal val="#ppt_y"/>
                                          </p:val>
                                        </p:tav>
                                      </p:tavLst>
                                    </p:anim>
                                  </p:childTnLst>
                                </p:cTn>
                              </p:par>
                              <p:par>
                                <p:cTn decel="50000" fill="hold" grpId="0" id="9" nodeType="withEffect" presetClass="entr" presetID="2" presetSubtype="4">
                                  <p:stCondLst>
                                    <p:cond delay="0"/>
                                  </p:stCondLst>
                                  <p:childTnLst>
                                    <p:set>
                                      <p:cBhvr>
                                        <p:cTn dur="1" fill="hold" id="10">
                                          <p:stCondLst>
                                            <p:cond delay="0"/>
                                          </p:stCondLst>
                                        </p:cTn>
                                        <p:tgtEl>
                                          <p:spTgt spid="1048644"/>
                                        </p:tgtEl>
                                        <p:attrNameLst>
                                          <p:attrName>style.visibility</p:attrName>
                                        </p:attrNameLst>
                                      </p:cBhvr>
                                      <p:to>
                                        <p:strVal val="visible"/>
                                      </p:to>
                                    </p:set>
                                    <p:anim calcmode="lin" valueType="num">
                                      <p:cBhvr additive="base">
                                        <p:cTn dur="1000" fill="hold" id="11"/>
                                        <p:tgtEl>
                                          <p:spTgt spid="1048644"/>
                                        </p:tgtEl>
                                        <p:attrNameLst>
                                          <p:attrName>ppt_x</p:attrName>
                                        </p:attrNameLst>
                                      </p:cBhvr>
                                      <p:tavLst>
                                        <p:tav tm="0">
                                          <p:val>
                                            <p:strVal val="#ppt_x"/>
                                          </p:val>
                                        </p:tav>
                                        <p:tav tm="100000">
                                          <p:val>
                                            <p:strVal val="#ppt_x"/>
                                          </p:val>
                                        </p:tav>
                                      </p:tavLst>
                                    </p:anim>
                                    <p:anim calcmode="lin" valueType="num">
                                      <p:cBhvr additive="base">
                                        <p:cTn dur="1000" fill="hold" id="12"/>
                                        <p:tgtEl>
                                          <p:spTgt spid="1048644"/>
                                        </p:tgtEl>
                                        <p:attrNameLst>
                                          <p:attrName>ppt_y</p:attrName>
                                        </p:attrNameLst>
                                      </p:cBhvr>
                                      <p:tavLst>
                                        <p:tav tm="0">
                                          <p:val>
                                            <p:strVal val="1+#ppt_h/2"/>
                                          </p:val>
                                        </p:tav>
                                        <p:tav tm="100000">
                                          <p:val>
                                            <p:strVal val="#ppt_y"/>
                                          </p:val>
                                        </p:tav>
                                      </p:tavLst>
                                    </p:anim>
                                  </p:childTnLst>
                                </p:cTn>
                              </p:par>
                              <p:par>
                                <p:cTn decel="50000" fill="hold" grpId="0" id="13" nodeType="withEffect" presetClass="entr" presetID="2" presetSubtype="1">
                                  <p:stCondLst>
                                    <p:cond delay="250"/>
                                  </p:stCondLst>
                                  <p:childTnLst>
                                    <p:set>
                                      <p:cBhvr>
                                        <p:cTn dur="1" fill="hold" id="14">
                                          <p:stCondLst>
                                            <p:cond delay="0"/>
                                          </p:stCondLst>
                                        </p:cTn>
                                        <p:tgtEl>
                                          <p:spTgt spid="1048646"/>
                                        </p:tgtEl>
                                        <p:attrNameLst>
                                          <p:attrName>style.visibility</p:attrName>
                                        </p:attrNameLst>
                                      </p:cBhvr>
                                      <p:to>
                                        <p:strVal val="visible"/>
                                      </p:to>
                                    </p:set>
                                    <p:anim calcmode="lin" valueType="num">
                                      <p:cBhvr additive="base">
                                        <p:cTn dur="1000" fill="hold" id="15"/>
                                        <p:tgtEl>
                                          <p:spTgt spid="1048646"/>
                                        </p:tgtEl>
                                        <p:attrNameLst>
                                          <p:attrName>ppt_x</p:attrName>
                                        </p:attrNameLst>
                                      </p:cBhvr>
                                      <p:tavLst>
                                        <p:tav tm="0">
                                          <p:val>
                                            <p:strVal val="#ppt_x"/>
                                          </p:val>
                                        </p:tav>
                                        <p:tav tm="100000">
                                          <p:val>
                                            <p:strVal val="#ppt_x"/>
                                          </p:val>
                                        </p:tav>
                                      </p:tavLst>
                                    </p:anim>
                                    <p:anim calcmode="lin" valueType="num">
                                      <p:cBhvr additive="base">
                                        <p:cTn dur="1000" fill="hold" id="16"/>
                                        <p:tgtEl>
                                          <p:spTgt spid="1048646"/>
                                        </p:tgtEl>
                                        <p:attrNameLst>
                                          <p:attrName>ppt_y</p:attrName>
                                        </p:attrNameLst>
                                      </p:cBhvr>
                                      <p:tavLst>
                                        <p:tav tm="0">
                                          <p:val>
                                            <p:strVal val="0-#ppt_h/2"/>
                                          </p:val>
                                        </p:tav>
                                        <p:tav tm="100000">
                                          <p:val>
                                            <p:strVal val="#ppt_y"/>
                                          </p:val>
                                        </p:tav>
                                      </p:tavLst>
                                    </p:anim>
                                  </p:childTnLst>
                                </p:cTn>
                              </p:par>
                              <p:par>
                                <p:cTn decel="50000" fill="hold" grpId="0" id="17" nodeType="withEffect" presetClass="entr" presetID="2" presetSubtype="4">
                                  <p:stCondLst>
                                    <p:cond delay="0"/>
                                  </p:stCondLst>
                                  <p:childTnLst>
                                    <p:set>
                                      <p:cBhvr>
                                        <p:cTn dur="1" fill="hold" id="18">
                                          <p:stCondLst>
                                            <p:cond delay="0"/>
                                          </p:stCondLst>
                                        </p:cTn>
                                        <p:tgtEl>
                                          <p:spTgt spid="1048648"/>
                                        </p:tgtEl>
                                        <p:attrNameLst>
                                          <p:attrName>style.visibility</p:attrName>
                                        </p:attrNameLst>
                                      </p:cBhvr>
                                      <p:to>
                                        <p:strVal val="visible"/>
                                      </p:to>
                                    </p:set>
                                    <p:anim calcmode="lin" valueType="num">
                                      <p:cBhvr additive="base">
                                        <p:cTn dur="1000" fill="hold" id="19"/>
                                        <p:tgtEl>
                                          <p:spTgt spid="1048648"/>
                                        </p:tgtEl>
                                        <p:attrNameLst>
                                          <p:attrName>ppt_x</p:attrName>
                                        </p:attrNameLst>
                                      </p:cBhvr>
                                      <p:tavLst>
                                        <p:tav tm="0">
                                          <p:val>
                                            <p:strVal val="#ppt_x"/>
                                          </p:val>
                                        </p:tav>
                                        <p:tav tm="100000">
                                          <p:val>
                                            <p:strVal val="#ppt_x"/>
                                          </p:val>
                                        </p:tav>
                                      </p:tavLst>
                                    </p:anim>
                                    <p:anim calcmode="lin" valueType="num">
                                      <p:cBhvr additive="base">
                                        <p:cTn dur="1000" fill="hold" id="20"/>
                                        <p:tgtEl>
                                          <p:spTgt spid="1048648"/>
                                        </p:tgtEl>
                                        <p:attrNameLst>
                                          <p:attrName>ppt_y</p:attrName>
                                        </p:attrNameLst>
                                      </p:cBhvr>
                                      <p:tavLst>
                                        <p:tav tm="0">
                                          <p:val>
                                            <p:strVal val="1+#ppt_h/2"/>
                                          </p:val>
                                        </p:tav>
                                        <p:tav tm="100000">
                                          <p:val>
                                            <p:strVal val="#ppt_y"/>
                                          </p:val>
                                        </p:tav>
                                      </p:tavLst>
                                    </p:anim>
                                  </p:childTnLst>
                                </p:cTn>
                              </p:par>
                              <p:par>
                                <p:cTn decel="50000" fill="hold" grpId="0" id="21" nodeType="withEffect" presetClass="entr" presetID="2" presetSubtype="4">
                                  <p:stCondLst>
                                    <p:cond delay="0"/>
                                  </p:stCondLst>
                                  <p:childTnLst>
                                    <p:set>
                                      <p:cBhvr>
                                        <p:cTn dur="1" fill="hold" id="22">
                                          <p:stCondLst>
                                            <p:cond delay="0"/>
                                          </p:stCondLst>
                                        </p:cTn>
                                        <p:tgtEl>
                                          <p:spTgt spid="1048647"/>
                                        </p:tgtEl>
                                        <p:attrNameLst>
                                          <p:attrName>style.visibility</p:attrName>
                                        </p:attrNameLst>
                                      </p:cBhvr>
                                      <p:to>
                                        <p:strVal val="visible"/>
                                      </p:to>
                                    </p:set>
                                    <p:anim calcmode="lin" valueType="num">
                                      <p:cBhvr additive="base">
                                        <p:cTn dur="1000" fill="hold" id="23"/>
                                        <p:tgtEl>
                                          <p:spTgt spid="1048647"/>
                                        </p:tgtEl>
                                        <p:attrNameLst>
                                          <p:attrName>ppt_x</p:attrName>
                                        </p:attrNameLst>
                                      </p:cBhvr>
                                      <p:tavLst>
                                        <p:tav tm="0">
                                          <p:val>
                                            <p:strVal val="#ppt_x"/>
                                          </p:val>
                                        </p:tav>
                                        <p:tav tm="100000">
                                          <p:val>
                                            <p:strVal val="#ppt_x"/>
                                          </p:val>
                                        </p:tav>
                                      </p:tavLst>
                                    </p:anim>
                                    <p:anim calcmode="lin" valueType="num">
                                      <p:cBhvr additive="base">
                                        <p:cTn dur="1000" fill="hold" id="24"/>
                                        <p:tgtEl>
                                          <p:spTgt spid="1048647"/>
                                        </p:tgtEl>
                                        <p:attrNameLst>
                                          <p:attrName>ppt_y</p:attrName>
                                        </p:attrNameLst>
                                      </p:cBhvr>
                                      <p:tavLst>
                                        <p:tav tm="0">
                                          <p:val>
                                            <p:strVal val="1+#ppt_h/2"/>
                                          </p:val>
                                        </p:tav>
                                        <p:tav tm="100000">
                                          <p:val>
                                            <p:strVal val="#ppt_y"/>
                                          </p:val>
                                        </p:tav>
                                      </p:tavLst>
                                    </p:anim>
                                  </p:childTnLst>
                                </p:cTn>
                              </p:par>
                              <p:par>
                                <p:cTn fill="hold" id="25" nodeType="withEffect" presetClass="entr" presetID="22" presetSubtype="2">
                                  <p:stCondLst>
                                    <p:cond delay="750"/>
                                  </p:stCondLst>
                                  <p:childTnLst>
                                    <p:set>
                                      <p:cBhvr>
                                        <p:cTn dur="1" fill="hold" id="26">
                                          <p:stCondLst>
                                            <p:cond delay="0"/>
                                          </p:stCondLst>
                                        </p:cTn>
                                        <p:tgtEl>
                                          <p:spTgt spid="3145740"/>
                                        </p:tgtEl>
                                        <p:attrNameLst>
                                          <p:attrName>style.visibility</p:attrName>
                                        </p:attrNameLst>
                                      </p:cBhvr>
                                      <p:to>
                                        <p:strVal val="visible"/>
                                      </p:to>
                                    </p:set>
                                    <p:animEffect transition="in" filter="wipe(right)">
                                      <p:cBhvr>
                                        <p:cTn dur="250" id="27"/>
                                        <p:tgtEl>
                                          <p:spTgt spid="3145740"/>
                                        </p:tgtEl>
                                      </p:cBhvr>
                                    </p:animEffect>
                                  </p:childTnLst>
                                </p:cTn>
                              </p:par>
                              <p:par>
                                <p:cTn fill="hold" id="28" nodeType="withEffect" presetClass="entr" presetID="22" presetSubtype="1">
                                  <p:stCondLst>
                                    <p:cond delay="1000"/>
                                  </p:stCondLst>
                                  <p:childTnLst>
                                    <p:set>
                                      <p:cBhvr>
                                        <p:cTn dur="1" fill="hold" id="29">
                                          <p:stCondLst>
                                            <p:cond delay="0"/>
                                          </p:stCondLst>
                                        </p:cTn>
                                        <p:tgtEl>
                                          <p:spTgt spid="3145741"/>
                                        </p:tgtEl>
                                        <p:attrNameLst>
                                          <p:attrName>style.visibility</p:attrName>
                                        </p:attrNameLst>
                                      </p:cBhvr>
                                      <p:to>
                                        <p:strVal val="visible"/>
                                      </p:to>
                                    </p:set>
                                    <p:animEffect transition="in" filter="wipe(up)">
                                      <p:cBhvr>
                                        <p:cTn dur="250" id="30"/>
                                        <p:tgtEl>
                                          <p:spTgt spid="3145741"/>
                                        </p:tgtEl>
                                      </p:cBhvr>
                                    </p:animEffect>
                                  </p:childTnLst>
                                </p:cTn>
                              </p:par>
                            </p:childTnLst>
                          </p:cTn>
                        </p:par>
                        <p:par>
                          <p:cTn fill="hold" id="31">
                            <p:stCondLst>
                              <p:cond delay="1000"/>
                            </p:stCondLst>
                            <p:childTnLst>
                              <p:par>
                                <p:cTn fill="hold" id="32" nodeType="afterEffect" presetClass="entr" presetID="22" presetSubtype="8">
                                  <p:stCondLst>
                                    <p:cond delay="0"/>
                                  </p:stCondLst>
                                  <p:childTnLst>
                                    <p:set>
                                      <p:cBhvr>
                                        <p:cTn dur="1" fill="hold" id="33">
                                          <p:stCondLst>
                                            <p:cond delay="0"/>
                                          </p:stCondLst>
                                        </p:cTn>
                                        <p:tgtEl>
                                          <p:spTgt spid="3145743"/>
                                        </p:tgtEl>
                                        <p:attrNameLst>
                                          <p:attrName>style.visibility</p:attrName>
                                        </p:attrNameLst>
                                      </p:cBhvr>
                                      <p:to>
                                        <p:strVal val="visible"/>
                                      </p:to>
                                    </p:set>
                                    <p:animEffect transition="in" filter="wipe(left)">
                                      <p:cBhvr>
                                        <p:cTn dur="300" id="34"/>
                                        <p:tgtEl>
                                          <p:spTgt spid="3145743"/>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1048651"/>
                                        </p:tgtEl>
                                        <p:attrNameLst>
                                          <p:attrName>style.visibility</p:attrName>
                                        </p:attrNameLst>
                                      </p:cBhvr>
                                      <p:to>
                                        <p:strVal val="visible"/>
                                      </p:to>
                                    </p:set>
                                    <p:animEffect transition="in" filter="wipe(left)">
                                      <p:cBhvr>
                                        <p:cTn dur="300" id="37"/>
                                        <p:tgtEl>
                                          <p:spTgt spid="1048651"/>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1048649"/>
                                        </p:tgtEl>
                                        <p:attrNameLst>
                                          <p:attrName>style.visibility</p:attrName>
                                        </p:attrNameLst>
                                      </p:cBhvr>
                                      <p:to>
                                        <p:strVal val="visible"/>
                                      </p:to>
                                    </p:set>
                                    <p:animEffect transition="in" filter="wipe(left)">
                                      <p:cBhvr>
                                        <p:cTn dur="500" id="40"/>
                                        <p:tgtEl>
                                          <p:spTgt spid="1048649"/>
                                        </p:tgtEl>
                                      </p:cBhvr>
                                    </p:animEffect>
                                  </p:childTnLst>
                                </p:cTn>
                              </p:par>
                            </p:childTnLst>
                          </p:cTn>
                        </p:par>
                        <p:par>
                          <p:cTn fill="hold" id="41">
                            <p:stCondLst>
                              <p:cond delay="1500"/>
                            </p:stCondLst>
                            <p:childTnLst>
                              <p:par>
                                <p:cTn fill="hold" id="42" nodeType="afterEffect" presetClass="entr" presetID="22" presetSubtype="4">
                                  <p:stCondLst>
                                    <p:cond delay="0"/>
                                  </p:stCondLst>
                                  <p:childTnLst>
                                    <p:set>
                                      <p:cBhvr>
                                        <p:cTn dur="1" fill="hold" id="43">
                                          <p:stCondLst>
                                            <p:cond delay="0"/>
                                          </p:stCondLst>
                                        </p:cTn>
                                        <p:tgtEl>
                                          <p:spTgt spid="3145742"/>
                                        </p:tgtEl>
                                        <p:attrNameLst>
                                          <p:attrName>style.visibility</p:attrName>
                                        </p:attrNameLst>
                                      </p:cBhvr>
                                      <p:to>
                                        <p:strVal val="visible"/>
                                      </p:to>
                                    </p:set>
                                    <p:animEffect transition="in" filter="wipe(down)">
                                      <p:cBhvr>
                                        <p:cTn dur="250" id="44"/>
                                        <p:tgtEl>
                                          <p:spTgt spid="3145742"/>
                                        </p:tgtEl>
                                      </p:cBhvr>
                                    </p:animEffect>
                                  </p:childTnLst>
                                </p:cTn>
                              </p:par>
                              <p:par>
                                <p:cTn fill="hold" grpId="0" id="45" nodeType="withEffect" presetClass="entr" presetID="22" presetSubtype="4">
                                  <p:stCondLst>
                                    <p:cond delay="0"/>
                                  </p:stCondLst>
                                  <p:childTnLst>
                                    <p:set>
                                      <p:cBhvr>
                                        <p:cTn dur="1" fill="hold" id="46">
                                          <p:stCondLst>
                                            <p:cond delay="0"/>
                                          </p:stCondLst>
                                        </p:cTn>
                                        <p:tgtEl>
                                          <p:spTgt spid="1048650"/>
                                        </p:tgtEl>
                                        <p:attrNameLst>
                                          <p:attrName>style.visibility</p:attrName>
                                        </p:attrNameLst>
                                      </p:cBhvr>
                                      <p:to>
                                        <p:strVal val="visible"/>
                                      </p:to>
                                    </p:set>
                                    <p:animEffect transition="in" filter="wipe(down)">
                                      <p:cBhvr>
                                        <p:cTn dur="300" id="47"/>
                                        <p:tgtEl>
                                          <p:spTgt spid="1048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4" grpId="0" animBg="1"/>
      <p:bldP spid="1048645" grpId="0" animBg="1"/>
      <p:bldP spid="1048646" grpId="0" animBg="1"/>
      <p:bldP spid="1048647" grpId="0" animBg="1"/>
      <p:bldP spid="1048648" grpId="0" animBg="1"/>
      <p:bldP spid="1048649" grpId="0" animBg="1"/>
      <p:bldP spid="1048650" grpId="0" animBg="1"/>
      <p:bldP spid="1048651" grpId="0" animBg="1"/>
    </p:bld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7"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grpSp>
        <p:nvGrpSpPr>
          <p:cNvPr id="57" name="组合 1"/>
          <p:cNvGrpSpPr/>
          <p:nvPr/>
        </p:nvGrpSpPr>
        <p:grpSpPr>
          <a:xfrm>
            <a:off x="0" y="-3898"/>
            <a:ext cx="12192000" cy="6861898"/>
            <a:chOff x="0" y="-3898"/>
            <a:chExt cx="12192000" cy="6861898"/>
          </a:xfrm>
        </p:grpSpPr>
        <p:grpSp>
          <p:nvGrpSpPr>
            <p:cNvPr id="58" name="组合 2"/>
            <p:cNvGrpSpPr/>
            <p:nvPr/>
          </p:nvGrpSpPr>
          <p:grpSpPr>
            <a:xfrm>
              <a:off x="1" y="0"/>
              <a:ext cx="12191999" cy="6858000"/>
              <a:chOff x="-8793" y="0"/>
              <a:chExt cx="12191999" cy="6858000"/>
            </a:xfrm>
          </p:grpSpPr>
          <p:grpSp>
            <p:nvGrpSpPr>
              <p:cNvPr id="59" name="组合 45"/>
              <p:cNvGrpSpPr/>
              <p:nvPr/>
            </p:nvGrpSpPr>
            <p:grpSpPr>
              <a:xfrm>
                <a:off x="-8793" y="0"/>
                <a:ext cx="12191999" cy="6858000"/>
                <a:chOff x="-1" y="-20360"/>
                <a:chExt cx="12191999" cy="6858000"/>
              </a:xfrm>
            </p:grpSpPr>
            <p:pic>
              <p:nvPicPr>
                <p:cNvPr id="2097157" name="图片 47"/>
                <p:cNvPicPr>
                  <a:picLocks noChangeAspect="1"/>
                </p:cNvPicPr>
                <p:nvPr/>
              </p:nvPicPr>
              <p:blipFill rotWithShape="1">
                <a:blip xmlns:r="http://schemas.openxmlformats.org/officeDocument/2006/relationships" r:embed="rId1" cstate="print"/>
                <a:srcRect t="56373" b="12681"/>
                <a:stretch>
                  <a:fillRect/>
                </a:stretch>
              </p:blipFill>
              <p:spPr>
                <a:xfrm>
                  <a:off x="-1" y="1836600"/>
                  <a:ext cx="12191999" cy="5001040"/>
                </a:xfrm>
                <a:prstGeom prst="rect"/>
              </p:spPr>
            </p:pic>
            <p:sp>
              <p:nvSpPr>
                <p:cNvPr id="1048623" name="矩形 48"/>
                <p:cNvSpPr/>
                <p:nvPr/>
              </p:nvSpPr>
              <p:spPr>
                <a:xfrm>
                  <a:off x="-1" y="-20360"/>
                  <a:ext cx="12191999" cy="5845774"/>
                </a:xfrm>
                <a:prstGeom prst="rect"/>
                <a:gradFill>
                  <a:gsLst>
                    <a:gs pos="0">
                      <a:srgbClr val="E9EDF0">
                        <a:alpha val="0"/>
                      </a:srgbClr>
                    </a:gs>
                    <a:gs pos="31000">
                      <a:srgbClr val="ECEFF2">
                        <a:alpha val="80000"/>
                      </a:srgbClr>
                    </a:gs>
                    <a:gs pos="52874">
                      <a:srgbClr val="EDF0F3"/>
                    </a:gs>
                    <a:gs pos="74400">
                      <a:srgbClr val="EEF0F3"/>
                    </a:gs>
                    <a:gs pos="100000">
                      <a:srgbClr val="F0F1F4"/>
                    </a:gs>
                  </a:gsLst>
                  <a:lin ang="16200000" scaled="1"/>
                </a:gradFill>
                <a:ln>
                  <a:noFill/>
                </a:ln>
                <a:effectLst>
                  <a:outerShdw algn="t" blurRad="381000" dir="5400000" dist="635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sp>
            <p:nvSpPr>
              <p:cNvPr id="1048624" name="矩形 46"/>
              <p:cNvSpPr/>
              <p:nvPr/>
            </p:nvSpPr>
            <p:spPr>
              <a:xfrm rot="16200000">
                <a:off x="-2188937" y="2194031"/>
                <a:ext cx="6857814" cy="2469752"/>
              </a:xfrm>
              <a:prstGeom prst="rect"/>
              <a:gradFill>
                <a:gsLst>
                  <a:gs pos="0">
                    <a:srgbClr val="E9EDF0">
                      <a:alpha val="0"/>
                    </a:srgbClr>
                  </a:gs>
                  <a:gs pos="100000">
                    <a:srgbClr val="F0F1F4"/>
                  </a:gs>
                </a:gsLst>
                <a:lin ang="16200000" scaled="1"/>
              </a:gradFill>
              <a:ln>
                <a:noFill/>
              </a:ln>
              <a:effectLst>
                <a:outerShdw algn="t" blurRad="381000" dir="5400000" dist="635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nvGrpSpPr>
            <p:cNvPr id="60" name="组合 3"/>
            <p:cNvGrpSpPr/>
            <p:nvPr/>
          </p:nvGrpSpPr>
          <p:grpSpPr>
            <a:xfrm>
              <a:off x="2878594" y="3535331"/>
              <a:ext cx="6434813" cy="535531"/>
              <a:chOff x="2878594" y="3535331"/>
              <a:chExt cx="6434813" cy="535531"/>
            </a:xfrm>
          </p:grpSpPr>
          <p:sp>
            <p:nvSpPr>
              <p:cNvPr id="1048625" name="文本框 16"/>
              <p:cNvSpPr txBox="1"/>
              <p:nvPr/>
            </p:nvSpPr>
            <p:spPr>
              <a:xfrm>
                <a:off x="5269479" y="3535331"/>
                <a:ext cx="1653043" cy="535531"/>
              </a:xfrm>
              <a:prstGeom prst="rect"/>
              <a:noFill/>
            </p:spPr>
            <p:txBody>
              <a:bodyPr rtlCol="0" wrap="square">
                <a:spAutoFit/>
              </a:bodyPr>
              <a:p>
                <a:pPr algn="ctr" lvl="1" marL="0">
                  <a:lnSpc>
                    <a:spcPct val="120000"/>
                  </a:lnSpc>
                </a:pPr>
                <a:r>
                  <a:rPr altLang="en-US" b="1" dirty="0" sz="2400" lang="zh-CN" spc="300">
                    <a:solidFill>
                      <a:schemeClr val="tx1">
                        <a:lumMod val="50000"/>
                        <a:lumOff val="50000"/>
                      </a:schemeClr>
                    </a:solidFill>
                    <a:latin typeface="华文中宋" panose="02010600040101010101" pitchFamily="2" charset="-122"/>
                    <a:ea typeface="华文中宋" panose="02010600040101010101" pitchFamily="2" charset="-122"/>
                  </a:rPr>
                  <a:t>教学课件</a:t>
                </a:r>
                <a:endParaRPr altLang="en-US" b="1" dirty="0" sz="2400" lang="zh-CN" spc="300">
                  <a:solidFill>
                    <a:schemeClr val="tx1">
                      <a:lumMod val="50000"/>
                      <a:lumOff val="50000"/>
                    </a:schemeClr>
                  </a:solidFill>
                  <a:latin typeface="华文中宋" panose="02010600040101010101" pitchFamily="2" charset="-122"/>
                  <a:ea typeface="华文中宋" panose="02010600040101010101" pitchFamily="2" charset="-122"/>
                </a:endParaRPr>
              </a:p>
            </p:txBody>
          </p:sp>
          <p:grpSp>
            <p:nvGrpSpPr>
              <p:cNvPr id="61" name="组合 42"/>
              <p:cNvGrpSpPr/>
              <p:nvPr/>
            </p:nvGrpSpPr>
            <p:grpSpPr>
              <a:xfrm>
                <a:off x="2878594" y="3841196"/>
                <a:ext cx="6434813" cy="1"/>
                <a:chOff x="2843658" y="3519579"/>
                <a:chExt cx="6434813" cy="1"/>
              </a:xfrm>
            </p:grpSpPr>
            <p:cxnSp>
              <p:nvCxnSpPr>
                <p:cNvPr id="3145737" name="直接连接符 43"/>
                <p:cNvCxnSpPr>
                  <a:cxnSpLocks/>
                </p:cNvCxnSpPr>
                <p:nvPr/>
              </p:nvCxnSpPr>
              <p:spPr>
                <a:xfrm flipV="1">
                  <a:off x="6887586" y="3519579"/>
                  <a:ext cx="2390885" cy="1"/>
                </a:xfrm>
                <a:prstGeom prst="line"/>
                <a:ln>
                  <a:solidFill>
                    <a:srgbClr val="DC731E"/>
                  </a:solidFill>
                </a:ln>
              </p:spPr>
              <p:style>
                <a:lnRef idx="1">
                  <a:schemeClr val="accent4"/>
                </a:lnRef>
                <a:fillRef idx="0">
                  <a:schemeClr val="accent4"/>
                </a:fillRef>
                <a:effectRef idx="0">
                  <a:schemeClr val="accent4"/>
                </a:effectRef>
                <a:fontRef idx="minor">
                  <a:schemeClr val="tx1"/>
                </a:fontRef>
              </p:style>
            </p:cxnSp>
            <p:cxnSp>
              <p:nvCxnSpPr>
                <p:cNvPr id="3145738" name="直接连接符 44"/>
                <p:cNvCxnSpPr>
                  <a:cxnSpLocks/>
                </p:cNvCxnSpPr>
                <p:nvPr/>
              </p:nvCxnSpPr>
              <p:spPr>
                <a:xfrm>
                  <a:off x="2843658" y="3519579"/>
                  <a:ext cx="2390885" cy="1"/>
                </a:xfrm>
                <a:prstGeom prst="line"/>
                <a:ln>
                  <a:solidFill>
                    <a:srgbClr val="DC731E"/>
                  </a:solidFill>
                </a:ln>
              </p:spPr>
              <p:style>
                <a:lnRef idx="1">
                  <a:schemeClr val="accent4"/>
                </a:lnRef>
                <a:fillRef idx="0">
                  <a:schemeClr val="accent4"/>
                </a:fillRef>
                <a:effectRef idx="0">
                  <a:schemeClr val="accent4"/>
                </a:effectRef>
                <a:fontRef idx="minor">
                  <a:schemeClr val="tx1"/>
                </a:fontRef>
              </p:style>
            </p:cxnSp>
          </p:grpSp>
        </p:grpSp>
        <p:grpSp>
          <p:nvGrpSpPr>
            <p:cNvPr id="62" name="组合 4"/>
            <p:cNvGrpSpPr/>
            <p:nvPr/>
          </p:nvGrpSpPr>
          <p:grpSpPr>
            <a:xfrm>
              <a:off x="2140875" y="2484000"/>
              <a:ext cx="7920051" cy="769441"/>
              <a:chOff x="2103931" y="2258383"/>
              <a:chExt cx="7920051" cy="769441"/>
            </a:xfrm>
          </p:grpSpPr>
          <p:sp>
            <p:nvSpPr>
              <p:cNvPr id="1048626" name="文本框 9"/>
              <p:cNvSpPr txBox="1"/>
              <p:nvPr/>
            </p:nvSpPr>
            <p:spPr>
              <a:xfrm>
                <a:off x="2339851" y="2258383"/>
                <a:ext cx="7454530" cy="769441"/>
              </a:xfrm>
              <a:prstGeom prst="rect"/>
              <a:noFill/>
            </p:spPr>
            <p:txBody>
              <a:bodyPr rtlCol="0" wrap="square">
                <a:spAutoFit/>
              </a:bodyPr>
              <a:p>
                <a:pPr algn="ctr"/>
                <a:r>
                  <a:rPr altLang="en-US" b="1" dirty="0" sz="4400" lang="zh-CN" spc="300">
                    <a:solidFill>
                      <a:srgbClr val="DC731E"/>
                    </a:solidFill>
                    <a:latin typeface="微软雅黑" panose="020B0503020204020204" charset="-122"/>
                    <a:ea typeface="微软雅黑" panose="020B0503020204020204" charset="-122"/>
                  </a:rPr>
                  <a:t>马克思主义基本原理</a:t>
                </a:r>
                <a:endParaRPr altLang="en-US" b="1" dirty="0" sz="4400" lang="zh-CN" spc="300">
                  <a:solidFill>
                    <a:srgbClr val="DC731E"/>
                  </a:solidFill>
                  <a:latin typeface="微软雅黑" panose="020B0503020204020204" charset="-122"/>
                  <a:ea typeface="微软雅黑" panose="020B0503020204020204" charset="-122"/>
                </a:endParaRPr>
              </a:p>
            </p:txBody>
          </p:sp>
          <p:grpSp>
            <p:nvGrpSpPr>
              <p:cNvPr id="63" name="组合 10"/>
              <p:cNvGrpSpPr/>
              <p:nvPr/>
            </p:nvGrpSpPr>
            <p:grpSpPr>
              <a:xfrm>
                <a:off x="2103931" y="2313233"/>
                <a:ext cx="525929" cy="219590"/>
                <a:chOff x="2103931" y="2215351"/>
                <a:chExt cx="525929" cy="219590"/>
              </a:xfrm>
            </p:grpSpPr>
            <p:sp>
              <p:nvSpPr>
                <p:cNvPr id="1048627" name="半闭框 14"/>
                <p:cNvSpPr/>
                <p:nvPr/>
              </p:nvSpPr>
              <p:spPr>
                <a:xfrm>
                  <a:off x="2103931" y="2215351"/>
                  <a:ext cx="241751" cy="219590"/>
                </a:xfrm>
                <a:prstGeom prst="halfFrame"/>
                <a:solidFill>
                  <a:srgbClr val="DC731E"/>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ffectLst>
                      <a:outerShdw algn="tl" blurRad="38100" dir="2700000" dist="38100">
                        <a:srgbClr val="000000">
                          <a:alpha val="43137"/>
                        </a:srgbClr>
                      </a:outerShdw>
                    </a:effectLst>
                  </a:endParaRPr>
                </a:p>
              </p:txBody>
            </p:sp>
            <p:sp>
              <p:nvSpPr>
                <p:cNvPr id="1048628" name="半闭框 15"/>
                <p:cNvSpPr/>
                <p:nvPr/>
              </p:nvSpPr>
              <p:spPr>
                <a:xfrm>
                  <a:off x="2388109" y="2215351"/>
                  <a:ext cx="241751" cy="219590"/>
                </a:xfrm>
                <a:prstGeom prst="halfFrame"/>
                <a:solidFill>
                  <a:srgbClr val="DC731E"/>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ffectLst>
                      <a:outerShdw algn="tl" blurRad="38100" dir="2700000" dist="38100">
                        <a:srgbClr val="000000">
                          <a:alpha val="43137"/>
                        </a:srgbClr>
                      </a:outerShdw>
                    </a:effectLst>
                  </a:endParaRPr>
                </a:p>
              </p:txBody>
            </p:sp>
          </p:grpSp>
          <p:grpSp>
            <p:nvGrpSpPr>
              <p:cNvPr id="64" name="组合 11"/>
              <p:cNvGrpSpPr/>
              <p:nvPr/>
            </p:nvGrpSpPr>
            <p:grpSpPr>
              <a:xfrm rot="10800000">
                <a:off x="9498053" y="2799268"/>
                <a:ext cx="525929" cy="219590"/>
                <a:chOff x="2256331" y="2367751"/>
                <a:chExt cx="525929" cy="219590"/>
              </a:xfrm>
            </p:grpSpPr>
            <p:sp>
              <p:nvSpPr>
                <p:cNvPr id="1048629" name="半闭框 12"/>
                <p:cNvSpPr/>
                <p:nvPr/>
              </p:nvSpPr>
              <p:spPr>
                <a:xfrm>
                  <a:off x="2256331" y="2367751"/>
                  <a:ext cx="241751" cy="219590"/>
                </a:xfrm>
                <a:prstGeom prst="halfFrame"/>
                <a:solidFill>
                  <a:srgbClr val="DC731E"/>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ffectLst>
                      <a:outerShdw algn="tl" blurRad="38100" dir="2700000" dist="38100">
                        <a:srgbClr val="000000">
                          <a:alpha val="43137"/>
                        </a:srgbClr>
                      </a:outerShdw>
                    </a:effectLst>
                  </a:endParaRPr>
                </a:p>
              </p:txBody>
            </p:sp>
            <p:sp>
              <p:nvSpPr>
                <p:cNvPr id="1048630" name="半闭框 13"/>
                <p:cNvSpPr/>
                <p:nvPr/>
              </p:nvSpPr>
              <p:spPr>
                <a:xfrm>
                  <a:off x="2540509" y="2367751"/>
                  <a:ext cx="241751" cy="219590"/>
                </a:xfrm>
                <a:prstGeom prst="halfFrame"/>
                <a:solidFill>
                  <a:srgbClr val="DC731E"/>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ffectLst>
                      <a:outerShdw algn="tl" blurRad="38100" dir="2700000" dist="38100">
                        <a:srgbClr val="000000">
                          <a:alpha val="43137"/>
                        </a:srgbClr>
                      </a:outerShdw>
                    </a:effectLst>
                  </a:endParaRPr>
                </a:p>
              </p:txBody>
            </p:sp>
          </p:grpSp>
        </p:grpSp>
        <p:pic>
          <p:nvPicPr>
            <p:cNvPr id="2097158" name="图片 5"/>
            <p:cNvPicPr>
              <a:picLocks noChangeAspect="1"/>
            </p:cNvPicPr>
            <p:nvPr/>
          </p:nvPicPr>
          <p:blipFill>
            <a:blip xmlns:r="http://schemas.openxmlformats.org/officeDocument/2006/relationships" r:embed="rId2"/>
            <a:stretch>
              <a:fillRect/>
            </a:stretch>
          </p:blipFill>
          <p:spPr>
            <a:xfrm>
              <a:off x="0" y="-3898"/>
              <a:ext cx="3011685" cy="2706859"/>
            </a:xfrm>
            <a:prstGeom prst="rect"/>
          </p:spPr>
        </p:pic>
        <p:grpSp>
          <p:nvGrpSpPr>
            <p:cNvPr id="65" name="组合 6"/>
            <p:cNvGrpSpPr/>
            <p:nvPr/>
          </p:nvGrpSpPr>
          <p:grpSpPr>
            <a:xfrm>
              <a:off x="0" y="6570000"/>
              <a:ext cx="12192000" cy="288000"/>
              <a:chOff x="0" y="6570000"/>
              <a:chExt cx="12192000" cy="288000"/>
            </a:xfrm>
          </p:grpSpPr>
          <p:sp>
            <p:nvSpPr>
              <p:cNvPr id="1048631" name="矩形 7"/>
              <p:cNvSpPr/>
              <p:nvPr/>
            </p:nvSpPr>
            <p:spPr>
              <a:xfrm>
                <a:off x="0" y="6570000"/>
                <a:ext cx="12192000" cy="288000"/>
              </a:xfrm>
              <a:prstGeom prst="rect"/>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lnSpc>
                    <a:spcPct val="150000"/>
                  </a:lnSpc>
                </a:pPr>
                <a:endParaRPr altLang="en-US" dirty="0" sz="900" lang="zh-CN">
                  <a:solidFill>
                    <a:srgbClr val="FFFDFD"/>
                  </a:solidFill>
                  <a:latin typeface="微软雅黑" panose="020B0503020204020204" charset="-122"/>
                  <a:ea typeface="微软雅黑" panose="020B0503020204020204" charset="-122"/>
                </a:endParaRPr>
              </a:p>
            </p:txBody>
          </p:sp>
          <p:sp>
            <p:nvSpPr>
              <p:cNvPr id="1048632" name="文本框 8"/>
              <p:cNvSpPr txBox="1"/>
              <p:nvPr/>
            </p:nvSpPr>
            <p:spPr>
              <a:xfrm>
                <a:off x="336000" y="6598584"/>
                <a:ext cx="11520000" cy="230832"/>
              </a:xfrm>
              <a:prstGeom prst="rect"/>
              <a:noFill/>
            </p:spPr>
            <p:txBody>
              <a:bodyPr rtlCol="0" wrap="square">
                <a:spAutoFit/>
              </a:bodyPr>
              <a:p>
                <a:pPr algn="ctr"/>
                <a:r>
                  <a:rPr altLang="en-US" dirty="0" sz="900" lang="zh-CN">
                    <a:solidFill>
                      <a:schemeClr val="tx1">
                        <a:lumMod val="85000"/>
                        <a:lumOff val="15000"/>
                      </a:schemeClr>
                    </a:solidFill>
                    <a:latin typeface="微软雅黑" panose="020B0503020204020204" charset="-122"/>
                    <a:ea typeface="微软雅黑" panose="020B0503020204020204" charset="-122"/>
                  </a:rPr>
                  <a:t>全国高校思想政治理论课教学指导委员会　 　高等教育出版社  联合出品    </a:t>
                </a:r>
                <a:r>
                  <a:rPr altLang="zh-CN" dirty="0" sz="900" lang="en-US">
                    <a:solidFill>
                      <a:schemeClr val="tx1">
                        <a:lumMod val="85000"/>
                        <a:lumOff val="15000"/>
                      </a:schemeClr>
                    </a:solidFill>
                    <a:latin typeface="微软雅黑" panose="020B0503020204020204" charset="-122"/>
                    <a:ea typeface="微软雅黑" panose="020B0503020204020204" charset="-122"/>
                  </a:rPr>
                  <a:t>I</a:t>
                </a:r>
                <a:r>
                  <a:rPr altLang="en-US" dirty="0" sz="900" lang="zh-CN">
                    <a:solidFill>
                      <a:schemeClr val="tx1">
                        <a:lumMod val="85000"/>
                        <a:lumOff val="15000"/>
                      </a:schemeClr>
                    </a:solidFill>
                    <a:latin typeface="微软雅黑" panose="020B0503020204020204" charset="-122"/>
                    <a:ea typeface="微软雅黑" panose="020B0503020204020204" charset="-122"/>
                  </a:rPr>
                  <a:t>　全国高校“马克思主义基本原理”教学创新中心（华中师范大学）监制</a:t>
                </a:r>
                <a:endParaRPr altLang="en-US" dirty="0" sz="900" lang="zh-CN">
                  <a:solidFill>
                    <a:schemeClr val="tx1">
                      <a:lumMod val="85000"/>
                      <a:lumOff val="15000"/>
                    </a:schemeClr>
                  </a:solidFill>
                  <a:latin typeface="微软雅黑" panose="020B0503020204020204" charset="-122"/>
                  <a:ea typeface="微软雅黑" panose="020B0503020204020204" charset="-122"/>
                </a:endParaRPr>
              </a:p>
            </p:txBody>
          </p:sp>
        </p:gr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grpSp>
        <p:nvGrpSpPr>
          <p:cNvPr id="114" name="组合 7"/>
          <p:cNvGrpSpPr/>
          <p:nvPr/>
        </p:nvGrpSpPr>
        <p:grpSpPr>
          <a:xfrm flipV="1">
            <a:off x="963808" y="2065020"/>
            <a:ext cx="10264384" cy="3111500"/>
            <a:chOff x="1489600" y="2532482"/>
            <a:chExt cx="9296666" cy="2596830"/>
          </a:xfrm>
        </p:grpSpPr>
        <p:sp>
          <p:nvSpPr>
            <p:cNvPr id="1048721" name="矩形 8"/>
            <p:cNvSpPr/>
            <p:nvPr/>
          </p:nvSpPr>
          <p:spPr>
            <a:xfrm>
              <a:off x="1573464" y="2532482"/>
              <a:ext cx="9212802" cy="2513652"/>
            </a:xfrm>
            <a:prstGeom prst="rect"/>
            <a:gradFill>
              <a:gsLst>
                <a:gs pos="0">
                  <a:srgbClr val="E17751"/>
                </a:gs>
                <a:gs pos="100000">
                  <a:schemeClr val="bg1">
                    <a:alpha val="80000"/>
                  </a:schemeClr>
                </a:gs>
              </a:gsLst>
              <a:lin ang="5400000" scaled="0"/>
            </a:gradFill>
            <a:ln w="19050">
              <a:gradFill>
                <a:gsLst>
                  <a:gs pos="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22" name="矩形 9"/>
            <p:cNvSpPr/>
            <p:nvPr/>
          </p:nvSpPr>
          <p:spPr>
            <a:xfrm>
              <a:off x="1489600" y="2615660"/>
              <a:ext cx="9212802" cy="2513652"/>
            </a:xfrm>
            <a:prstGeom prst="rect"/>
            <a:gradFill>
              <a:gsLst>
                <a:gs pos="83000">
                  <a:schemeClr val="bg1"/>
                </a:gs>
                <a:gs pos="100000">
                  <a:schemeClr val="bg1">
                    <a:alpha val="32000"/>
                  </a:schemeClr>
                </a:gs>
              </a:gsLst>
              <a:lin ang="4800000" scaled="0"/>
            </a:gradFill>
            <a:ln w="19050">
              <a:gradFill>
                <a:gsLst>
                  <a:gs pos="100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nvGrpSpPr>
          <p:cNvPr id="115" name="组合 18"/>
          <p:cNvGrpSpPr/>
          <p:nvPr/>
        </p:nvGrpSpPr>
        <p:grpSpPr>
          <a:xfrm>
            <a:off x="5622399" y="844068"/>
            <a:ext cx="947203" cy="400110"/>
            <a:chOff x="1131850" y="3079821"/>
            <a:chExt cx="947203" cy="400110"/>
          </a:xfrm>
        </p:grpSpPr>
        <p:sp>
          <p:nvSpPr>
            <p:cNvPr id="1048723" name="文本框 19"/>
            <p:cNvSpPr txBox="1"/>
            <p:nvPr/>
          </p:nvSpPr>
          <p:spPr>
            <a:xfrm>
              <a:off x="1383666" y="3079821"/>
              <a:ext cx="695387" cy="400110"/>
            </a:xfrm>
            <a:prstGeom prst="rect"/>
            <a:noFill/>
          </p:spPr>
          <p:txBody>
            <a:bodyPr rtlCol="0" wrap="square">
              <a:spAutoFit/>
            </a:bodyPr>
            <a:p>
              <a:r>
                <a:rPr altLang="en-US" b="1" dirty="0" sz="2000" kumimoji="1" lang="zh-CN">
                  <a:solidFill>
                    <a:schemeClr val="tx1">
                      <a:lumMod val="95000"/>
                      <a:lumOff val="5000"/>
                    </a:schemeClr>
                  </a:solidFill>
                  <a:latin typeface="微软雅黑" panose="020B0503020204020204" charset="-122"/>
                  <a:ea typeface="微软雅黑" panose="020B0503020204020204" charset="-122"/>
                </a:rPr>
                <a:t>价值</a:t>
              </a:r>
              <a:endParaRPr altLang="en-US" b="1" dirty="0" sz="2000" kumimoji="1" lang="zh-CN">
                <a:solidFill>
                  <a:schemeClr val="tx1">
                    <a:lumMod val="95000"/>
                    <a:lumOff val="5000"/>
                  </a:schemeClr>
                </a:solidFill>
                <a:latin typeface="微软雅黑" panose="020B0503020204020204" charset="-122"/>
                <a:ea typeface="微软雅黑" panose="020B0503020204020204" charset="-122"/>
              </a:endParaRPr>
            </a:p>
          </p:txBody>
        </p:sp>
        <p:grpSp>
          <p:nvGrpSpPr>
            <p:cNvPr id="116" name="组合 20"/>
            <p:cNvGrpSpPr/>
            <p:nvPr/>
          </p:nvGrpSpPr>
          <p:grpSpPr>
            <a:xfrm>
              <a:off x="1131850" y="3158981"/>
              <a:ext cx="263338" cy="243183"/>
              <a:chOff x="1164218" y="3158981"/>
              <a:chExt cx="263338" cy="243183"/>
            </a:xfrm>
          </p:grpSpPr>
          <p:grpSp>
            <p:nvGrpSpPr>
              <p:cNvPr id="117" name="组合 21"/>
              <p:cNvGrpSpPr/>
              <p:nvPr/>
            </p:nvGrpSpPr>
            <p:grpSpPr>
              <a:xfrm>
                <a:off x="1164220" y="3158981"/>
                <a:ext cx="263336" cy="240802"/>
                <a:chOff x="1164220" y="3158981"/>
                <a:chExt cx="263336" cy="240802"/>
              </a:xfrm>
            </p:grpSpPr>
            <p:sp>
              <p:nvSpPr>
                <p:cNvPr id="1048724" name="平行四边形 23"/>
                <p:cNvSpPr/>
                <p:nvPr/>
              </p:nvSpPr>
              <p:spPr>
                <a:xfrm flipH="1">
                  <a:off x="1251999" y="3159969"/>
                  <a:ext cx="175557" cy="239814"/>
                </a:xfrm>
                <a:prstGeom prst="parallelogram">
                  <a:avLst>
                    <a:gd name="adj" fmla="val 58470"/>
                  </a:avLst>
                </a:prstGeom>
                <a:solidFill>
                  <a:srgbClr val="FEDC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25" name="直角三角形 24"/>
                <p:cNvSpPr/>
                <p:nvPr/>
              </p:nvSpPr>
              <p:spPr>
                <a:xfrm flipH="1" flipV="1">
                  <a:off x="1339776" y="3158981"/>
                  <a:ext cx="87778" cy="187866"/>
                </a:xfrm>
                <a:prstGeom prst="rtTriangle"/>
                <a:solidFill>
                  <a:srgbClr val="F2EB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26" name="平行四边形 25"/>
                <p:cNvSpPr/>
                <p:nvPr/>
              </p:nvSpPr>
              <p:spPr>
                <a:xfrm flipH="1">
                  <a:off x="1164220" y="3159969"/>
                  <a:ext cx="175557" cy="239814"/>
                </a:xfrm>
                <a:prstGeom prst="parallelogram">
                  <a:avLst>
                    <a:gd name="adj" fmla="val 58470"/>
                  </a:avLst>
                </a:prstGeom>
                <a:solidFill>
                  <a:srgbClr val="E89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sp>
            <p:nvSpPr>
              <p:cNvPr id="1048727" name="直角三角形 22"/>
              <p:cNvSpPr/>
              <p:nvPr/>
            </p:nvSpPr>
            <p:spPr>
              <a:xfrm>
                <a:off x="1164218" y="3214298"/>
                <a:ext cx="87778" cy="187866"/>
              </a:xfrm>
              <a:prstGeom prst="rtTriangle"/>
              <a:solidFill>
                <a:srgbClr val="9851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sp>
        <p:nvSpPr>
          <p:cNvPr id="1048728" name="文本框 2"/>
          <p:cNvSpPr txBox="1"/>
          <p:nvPr/>
        </p:nvSpPr>
        <p:spPr>
          <a:xfrm>
            <a:off x="1912914" y="2447629"/>
            <a:ext cx="8366172" cy="2346283"/>
          </a:xfrm>
          <a:prstGeom prst="rect"/>
          <a:noFill/>
        </p:spPr>
        <p:txBody>
          <a:bodyPr rtlCol="0" wrap="square">
            <a:spAutoFit/>
          </a:bodyPr>
          <a:p>
            <a:pPr algn="just" indent="504190">
              <a:lnSpc>
                <a:spcPct val="150000"/>
              </a:lnSpc>
            </a:pPr>
            <a:r>
              <a:rPr altLang="en-US" dirty="0" sz="2000" kern="100" lang="zh-CN">
                <a:latin typeface="微软雅黑" panose="020B0503020204020204" charset="-122"/>
                <a:ea typeface="微软雅黑" panose="020B0503020204020204" charset="-122"/>
                <a:cs typeface="Times New Roman" panose="02020603050405020304" pitchFamily="18" charset="0"/>
              </a:rPr>
              <a:t>价值</a:t>
            </a:r>
            <a:r>
              <a:rPr altLang="zh-CN" dirty="0" sz="2000" kern="100" lang="zh-CN">
                <a:latin typeface="微软雅黑" panose="020B0503020204020204" charset="-122"/>
                <a:ea typeface="微软雅黑" panose="020B0503020204020204" charset="-122"/>
                <a:cs typeface="Times New Roman" panose="02020603050405020304" pitchFamily="18" charset="0"/>
              </a:rPr>
              <a:t>是凝结在商品中的无差别的一般人类劳动，即人的脑力和体力的耗费。价值是商品所特有的社会属性。</a:t>
            </a:r>
            <a:endParaRPr altLang="zh-CN" dirty="0" sz="2000" kern="100" lang="en-US">
              <a:latin typeface="微软雅黑" panose="020B0503020204020204" charset="-122"/>
              <a:ea typeface="微软雅黑" panose="020B0503020204020204" charset="-122"/>
              <a:cs typeface="Times New Roman" panose="02020603050405020304" pitchFamily="18" charset="0"/>
            </a:endParaRPr>
          </a:p>
          <a:p>
            <a:pPr algn="just" indent="504190">
              <a:lnSpc>
                <a:spcPct val="150000"/>
              </a:lnSpc>
            </a:pPr>
            <a:r>
              <a:rPr altLang="en-US" dirty="0" sz="2000" kern="100" lang="zh-CN">
                <a:effectLst/>
                <a:latin typeface="微软雅黑" panose="020B0503020204020204" charset="-122"/>
                <a:ea typeface="微软雅黑" panose="020B0503020204020204" charset="-122"/>
                <a:cs typeface="Times New Roman" panose="02020603050405020304" pitchFamily="18" charset="0"/>
              </a:rPr>
              <a:t>价值的本质：</a:t>
            </a:r>
            <a:r>
              <a:rPr altLang="zh-CN" dirty="0" sz="2000" kern="100" lang="zh-CN">
                <a:effectLst/>
                <a:latin typeface="微软雅黑" panose="020B0503020204020204" charset="-122"/>
                <a:ea typeface="微软雅黑" panose="020B0503020204020204" charset="-122"/>
                <a:cs typeface="Times New Roman" panose="02020603050405020304" pitchFamily="18" charset="0"/>
              </a:rPr>
              <a:t>商品的价值是劳动创造的，商品交换实际上是商品生产者之间的劳动互换，本质上体现了生产者之间一定的社会关系，也就是物质利益关系。</a:t>
            </a:r>
            <a:endParaRPr altLang="en-US" dirty="0" sz="2000" lang="zh-CN">
              <a:latin typeface="微软雅黑" panose="020B0503020204020204" charset="-122"/>
              <a:ea typeface="微软雅黑" panose="020B0503020204020204" charset="-122"/>
            </a:endParaRPr>
          </a:p>
        </p:txBody>
      </p:sp>
      <p:sp>
        <p:nvSpPr>
          <p:cNvPr id="1048729" name="任意多边形: 形状 77"/>
          <p:cNvSpPr/>
          <p:nvPr/>
        </p:nvSpPr>
        <p:spPr>
          <a:xfrm>
            <a:off x="0" y="4833257"/>
            <a:ext cx="12192000" cy="2024743"/>
          </a:xfrm>
          <a:custGeom>
            <a:avLst/>
            <a:gdLst>
              <a:gd name="connsiteX0" fmla="*/ 0 w 12192000"/>
              <a:gd name="connsiteY0" fmla="*/ 0 h 1674788"/>
              <a:gd name="connsiteX1" fmla="*/ 9364 w 12192000"/>
              <a:gd name="connsiteY1" fmla="*/ 7985 h 1674788"/>
              <a:gd name="connsiteX2" fmla="*/ 11813638 w 12192000"/>
              <a:gd name="connsiteY2" fmla="*/ 1463380 h 1674788"/>
              <a:gd name="connsiteX3" fmla="*/ 12192000 w 12192000"/>
              <a:gd name="connsiteY3" fmla="*/ 1438386 h 1674788"/>
              <a:gd name="connsiteX4" fmla="*/ 12192000 w 12192000"/>
              <a:gd name="connsiteY4" fmla="*/ 1674788 h 1674788"/>
              <a:gd name="connsiteX5" fmla="*/ 0 w 12192000"/>
              <a:gd name="connsiteY5" fmla="*/ 1674788 h 167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674788">
                <a:moveTo>
                  <a:pt x="0" y="0"/>
                </a:moveTo>
                <a:lnTo>
                  <a:pt x="9364" y="7985"/>
                </a:lnTo>
                <a:cubicBezTo>
                  <a:pt x="1845362" y="1290212"/>
                  <a:pt x="7511194" y="1690686"/>
                  <a:pt x="11813638" y="1463380"/>
                </a:cubicBezTo>
                <a:lnTo>
                  <a:pt x="12192000" y="1438386"/>
                </a:lnTo>
                <a:lnTo>
                  <a:pt x="12192000" y="1674788"/>
                </a:lnTo>
                <a:lnTo>
                  <a:pt x="0" y="1674788"/>
                </a:lnTo>
                <a:close/>
              </a:path>
            </a:pathLst>
          </a:custGeom>
          <a:gradFill>
            <a:gsLst>
              <a:gs pos="0">
                <a:srgbClr val="FBB065"/>
              </a:gs>
              <a:gs pos="100000">
                <a:srgbClr val="FEDDAC"/>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grpSp>
        <p:nvGrpSpPr>
          <p:cNvPr id="121" name="组合 37"/>
          <p:cNvGrpSpPr/>
          <p:nvPr/>
        </p:nvGrpSpPr>
        <p:grpSpPr>
          <a:xfrm>
            <a:off x="1483657" y="2004837"/>
            <a:ext cx="4356100" cy="4334338"/>
            <a:chOff x="1489600" y="2532482"/>
            <a:chExt cx="9296666" cy="2596830"/>
          </a:xfrm>
        </p:grpSpPr>
        <p:sp>
          <p:nvSpPr>
            <p:cNvPr id="1048733" name="矩形 38"/>
            <p:cNvSpPr/>
            <p:nvPr/>
          </p:nvSpPr>
          <p:spPr>
            <a:xfrm>
              <a:off x="1573464" y="2532482"/>
              <a:ext cx="9212802" cy="2513652"/>
            </a:xfrm>
            <a:prstGeom prst="rect"/>
            <a:gradFill>
              <a:gsLst>
                <a:gs pos="0">
                  <a:srgbClr val="E17751"/>
                </a:gs>
                <a:gs pos="100000">
                  <a:schemeClr val="bg1">
                    <a:alpha val="80000"/>
                  </a:schemeClr>
                </a:gs>
              </a:gsLst>
              <a:lin ang="5400000" scaled="0"/>
            </a:gradFill>
            <a:ln w="19050">
              <a:gradFill>
                <a:gsLst>
                  <a:gs pos="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34" name="矩形 39"/>
            <p:cNvSpPr/>
            <p:nvPr/>
          </p:nvSpPr>
          <p:spPr>
            <a:xfrm>
              <a:off x="1489600" y="2615660"/>
              <a:ext cx="9212802" cy="2513652"/>
            </a:xfrm>
            <a:prstGeom prst="rect"/>
            <a:gradFill>
              <a:gsLst>
                <a:gs pos="83000">
                  <a:schemeClr val="bg1"/>
                </a:gs>
                <a:gs pos="100000">
                  <a:schemeClr val="bg1">
                    <a:alpha val="32000"/>
                  </a:schemeClr>
                </a:gs>
              </a:gsLst>
              <a:lin ang="4800000" scaled="0"/>
            </a:gradFill>
            <a:ln w="19050">
              <a:gradFill>
                <a:gsLst>
                  <a:gs pos="100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nvGrpSpPr>
          <p:cNvPr id="122" name="组合 2"/>
          <p:cNvGrpSpPr/>
          <p:nvPr/>
        </p:nvGrpSpPr>
        <p:grpSpPr>
          <a:xfrm>
            <a:off x="1992105" y="1625857"/>
            <a:ext cx="3339205" cy="987026"/>
            <a:chOff x="1894213" y="2049312"/>
            <a:chExt cx="3339205" cy="1062864"/>
          </a:xfrm>
        </p:grpSpPr>
        <p:sp>
          <p:nvSpPr>
            <p:cNvPr id="1048735" name="平行四边形 49"/>
            <p:cNvSpPr/>
            <p:nvPr/>
          </p:nvSpPr>
          <p:spPr>
            <a:xfrm>
              <a:off x="2355643" y="2049312"/>
              <a:ext cx="2877775" cy="950924"/>
            </a:xfrm>
            <a:prstGeom prst="parallelogram">
              <a:avLst>
                <a:gd name="adj" fmla="val 16506"/>
              </a:avLst>
            </a:prstGeom>
            <a:solidFill>
              <a:srgbClr val="9A0000"/>
            </a:solidFill>
            <a:ln w="762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p>
              <a:pPr algn="ctr"/>
              <a:endParaRPr altLang="en-US" lang="zh-CN"/>
            </a:p>
          </p:txBody>
        </p:sp>
        <p:grpSp>
          <p:nvGrpSpPr>
            <p:cNvPr id="123" name="组合 53"/>
            <p:cNvGrpSpPr/>
            <p:nvPr/>
          </p:nvGrpSpPr>
          <p:grpSpPr>
            <a:xfrm>
              <a:off x="1894213" y="2161252"/>
              <a:ext cx="2877775" cy="950924"/>
              <a:chOff x="1228914" y="1473236"/>
              <a:chExt cx="2877775" cy="950924"/>
            </a:xfrm>
          </p:grpSpPr>
          <p:sp>
            <p:nvSpPr>
              <p:cNvPr id="1048736" name="平行四边形 54"/>
              <p:cNvSpPr/>
              <p:nvPr/>
            </p:nvSpPr>
            <p:spPr>
              <a:xfrm>
                <a:off x="1228914" y="1473236"/>
                <a:ext cx="2877775" cy="950924"/>
              </a:xfrm>
              <a:prstGeom prst="parallelogram">
                <a:avLst>
                  <a:gd name="adj" fmla="val 16506"/>
                </a:avLst>
              </a:prstGeom>
              <a:gradFill>
                <a:gsLst>
                  <a:gs pos="0">
                    <a:srgbClr val="C00000"/>
                  </a:gs>
                  <a:gs pos="62000">
                    <a:srgbClr val="C92403"/>
                  </a:gs>
                  <a:gs pos="100000">
                    <a:srgbClr val="E55003"/>
                  </a:gs>
                </a:gsLst>
                <a:lin ang="15600000" scaled="0"/>
              </a:gradFill>
              <a:ln w="762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p>
                <a:pPr algn="ctr"/>
                <a:endParaRPr altLang="en-US" b="1" sz="2800" lang="zh-CN">
                  <a:latin typeface="方正大标宋简体" panose="02010601030101010101" pitchFamily="2" charset="-122"/>
                  <a:ea typeface="方正大标宋简体" panose="02010601030101010101" pitchFamily="2" charset="-122"/>
                </a:endParaRPr>
              </a:p>
            </p:txBody>
          </p:sp>
          <p:sp>
            <p:nvSpPr>
              <p:cNvPr id="1048737" name="矩形 55"/>
              <p:cNvSpPr/>
              <p:nvPr/>
            </p:nvSpPr>
            <p:spPr>
              <a:xfrm>
                <a:off x="1814314" y="1687088"/>
                <a:ext cx="1706974" cy="461665"/>
              </a:xfrm>
              <a:prstGeom prst="rect"/>
            </p:spPr>
            <p:txBody>
              <a:bodyPr vert="horz" wrap="square">
                <a:spAutoFit/>
              </a:bodyPr>
              <a:p>
                <a:pPr algn="ctr"/>
                <a:r>
                  <a:rPr altLang="en-US" b="1" dirty="0" sz="2400" lang="zh-CN">
                    <a:solidFill>
                      <a:schemeClr val="lt1"/>
                    </a:solidFill>
                    <a:latin typeface="华文中宋" panose="02010600040101010101" pitchFamily="2" charset="-122"/>
                    <a:ea typeface="华文中宋" panose="02010600040101010101" pitchFamily="2" charset="-122"/>
                  </a:rPr>
                  <a:t>对立</a:t>
                </a:r>
                <a:endParaRPr altLang="en-US" b="1" dirty="0" sz="2400" lang="zh-CN">
                  <a:solidFill>
                    <a:schemeClr val="lt1"/>
                  </a:solidFill>
                  <a:latin typeface="华文中宋" panose="02010600040101010101" pitchFamily="2" charset="-122"/>
                  <a:ea typeface="华文中宋" panose="02010600040101010101" pitchFamily="2" charset="-122"/>
                </a:endParaRPr>
              </a:p>
            </p:txBody>
          </p:sp>
        </p:grpSp>
      </p:grpSp>
      <p:sp>
        <p:nvSpPr>
          <p:cNvPr id="1048738" name="矩形 56"/>
          <p:cNvSpPr/>
          <p:nvPr/>
        </p:nvSpPr>
        <p:spPr>
          <a:xfrm>
            <a:off x="1903774" y="2753418"/>
            <a:ext cx="3515867" cy="3323987"/>
          </a:xfrm>
          <a:prstGeom prst="rect"/>
        </p:spPr>
        <p:txBody>
          <a:bodyPr wrap="square">
            <a:spAutoFit/>
          </a:bodyPr>
          <a:p>
            <a:pPr algn="just" indent="504190">
              <a:lnSpc>
                <a:spcPct val="150000"/>
              </a:lnSpc>
            </a:pPr>
            <a:r>
              <a:rPr altLang="en-US" dirty="0" sz="2000" lang="zh-CN">
                <a:latin typeface="微软雅黑" panose="020B0503020204020204" charset="-122"/>
                <a:ea typeface="微软雅黑" panose="020B0503020204020204" charset="-122"/>
                <a:sym typeface="+mn-ea"/>
              </a:rPr>
              <a:t>对于同一商品所有者来说，在商品交换过程中，不论是买者还是卖者，使用价值和价值二者不可兼得。要获得商品的价值，就必须放弃商品的使用价值；要得到商品的使用价值，就不能得到商品的价值。</a:t>
            </a:r>
            <a:endParaRPr altLang="en-US" dirty="0" sz="2000" lang="zh-CN">
              <a:latin typeface="微软雅黑" panose="020B0503020204020204" charset="-122"/>
              <a:ea typeface="微软雅黑" panose="020B0503020204020204" charset="-122"/>
              <a:sym typeface="+mn-ea"/>
            </a:endParaRPr>
          </a:p>
        </p:txBody>
      </p:sp>
      <p:grpSp>
        <p:nvGrpSpPr>
          <p:cNvPr id="124" name="组合 25"/>
          <p:cNvGrpSpPr/>
          <p:nvPr/>
        </p:nvGrpSpPr>
        <p:grpSpPr>
          <a:xfrm>
            <a:off x="3166166" y="902124"/>
            <a:ext cx="5859669" cy="400110"/>
            <a:chOff x="1122406" y="3079821"/>
            <a:chExt cx="5859669" cy="400110"/>
          </a:xfrm>
        </p:grpSpPr>
        <p:sp>
          <p:nvSpPr>
            <p:cNvPr id="1048739" name="文本框 30"/>
            <p:cNvSpPr txBox="1"/>
            <p:nvPr/>
          </p:nvSpPr>
          <p:spPr>
            <a:xfrm>
              <a:off x="1122406" y="3079821"/>
              <a:ext cx="5859669" cy="400110"/>
            </a:xfrm>
            <a:prstGeom prst="rect"/>
            <a:noFill/>
          </p:spPr>
          <p:txBody>
            <a:bodyPr rtlCol="0" wrap="square">
              <a:spAutoFit/>
            </a:bodyPr>
            <a:p>
              <a:pPr algn="ctr"/>
              <a:r>
                <a:rPr altLang="en-US" b="1" dirty="0" sz="2000" kumimoji="1" lang="zh-CN">
                  <a:solidFill>
                    <a:schemeClr val="tx1">
                      <a:lumMod val="95000"/>
                      <a:lumOff val="5000"/>
                    </a:schemeClr>
                  </a:solidFill>
                  <a:latin typeface="微软雅黑" panose="020B0503020204020204" charset="-122"/>
                  <a:ea typeface="微软雅黑" panose="020B0503020204020204" charset="-122"/>
                </a:rPr>
                <a:t>商品的使用价值和价值是一种对立统一的关系</a:t>
              </a:r>
              <a:endParaRPr altLang="en-US" b="1" dirty="0" sz="2000" kumimoji="1" lang="zh-CN">
                <a:solidFill>
                  <a:schemeClr val="tx1">
                    <a:lumMod val="95000"/>
                    <a:lumOff val="5000"/>
                  </a:schemeClr>
                </a:solidFill>
                <a:latin typeface="微软雅黑" panose="020B0503020204020204" charset="-122"/>
                <a:ea typeface="微软雅黑" panose="020B0503020204020204" charset="-122"/>
              </a:endParaRPr>
            </a:p>
          </p:txBody>
        </p:sp>
        <p:grpSp>
          <p:nvGrpSpPr>
            <p:cNvPr id="125" name="组合 31"/>
            <p:cNvGrpSpPr/>
            <p:nvPr/>
          </p:nvGrpSpPr>
          <p:grpSpPr>
            <a:xfrm>
              <a:off x="1131850" y="3158981"/>
              <a:ext cx="263338" cy="243183"/>
              <a:chOff x="1164218" y="3158981"/>
              <a:chExt cx="263338" cy="243183"/>
            </a:xfrm>
          </p:grpSpPr>
          <p:grpSp>
            <p:nvGrpSpPr>
              <p:cNvPr id="126" name="组合 32"/>
              <p:cNvGrpSpPr/>
              <p:nvPr/>
            </p:nvGrpSpPr>
            <p:grpSpPr>
              <a:xfrm>
                <a:off x="1164220" y="3158981"/>
                <a:ext cx="263336" cy="240802"/>
                <a:chOff x="1164220" y="3158981"/>
                <a:chExt cx="263336" cy="240802"/>
              </a:xfrm>
            </p:grpSpPr>
            <p:sp>
              <p:nvSpPr>
                <p:cNvPr id="1048740" name="平行四边形 34"/>
                <p:cNvSpPr/>
                <p:nvPr/>
              </p:nvSpPr>
              <p:spPr>
                <a:xfrm flipH="1">
                  <a:off x="1251999" y="3159969"/>
                  <a:ext cx="175557" cy="239814"/>
                </a:xfrm>
                <a:prstGeom prst="parallelogram">
                  <a:avLst>
                    <a:gd name="adj" fmla="val 58470"/>
                  </a:avLst>
                </a:prstGeom>
                <a:solidFill>
                  <a:srgbClr val="FEDC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41" name="直角三角形 35"/>
                <p:cNvSpPr/>
                <p:nvPr/>
              </p:nvSpPr>
              <p:spPr>
                <a:xfrm flipH="1" flipV="1">
                  <a:off x="1339776" y="3158981"/>
                  <a:ext cx="87778" cy="187866"/>
                </a:xfrm>
                <a:prstGeom prst="rtTriangle"/>
                <a:solidFill>
                  <a:srgbClr val="F2EB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42" name="平行四边形 36"/>
                <p:cNvSpPr/>
                <p:nvPr/>
              </p:nvSpPr>
              <p:spPr>
                <a:xfrm flipH="1">
                  <a:off x="1164220" y="3159969"/>
                  <a:ext cx="175557" cy="239814"/>
                </a:xfrm>
                <a:prstGeom prst="parallelogram">
                  <a:avLst>
                    <a:gd name="adj" fmla="val 58470"/>
                  </a:avLst>
                </a:prstGeom>
                <a:solidFill>
                  <a:srgbClr val="E89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sp>
            <p:nvSpPr>
              <p:cNvPr id="1048743" name="直角三角形 33"/>
              <p:cNvSpPr/>
              <p:nvPr/>
            </p:nvSpPr>
            <p:spPr>
              <a:xfrm>
                <a:off x="1164218" y="3214298"/>
                <a:ext cx="87778" cy="187866"/>
              </a:xfrm>
              <a:prstGeom prst="rtTriangle"/>
              <a:solidFill>
                <a:srgbClr val="9851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grpSp>
        <p:nvGrpSpPr>
          <p:cNvPr id="127" name="组合 40"/>
          <p:cNvGrpSpPr/>
          <p:nvPr/>
        </p:nvGrpSpPr>
        <p:grpSpPr>
          <a:xfrm>
            <a:off x="6337301" y="1998969"/>
            <a:ext cx="4356100" cy="4334338"/>
            <a:chOff x="1489600" y="2532482"/>
            <a:chExt cx="9296666" cy="2596830"/>
          </a:xfrm>
        </p:grpSpPr>
        <p:sp>
          <p:nvSpPr>
            <p:cNvPr id="1048744" name="矩形 41"/>
            <p:cNvSpPr/>
            <p:nvPr/>
          </p:nvSpPr>
          <p:spPr>
            <a:xfrm>
              <a:off x="1573464" y="2532482"/>
              <a:ext cx="9212802" cy="2513652"/>
            </a:xfrm>
            <a:prstGeom prst="rect"/>
            <a:gradFill>
              <a:gsLst>
                <a:gs pos="0">
                  <a:srgbClr val="E17751"/>
                </a:gs>
                <a:gs pos="100000">
                  <a:schemeClr val="bg1">
                    <a:alpha val="80000"/>
                  </a:schemeClr>
                </a:gs>
              </a:gsLst>
              <a:lin ang="5400000" scaled="0"/>
            </a:gradFill>
            <a:ln w="19050">
              <a:gradFill>
                <a:gsLst>
                  <a:gs pos="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45" name="矩形 42"/>
            <p:cNvSpPr/>
            <p:nvPr/>
          </p:nvSpPr>
          <p:spPr>
            <a:xfrm>
              <a:off x="1489600" y="2615660"/>
              <a:ext cx="9212802" cy="2513652"/>
            </a:xfrm>
            <a:prstGeom prst="rect"/>
            <a:gradFill>
              <a:gsLst>
                <a:gs pos="83000">
                  <a:schemeClr val="bg1"/>
                </a:gs>
                <a:gs pos="100000">
                  <a:schemeClr val="bg1">
                    <a:alpha val="32000"/>
                  </a:schemeClr>
                </a:gs>
              </a:gsLst>
              <a:lin ang="4800000" scaled="0"/>
            </a:gradFill>
            <a:ln w="19050">
              <a:gradFill>
                <a:gsLst>
                  <a:gs pos="100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sp>
        <p:nvSpPr>
          <p:cNvPr id="1048746" name="矩形 48"/>
          <p:cNvSpPr/>
          <p:nvPr/>
        </p:nvSpPr>
        <p:spPr>
          <a:xfrm>
            <a:off x="6757418" y="2753418"/>
            <a:ext cx="3515867" cy="2346283"/>
          </a:xfrm>
          <a:prstGeom prst="rect"/>
        </p:spPr>
        <p:txBody>
          <a:bodyPr wrap="square">
            <a:spAutoFit/>
          </a:bodyPr>
          <a:p>
            <a:pPr algn="just" indent="504190">
              <a:lnSpc>
                <a:spcPct val="150000"/>
              </a:lnSpc>
            </a:pPr>
            <a:r>
              <a:rPr altLang="en-US" dirty="0" sz="2000" lang="zh-CN">
                <a:latin typeface="微软雅黑" panose="020B0503020204020204" charset="-122"/>
                <a:ea typeface="微软雅黑" panose="020B0503020204020204" charset="-122"/>
                <a:sym typeface="+mn-ea"/>
              </a:rPr>
              <a:t>商品必须同时具有使用价值和价值二因素。使用价值是价值的物质承担者，没有使用价值，即使付出再多的劳动，</a:t>
            </a:r>
            <a:r>
              <a:rPr altLang="en-US" b="1" dirty="0" sz="2000" lang="zh-CN">
                <a:solidFill>
                  <a:srgbClr val="E17751"/>
                </a:solidFill>
                <a:latin typeface="微软雅黑" panose="020B0503020204020204" charset="-122"/>
                <a:ea typeface="微软雅黑" panose="020B0503020204020204" charset="-122"/>
                <a:sym typeface="+mn-ea"/>
              </a:rPr>
              <a:t>产品</a:t>
            </a:r>
            <a:r>
              <a:rPr altLang="en-US" dirty="0" sz="2000" lang="zh-CN">
                <a:latin typeface="微软雅黑" panose="020B0503020204020204" charset="-122"/>
                <a:ea typeface="微软雅黑" panose="020B0503020204020204" charset="-122"/>
                <a:sym typeface="+mn-ea"/>
              </a:rPr>
              <a:t>也没有价值。</a:t>
            </a:r>
            <a:endParaRPr altLang="en-US" dirty="0" sz="2000" lang="zh-CN">
              <a:latin typeface="微软雅黑" panose="020B0503020204020204" charset="-122"/>
              <a:ea typeface="微软雅黑" panose="020B0503020204020204" charset="-122"/>
              <a:sym typeface="+mn-ea"/>
            </a:endParaRPr>
          </a:p>
        </p:txBody>
      </p:sp>
      <p:grpSp>
        <p:nvGrpSpPr>
          <p:cNvPr id="128" name="组合 3"/>
          <p:cNvGrpSpPr/>
          <p:nvPr/>
        </p:nvGrpSpPr>
        <p:grpSpPr>
          <a:xfrm>
            <a:off x="6845749" y="1634307"/>
            <a:ext cx="3339205" cy="1019143"/>
            <a:chOff x="6533606" y="2055294"/>
            <a:chExt cx="3339205" cy="1097449"/>
          </a:xfrm>
        </p:grpSpPr>
        <p:sp>
          <p:nvSpPr>
            <p:cNvPr id="1048747" name="平行四边形 22"/>
            <p:cNvSpPr/>
            <p:nvPr/>
          </p:nvSpPr>
          <p:spPr>
            <a:xfrm>
              <a:off x="6995036" y="2055294"/>
              <a:ext cx="2877775" cy="950924"/>
            </a:xfrm>
            <a:prstGeom prst="parallelogram">
              <a:avLst>
                <a:gd name="adj" fmla="val 16506"/>
              </a:avLst>
            </a:prstGeom>
            <a:solidFill>
              <a:srgbClr val="3C4882"/>
            </a:solidFill>
            <a:ln w="762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p>
              <a:pPr algn="ctr"/>
              <a:endParaRPr altLang="en-US" lang="zh-CN"/>
            </a:p>
          </p:txBody>
        </p:sp>
        <p:grpSp>
          <p:nvGrpSpPr>
            <p:cNvPr id="129" name="组合 45"/>
            <p:cNvGrpSpPr/>
            <p:nvPr/>
          </p:nvGrpSpPr>
          <p:grpSpPr>
            <a:xfrm>
              <a:off x="6533606" y="2201819"/>
              <a:ext cx="2877775" cy="950924"/>
              <a:chOff x="1228914" y="1473236"/>
              <a:chExt cx="2877775" cy="950924"/>
            </a:xfrm>
          </p:grpSpPr>
          <p:sp>
            <p:nvSpPr>
              <p:cNvPr id="1048748" name="平行四边形 46"/>
              <p:cNvSpPr/>
              <p:nvPr/>
            </p:nvSpPr>
            <p:spPr>
              <a:xfrm>
                <a:off x="1228914" y="1473236"/>
                <a:ext cx="2877775" cy="950924"/>
              </a:xfrm>
              <a:prstGeom prst="parallelogram">
                <a:avLst>
                  <a:gd name="adj" fmla="val 16506"/>
                </a:avLst>
              </a:prstGeom>
              <a:gradFill flip="none" rotWithShape="1">
                <a:gsLst>
                  <a:gs pos="0">
                    <a:srgbClr val="6A9BCF"/>
                  </a:gs>
                  <a:gs pos="46000">
                    <a:srgbClr val="43679B"/>
                  </a:gs>
                  <a:gs pos="100000">
                    <a:srgbClr val="3C4882"/>
                  </a:gs>
                </a:gsLst>
                <a:lin ang="48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Autofit/>
              </a:bodyPr>
              <a:p>
                <a:pPr algn="ctr"/>
                <a:r>
                  <a:rPr altLang="en-US" b="1" dirty="0" sz="2400" lang="zh-CN">
                    <a:latin typeface="华文中宋" panose="02010600040101010101" pitchFamily="2" charset="-122"/>
                    <a:ea typeface="华文中宋" panose="02010600040101010101" pitchFamily="2" charset="-122"/>
                  </a:rPr>
                  <a:t>统一</a:t>
                </a:r>
                <a:endParaRPr altLang="en-US" b="1" dirty="0" sz="2400" lang="zh-CN">
                  <a:latin typeface="华文中宋" panose="02010600040101010101" pitchFamily="2" charset="-122"/>
                  <a:ea typeface="华文中宋" panose="02010600040101010101" pitchFamily="2" charset="-122"/>
                </a:endParaRPr>
              </a:p>
            </p:txBody>
          </p:sp>
          <p:sp>
            <p:nvSpPr>
              <p:cNvPr id="1048749" name="矩形 47"/>
              <p:cNvSpPr/>
              <p:nvPr/>
            </p:nvSpPr>
            <p:spPr>
              <a:xfrm>
                <a:off x="2018017" y="1725711"/>
                <a:ext cx="1299568" cy="430887"/>
              </a:xfrm>
              <a:prstGeom prst="rect"/>
              <a:no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Autofit/>
              </a:bodyPr>
              <a:p>
                <a:pPr algn="ctr"/>
                <a:endParaRPr altLang="en-US" b="1" dirty="0" sz="2800" lang="zh-CN">
                  <a:solidFill>
                    <a:schemeClr val="lt1"/>
                  </a:solidFill>
                  <a:effectLst>
                    <a:outerShdw algn="tl" blurRad="38100" dir="2700000" dist="38100">
                      <a:srgbClr val="000000">
                        <a:alpha val="43137"/>
                      </a:srgbClr>
                    </a:outerShdw>
                  </a:effectLst>
                  <a:latin typeface="方正大标宋简体" panose="02010601030101010101" pitchFamily="2" charset="-122"/>
                  <a:ea typeface="方正大标宋简体" panose="02010601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grpSp>
        <p:nvGrpSpPr>
          <p:cNvPr id="49" name="组合 21"/>
          <p:cNvGrpSpPr/>
          <p:nvPr/>
        </p:nvGrpSpPr>
        <p:grpSpPr>
          <a:xfrm>
            <a:off x="851925" y="4119231"/>
            <a:ext cx="1337817" cy="1901752"/>
            <a:chOff x="1106445" y="3698642"/>
            <a:chExt cx="1337817" cy="2065560"/>
          </a:xfrm>
        </p:grpSpPr>
        <p:sp>
          <p:nvSpPr>
            <p:cNvPr id="1048610" name="平行四边形 23"/>
            <p:cNvSpPr/>
            <p:nvPr/>
          </p:nvSpPr>
          <p:spPr>
            <a:xfrm>
              <a:off x="1106445" y="3698642"/>
              <a:ext cx="1337817" cy="2065560"/>
            </a:xfrm>
            <a:prstGeom prst="parallelogram">
              <a:avLst>
                <a:gd name="adj" fmla="val 0"/>
              </a:avLst>
            </a:prstGeom>
            <a:solidFill>
              <a:srgbClr val="4367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200" lang="zh-CN"/>
            </a:p>
          </p:txBody>
        </p:sp>
        <p:sp>
          <p:nvSpPr>
            <p:cNvPr id="1048611" name="矩形 24"/>
            <p:cNvSpPr/>
            <p:nvPr/>
          </p:nvSpPr>
          <p:spPr>
            <a:xfrm>
              <a:off x="1344466" y="3895734"/>
              <a:ext cx="861774" cy="1671374"/>
            </a:xfrm>
            <a:prstGeom prst="rect"/>
          </p:spPr>
          <p:txBody>
            <a:bodyPr vert="eaVert" wrap="square">
              <a:spAutoFit/>
            </a:bodyPr>
            <a:p>
              <a:pPr algn="ctr"/>
              <a:r>
                <a:rPr altLang="en-US" b="1" dirty="0" sz="2200" lang="zh-CN" spc="300">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rPr>
                <a:t>的价值</a:t>
              </a:r>
              <a:endParaRPr altLang="zh-CN" b="1" dirty="0" sz="2200" lang="en-US" spc="300">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endParaRPr>
            </a:p>
            <a:p>
              <a:pPr algn="ctr"/>
              <a:r>
                <a:rPr altLang="en-US" b="1" dirty="0" sz="2200" lang="zh-CN" spc="300">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rPr>
                <a:t>经济学上</a:t>
              </a:r>
              <a:endParaRPr altLang="en-US" b="1" dirty="0" sz="2200" lang="zh-CN" spc="300">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endParaRPr>
            </a:p>
          </p:txBody>
        </p:sp>
      </p:grpSp>
      <p:grpSp>
        <p:nvGrpSpPr>
          <p:cNvPr id="50" name="组合 30"/>
          <p:cNvGrpSpPr/>
          <p:nvPr/>
        </p:nvGrpSpPr>
        <p:grpSpPr>
          <a:xfrm>
            <a:off x="851403" y="2174947"/>
            <a:ext cx="1331951" cy="1901752"/>
            <a:chOff x="1385343" y="1604499"/>
            <a:chExt cx="1331951" cy="2065560"/>
          </a:xfrm>
        </p:grpSpPr>
        <p:sp>
          <p:nvSpPr>
            <p:cNvPr id="1048612" name="平行四边形 32"/>
            <p:cNvSpPr/>
            <p:nvPr/>
          </p:nvSpPr>
          <p:spPr>
            <a:xfrm flipH="1">
              <a:off x="1385343" y="1604499"/>
              <a:ext cx="1331951" cy="2065560"/>
            </a:xfrm>
            <a:prstGeom prst="parallelogram">
              <a:avLst>
                <a:gd name="adj" fmla="val 0"/>
              </a:avLst>
            </a:prstGeom>
            <a:solidFill>
              <a:srgbClr val="F09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200" lang="zh-CN"/>
            </a:p>
          </p:txBody>
        </p:sp>
        <p:sp>
          <p:nvSpPr>
            <p:cNvPr id="1048613" name="矩形 34"/>
            <p:cNvSpPr/>
            <p:nvPr/>
          </p:nvSpPr>
          <p:spPr>
            <a:xfrm>
              <a:off x="1627461" y="2051206"/>
              <a:ext cx="861774" cy="1144933"/>
            </a:xfrm>
            <a:prstGeom prst="rect"/>
          </p:spPr>
          <p:txBody>
            <a:bodyPr vert="eaVert" wrap="none">
              <a:spAutoFit/>
            </a:bodyPr>
            <a:p>
              <a:r>
                <a:rPr altLang="en-US" b="1" dirty="0" sz="2200" lang="zh-CN" spc="300">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rPr>
                <a:t>的价值</a:t>
              </a:r>
              <a:endParaRPr altLang="zh-CN" b="1" dirty="0" sz="2200" lang="en-US" spc="300">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endParaRPr>
            </a:p>
            <a:p>
              <a:r>
                <a:rPr altLang="en-US" b="1" dirty="0" sz="2200" lang="zh-CN" spc="300">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rPr>
                <a:t>哲学上</a:t>
              </a:r>
              <a:endParaRPr altLang="en-US" b="1" dirty="0" sz="2200" lang="zh-CN" spc="300">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endParaRPr>
            </a:p>
          </p:txBody>
        </p:sp>
      </p:grpSp>
      <p:grpSp>
        <p:nvGrpSpPr>
          <p:cNvPr id="51" name="组合 76"/>
          <p:cNvGrpSpPr/>
          <p:nvPr/>
        </p:nvGrpSpPr>
        <p:grpSpPr>
          <a:xfrm>
            <a:off x="2586854" y="2018538"/>
            <a:ext cx="4007691" cy="4425971"/>
            <a:chOff x="2622950" y="2221738"/>
            <a:chExt cx="4007691" cy="4425971"/>
          </a:xfrm>
        </p:grpSpPr>
        <p:cxnSp>
          <p:nvCxnSpPr>
            <p:cNvPr id="3145734" name="直接连接符 62"/>
            <p:cNvCxnSpPr>
              <a:cxnSpLocks/>
            </p:cNvCxnSpPr>
            <p:nvPr/>
          </p:nvCxnSpPr>
          <p:spPr>
            <a:xfrm>
              <a:off x="4832659" y="2221738"/>
              <a:ext cx="0" cy="3897229"/>
            </a:xfrm>
            <a:prstGeom prst="line"/>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sp>
          <p:nvSpPr>
            <p:cNvPr id="1048614" name="iṧḻiḍé"/>
            <p:cNvSpPr txBox="1"/>
            <p:nvPr/>
          </p:nvSpPr>
          <p:spPr>
            <a:xfrm>
              <a:off x="2622951" y="4375014"/>
              <a:ext cx="4007690" cy="2272695"/>
            </a:xfrm>
            <a:prstGeom prst="parallelogram">
              <a:avLst>
                <a:gd name="adj" fmla="val 0"/>
              </a:avLst>
            </a:prstGeom>
            <a:solidFill>
              <a:schemeClr val="bg1"/>
            </a:solidFill>
            <a:ln w="12700">
              <a:solidFill>
                <a:srgbClr val="43679B"/>
              </a:solidFill>
            </a:ln>
          </p:spPr>
          <p:txBody>
            <a:bodyPr anchor="ctr" anchorCtr="0" bIns="45720" lIns="91440" rIns="91440" tIns="45720" wrap="square">
              <a:noAutofit/>
            </a:bodyPr>
            <a:lstStyle>
              <a:defPPr>
                <a:defRPr lang="zh-CN"/>
              </a:defPPr>
              <a:lvl1pPr algn="l" defTabSz="914400" eaLnBrk="1" hangingPunct="1" latinLnBrk="0" marL="0" rtl="0">
                <a:defRPr sz="1800" kern="1200">
                  <a:solidFill>
                    <a:schemeClr val="tx1"/>
                  </a:solidFill>
                </a:defRPr>
              </a:lvl1pPr>
              <a:lvl2pPr algn="l" defTabSz="914400" eaLnBrk="1" hangingPunct="1" latinLnBrk="0" marL="457200" rtl="0">
                <a:defRPr sz="1800" kern="1200">
                  <a:solidFill>
                    <a:schemeClr val="tx1"/>
                  </a:solidFill>
                </a:defRPr>
              </a:lvl2pPr>
              <a:lvl3pPr algn="l" defTabSz="914400" eaLnBrk="1" hangingPunct="1" latinLnBrk="0" marL="914400" rtl="0">
                <a:defRPr sz="1800" kern="1200">
                  <a:solidFill>
                    <a:schemeClr val="tx1"/>
                  </a:solidFill>
                </a:defRPr>
              </a:lvl3pPr>
              <a:lvl4pPr algn="l" defTabSz="914400" eaLnBrk="1" hangingPunct="1" latinLnBrk="0" marL="1371600" rtl="0">
                <a:defRPr sz="1800" kern="1200">
                  <a:solidFill>
                    <a:schemeClr val="tx1"/>
                  </a:solidFill>
                </a:defRPr>
              </a:lvl4pPr>
              <a:lvl5pPr algn="l" defTabSz="914400" eaLnBrk="1" hangingPunct="1" latinLnBrk="0" marL="1828800" rtl="0">
                <a:defRPr sz="1800" kern="1200">
                  <a:solidFill>
                    <a:schemeClr val="tx1"/>
                  </a:solidFill>
                </a:defRPr>
              </a:lvl5pPr>
              <a:lvl6pPr algn="l" defTabSz="914400" eaLnBrk="1" hangingPunct="1" latinLnBrk="0" marL="2286000" rtl="0">
                <a:defRPr sz="1800" kern="1200">
                  <a:solidFill>
                    <a:schemeClr val="tx1"/>
                  </a:solidFill>
                </a:defRPr>
              </a:lvl6pPr>
              <a:lvl7pPr algn="l" defTabSz="914400" eaLnBrk="1" hangingPunct="1" latinLnBrk="0" marL="2743200" rtl="0">
                <a:defRPr sz="1800" kern="1200">
                  <a:solidFill>
                    <a:schemeClr val="tx1"/>
                  </a:solidFill>
                </a:defRPr>
              </a:lvl7pPr>
              <a:lvl8pPr algn="l" defTabSz="914400" eaLnBrk="1" hangingPunct="1" latinLnBrk="0" marL="3200400" rtl="0">
                <a:defRPr sz="1800" kern="1200">
                  <a:solidFill>
                    <a:schemeClr val="tx1"/>
                  </a:solidFill>
                </a:defRPr>
              </a:lvl8pPr>
              <a:lvl9pPr algn="l" defTabSz="914400" eaLnBrk="1" hangingPunct="1" latinLnBrk="0" marL="3657600" rtl="0">
                <a:defRPr sz="1800" kern="1200">
                  <a:solidFill>
                    <a:schemeClr val="tx1"/>
                  </a:solidFill>
                </a:defRPr>
              </a:lvl9pPr>
            </a:lstStyle>
            <a:p>
              <a:pPr algn="just" indent="457200">
                <a:lnSpc>
                  <a:spcPct val="120000"/>
                </a:lnSpc>
                <a:spcBef>
                  <a:spcPct val="0"/>
                </a:spcBef>
              </a:pPr>
              <a:r>
                <a:rPr altLang="en-US" dirty="0" sz="2000" lang="zh-CN">
                  <a:solidFill>
                    <a:schemeClr val="tx1">
                      <a:lumMod val="85000"/>
                      <a:lumOff val="15000"/>
                    </a:schemeClr>
                  </a:solidFill>
                  <a:latin typeface="微软雅黑" panose="020B0503020204020204" charset="-122"/>
                  <a:ea typeface="微软雅黑" panose="020B0503020204020204" charset="-122"/>
                </a:rPr>
                <a:t> 经济学上的价值是撇开了劳动的具体形式的无差别的人类劳动，它表示的不是人与物的关系，而是商品经济条件下人与人之间交换劳动的经济关系。</a:t>
              </a:r>
              <a:endParaRPr altLang="en-US" dirty="0" sz="2000" lang="zh-CN">
                <a:solidFill>
                  <a:schemeClr val="tx1">
                    <a:lumMod val="85000"/>
                    <a:lumOff val="15000"/>
                  </a:schemeClr>
                </a:solidFill>
                <a:latin typeface="微软雅黑" panose="020B0503020204020204" charset="-122"/>
                <a:ea typeface="微软雅黑" panose="020B0503020204020204" charset="-122"/>
              </a:endParaRPr>
            </a:p>
          </p:txBody>
        </p:sp>
        <p:sp>
          <p:nvSpPr>
            <p:cNvPr id="1048615" name="iṧḻiḍé"/>
            <p:cNvSpPr txBox="1"/>
            <p:nvPr/>
          </p:nvSpPr>
          <p:spPr>
            <a:xfrm flipH="1">
              <a:off x="2622950" y="2473262"/>
              <a:ext cx="4001303" cy="1743952"/>
            </a:xfrm>
            <a:prstGeom prst="parallelogram">
              <a:avLst>
                <a:gd name="adj" fmla="val 0"/>
              </a:avLst>
            </a:prstGeom>
            <a:solidFill>
              <a:schemeClr val="bg1"/>
            </a:solidFill>
            <a:ln w="12700">
              <a:solidFill>
                <a:srgbClr val="F0963D"/>
              </a:solidFill>
            </a:ln>
          </p:spPr>
          <p:txBody>
            <a:bodyPr anchor="ctr" anchorCtr="0" bIns="45720" lIns="91440" rIns="91440" tIns="45720" wrap="square">
              <a:noAutofit/>
            </a:bodyPr>
            <a:lstStyle>
              <a:defPPr>
                <a:defRPr lang="zh-CN"/>
              </a:defPPr>
              <a:lvl1pPr algn="l" defTabSz="914400" eaLnBrk="1" hangingPunct="1" latinLnBrk="0" marL="0" rtl="0">
                <a:defRPr sz="1800" kern="1200">
                  <a:solidFill>
                    <a:schemeClr val="tx1"/>
                  </a:solidFill>
                </a:defRPr>
              </a:lvl1pPr>
              <a:lvl2pPr algn="l" defTabSz="914400" eaLnBrk="1" hangingPunct="1" latinLnBrk="0" marL="457200" rtl="0">
                <a:defRPr sz="1800" kern="1200">
                  <a:solidFill>
                    <a:schemeClr val="tx1"/>
                  </a:solidFill>
                </a:defRPr>
              </a:lvl2pPr>
              <a:lvl3pPr algn="l" defTabSz="914400" eaLnBrk="1" hangingPunct="1" latinLnBrk="0" marL="914400" rtl="0">
                <a:defRPr sz="1800" kern="1200">
                  <a:solidFill>
                    <a:schemeClr val="tx1"/>
                  </a:solidFill>
                </a:defRPr>
              </a:lvl3pPr>
              <a:lvl4pPr algn="l" defTabSz="914400" eaLnBrk="1" hangingPunct="1" latinLnBrk="0" marL="1371600" rtl="0">
                <a:defRPr sz="1800" kern="1200">
                  <a:solidFill>
                    <a:schemeClr val="tx1"/>
                  </a:solidFill>
                </a:defRPr>
              </a:lvl4pPr>
              <a:lvl5pPr algn="l" defTabSz="914400" eaLnBrk="1" hangingPunct="1" latinLnBrk="0" marL="1828800" rtl="0">
                <a:defRPr sz="1800" kern="1200">
                  <a:solidFill>
                    <a:schemeClr val="tx1"/>
                  </a:solidFill>
                </a:defRPr>
              </a:lvl5pPr>
              <a:lvl6pPr algn="l" defTabSz="914400" eaLnBrk="1" hangingPunct="1" latinLnBrk="0" marL="2286000" rtl="0">
                <a:defRPr sz="1800" kern="1200">
                  <a:solidFill>
                    <a:schemeClr val="tx1"/>
                  </a:solidFill>
                </a:defRPr>
              </a:lvl6pPr>
              <a:lvl7pPr algn="l" defTabSz="914400" eaLnBrk="1" hangingPunct="1" latinLnBrk="0" marL="2743200" rtl="0">
                <a:defRPr sz="1800" kern="1200">
                  <a:solidFill>
                    <a:schemeClr val="tx1"/>
                  </a:solidFill>
                </a:defRPr>
              </a:lvl7pPr>
              <a:lvl8pPr algn="l" defTabSz="914400" eaLnBrk="1" hangingPunct="1" latinLnBrk="0" marL="3200400" rtl="0">
                <a:defRPr sz="1800" kern="1200">
                  <a:solidFill>
                    <a:schemeClr val="tx1"/>
                  </a:solidFill>
                </a:defRPr>
              </a:lvl8pPr>
              <a:lvl9pPr algn="l" defTabSz="914400" eaLnBrk="1" hangingPunct="1" latinLnBrk="0" marL="3657600" rtl="0">
                <a:defRPr sz="1800" kern="1200">
                  <a:solidFill>
                    <a:schemeClr val="tx1"/>
                  </a:solidFill>
                </a:defRPr>
              </a:lvl9pPr>
            </a:lstStyle>
            <a:p>
              <a:pPr algn="just" indent="457200">
                <a:lnSpc>
                  <a:spcPct val="130000"/>
                </a:lnSpc>
                <a:spcBef>
                  <a:spcPct val="0"/>
                </a:spcBef>
              </a:pPr>
              <a:r>
                <a:rPr altLang="en-US" dirty="0" sz="2000" lang="zh-CN">
                  <a:solidFill>
                    <a:schemeClr val="tx1">
                      <a:lumMod val="85000"/>
                      <a:lumOff val="15000"/>
                    </a:schemeClr>
                  </a:solidFill>
                  <a:latin typeface="微软雅黑" panose="020B0503020204020204" charset="-122"/>
                  <a:ea typeface="微软雅黑" panose="020B0503020204020204" charset="-122"/>
                </a:rPr>
                <a:t> 哲学上的价值是最为普遍意义上的主客体关系，主体一般意义上是人，而客体可以是任何事物。</a:t>
              </a:r>
              <a:endParaRPr altLang="en-US" dirty="0" sz="2000" lang="zh-CN">
                <a:solidFill>
                  <a:schemeClr val="tx1">
                    <a:lumMod val="85000"/>
                    <a:lumOff val="15000"/>
                  </a:schemeClr>
                </a:solidFill>
                <a:latin typeface="微软雅黑" panose="020B0503020204020204" charset="-122"/>
                <a:ea typeface="微软雅黑" panose="020B0503020204020204" charset="-122"/>
              </a:endParaRPr>
            </a:p>
          </p:txBody>
        </p:sp>
      </p:grpSp>
      <p:grpSp>
        <p:nvGrpSpPr>
          <p:cNvPr id="52" name="组合 77"/>
          <p:cNvGrpSpPr/>
          <p:nvPr/>
        </p:nvGrpSpPr>
        <p:grpSpPr>
          <a:xfrm>
            <a:off x="6991658" y="2018538"/>
            <a:ext cx="4247842" cy="4425971"/>
            <a:chOff x="2622950" y="2221738"/>
            <a:chExt cx="4247842" cy="4425971"/>
          </a:xfrm>
        </p:grpSpPr>
        <p:cxnSp>
          <p:nvCxnSpPr>
            <p:cNvPr id="3145735" name="直接连接符 78"/>
            <p:cNvCxnSpPr>
              <a:cxnSpLocks/>
            </p:cNvCxnSpPr>
            <p:nvPr/>
          </p:nvCxnSpPr>
          <p:spPr>
            <a:xfrm>
              <a:off x="4832659" y="2221738"/>
              <a:ext cx="0" cy="3897229"/>
            </a:xfrm>
            <a:prstGeom prst="line"/>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sp>
          <p:nvSpPr>
            <p:cNvPr id="1048616" name="iṧḻiḍé"/>
            <p:cNvSpPr txBox="1"/>
            <p:nvPr/>
          </p:nvSpPr>
          <p:spPr>
            <a:xfrm>
              <a:off x="2622950" y="4375015"/>
              <a:ext cx="4247835" cy="2272694"/>
            </a:xfrm>
            <a:prstGeom prst="parallelogram">
              <a:avLst>
                <a:gd name="adj" fmla="val 0"/>
              </a:avLst>
            </a:prstGeom>
            <a:solidFill>
              <a:schemeClr val="bg1"/>
            </a:solidFill>
            <a:ln w="12700">
              <a:solidFill>
                <a:srgbClr val="43679B"/>
              </a:solidFill>
            </a:ln>
          </p:spPr>
          <p:txBody>
            <a:bodyPr anchor="ctr" anchorCtr="0" bIns="45720" lIns="91440" rIns="91440" tIns="45720" wrap="square">
              <a:noAutofit/>
            </a:bodyPr>
            <a:lstStyle>
              <a:defPPr>
                <a:defRPr lang="zh-CN"/>
              </a:defPPr>
              <a:lvl1pPr algn="l" defTabSz="914400" eaLnBrk="1" hangingPunct="1" latinLnBrk="0" marL="0" rtl="0">
                <a:defRPr sz="1800" kern="1200">
                  <a:solidFill>
                    <a:schemeClr val="tx1"/>
                  </a:solidFill>
                </a:defRPr>
              </a:lvl1pPr>
              <a:lvl2pPr algn="l" defTabSz="914400" eaLnBrk="1" hangingPunct="1" latinLnBrk="0" marL="457200" rtl="0">
                <a:defRPr sz="1800" kern="1200">
                  <a:solidFill>
                    <a:schemeClr val="tx1"/>
                  </a:solidFill>
                </a:defRPr>
              </a:lvl2pPr>
              <a:lvl3pPr algn="l" defTabSz="914400" eaLnBrk="1" hangingPunct="1" latinLnBrk="0" marL="914400" rtl="0">
                <a:defRPr sz="1800" kern="1200">
                  <a:solidFill>
                    <a:schemeClr val="tx1"/>
                  </a:solidFill>
                </a:defRPr>
              </a:lvl3pPr>
              <a:lvl4pPr algn="l" defTabSz="914400" eaLnBrk="1" hangingPunct="1" latinLnBrk="0" marL="1371600" rtl="0">
                <a:defRPr sz="1800" kern="1200">
                  <a:solidFill>
                    <a:schemeClr val="tx1"/>
                  </a:solidFill>
                </a:defRPr>
              </a:lvl4pPr>
              <a:lvl5pPr algn="l" defTabSz="914400" eaLnBrk="1" hangingPunct="1" latinLnBrk="0" marL="1828800" rtl="0">
                <a:defRPr sz="1800" kern="1200">
                  <a:solidFill>
                    <a:schemeClr val="tx1"/>
                  </a:solidFill>
                </a:defRPr>
              </a:lvl5pPr>
              <a:lvl6pPr algn="l" defTabSz="914400" eaLnBrk="1" hangingPunct="1" latinLnBrk="0" marL="2286000" rtl="0">
                <a:defRPr sz="1800" kern="1200">
                  <a:solidFill>
                    <a:schemeClr val="tx1"/>
                  </a:solidFill>
                </a:defRPr>
              </a:lvl6pPr>
              <a:lvl7pPr algn="l" defTabSz="914400" eaLnBrk="1" hangingPunct="1" latinLnBrk="0" marL="2743200" rtl="0">
                <a:defRPr sz="1800" kern="1200">
                  <a:solidFill>
                    <a:schemeClr val="tx1"/>
                  </a:solidFill>
                </a:defRPr>
              </a:lvl7pPr>
              <a:lvl8pPr algn="l" defTabSz="914400" eaLnBrk="1" hangingPunct="1" latinLnBrk="0" marL="3200400" rtl="0">
                <a:defRPr sz="1800" kern="1200">
                  <a:solidFill>
                    <a:schemeClr val="tx1"/>
                  </a:solidFill>
                </a:defRPr>
              </a:lvl8pPr>
              <a:lvl9pPr algn="l" defTabSz="914400" eaLnBrk="1" hangingPunct="1" latinLnBrk="0" marL="3657600" rtl="0">
                <a:defRPr sz="1800" kern="1200">
                  <a:solidFill>
                    <a:schemeClr val="tx1"/>
                  </a:solidFill>
                </a:defRPr>
              </a:lvl9pPr>
            </a:lstStyle>
            <a:p>
              <a:pPr algn="just" indent="457200">
                <a:lnSpc>
                  <a:spcPct val="130000"/>
                </a:lnSpc>
                <a:spcBef>
                  <a:spcPct val="0"/>
                </a:spcBef>
              </a:pPr>
              <a:r>
                <a:rPr altLang="en-US" dirty="0" sz="2000" lang="zh-CN">
                  <a:solidFill>
                    <a:schemeClr val="tx1">
                      <a:lumMod val="85000"/>
                      <a:lumOff val="15000"/>
                    </a:schemeClr>
                  </a:solidFill>
                  <a:latin typeface="微软雅黑" panose="020B0503020204020204" charset="-122"/>
                  <a:ea typeface="微软雅黑" panose="020B0503020204020204" charset="-122"/>
                </a:rPr>
                <a:t> 经济学上的价值是由生产该商品的社会必要劳动时间决定的，是较为客观的。</a:t>
              </a:r>
              <a:endParaRPr altLang="en-US" dirty="0" sz="2000" lang="zh-CN">
                <a:solidFill>
                  <a:schemeClr val="tx1">
                    <a:lumMod val="85000"/>
                    <a:lumOff val="15000"/>
                  </a:schemeClr>
                </a:solidFill>
                <a:latin typeface="微软雅黑" panose="020B0503020204020204" charset="-122"/>
                <a:ea typeface="微软雅黑" panose="020B0503020204020204" charset="-122"/>
              </a:endParaRPr>
            </a:p>
          </p:txBody>
        </p:sp>
        <p:sp>
          <p:nvSpPr>
            <p:cNvPr id="1048617" name="iṧḻiḍé"/>
            <p:cNvSpPr txBox="1"/>
            <p:nvPr/>
          </p:nvSpPr>
          <p:spPr>
            <a:xfrm flipH="1">
              <a:off x="2622950" y="2473262"/>
              <a:ext cx="4247842" cy="1743952"/>
            </a:xfrm>
            <a:prstGeom prst="parallelogram">
              <a:avLst>
                <a:gd name="adj" fmla="val 0"/>
              </a:avLst>
            </a:prstGeom>
            <a:solidFill>
              <a:schemeClr val="bg1"/>
            </a:solidFill>
            <a:ln w="12700">
              <a:solidFill>
                <a:srgbClr val="F0963D"/>
              </a:solidFill>
            </a:ln>
          </p:spPr>
          <p:txBody>
            <a:bodyPr anchor="ctr" anchorCtr="0" bIns="45720" lIns="91440" rIns="91440" tIns="45720" wrap="square">
              <a:noAutofit/>
            </a:bodyPr>
            <a:lstStyle>
              <a:defPPr>
                <a:defRPr lang="zh-CN"/>
              </a:defPPr>
              <a:lvl1pPr algn="l" defTabSz="914400" eaLnBrk="1" hangingPunct="1" latinLnBrk="0" marL="0" rtl="0">
                <a:defRPr sz="1800" kern="1200">
                  <a:solidFill>
                    <a:schemeClr val="tx1"/>
                  </a:solidFill>
                </a:defRPr>
              </a:lvl1pPr>
              <a:lvl2pPr algn="l" defTabSz="914400" eaLnBrk="1" hangingPunct="1" latinLnBrk="0" marL="457200" rtl="0">
                <a:defRPr sz="1800" kern="1200">
                  <a:solidFill>
                    <a:schemeClr val="tx1"/>
                  </a:solidFill>
                </a:defRPr>
              </a:lvl2pPr>
              <a:lvl3pPr algn="l" defTabSz="914400" eaLnBrk="1" hangingPunct="1" latinLnBrk="0" marL="914400" rtl="0">
                <a:defRPr sz="1800" kern="1200">
                  <a:solidFill>
                    <a:schemeClr val="tx1"/>
                  </a:solidFill>
                </a:defRPr>
              </a:lvl3pPr>
              <a:lvl4pPr algn="l" defTabSz="914400" eaLnBrk="1" hangingPunct="1" latinLnBrk="0" marL="1371600" rtl="0">
                <a:defRPr sz="1800" kern="1200">
                  <a:solidFill>
                    <a:schemeClr val="tx1"/>
                  </a:solidFill>
                </a:defRPr>
              </a:lvl4pPr>
              <a:lvl5pPr algn="l" defTabSz="914400" eaLnBrk="1" hangingPunct="1" latinLnBrk="0" marL="1828800" rtl="0">
                <a:defRPr sz="1800" kern="1200">
                  <a:solidFill>
                    <a:schemeClr val="tx1"/>
                  </a:solidFill>
                </a:defRPr>
              </a:lvl5pPr>
              <a:lvl6pPr algn="l" defTabSz="914400" eaLnBrk="1" hangingPunct="1" latinLnBrk="0" marL="2286000" rtl="0">
                <a:defRPr sz="1800" kern="1200">
                  <a:solidFill>
                    <a:schemeClr val="tx1"/>
                  </a:solidFill>
                </a:defRPr>
              </a:lvl6pPr>
              <a:lvl7pPr algn="l" defTabSz="914400" eaLnBrk="1" hangingPunct="1" latinLnBrk="0" marL="2743200" rtl="0">
                <a:defRPr sz="1800" kern="1200">
                  <a:solidFill>
                    <a:schemeClr val="tx1"/>
                  </a:solidFill>
                </a:defRPr>
              </a:lvl7pPr>
              <a:lvl8pPr algn="l" defTabSz="914400" eaLnBrk="1" hangingPunct="1" latinLnBrk="0" marL="3200400" rtl="0">
                <a:defRPr sz="1800" kern="1200">
                  <a:solidFill>
                    <a:schemeClr val="tx1"/>
                  </a:solidFill>
                </a:defRPr>
              </a:lvl8pPr>
              <a:lvl9pPr algn="l" defTabSz="914400" eaLnBrk="1" hangingPunct="1" latinLnBrk="0" marL="3657600" rtl="0">
                <a:defRPr sz="1800" kern="1200">
                  <a:solidFill>
                    <a:schemeClr val="tx1"/>
                  </a:solidFill>
                </a:defRPr>
              </a:lvl9pPr>
            </a:lstStyle>
            <a:p>
              <a:pPr algn="just" indent="457200">
                <a:lnSpc>
                  <a:spcPct val="130000"/>
                </a:lnSpc>
                <a:spcBef>
                  <a:spcPct val="0"/>
                </a:spcBef>
              </a:pPr>
              <a:r>
                <a:rPr altLang="en-US" dirty="0" sz="2000" lang="zh-CN">
                  <a:solidFill>
                    <a:schemeClr val="tx1">
                      <a:lumMod val="85000"/>
                      <a:lumOff val="15000"/>
                    </a:schemeClr>
                  </a:solidFill>
                  <a:latin typeface="微软雅黑" panose="020B0503020204020204" charset="-122"/>
                  <a:ea typeface="微软雅黑" panose="020B0503020204020204" charset="-122"/>
                </a:rPr>
                <a:t> 哲学上价值的评判，主要依赖于主体的需要和利益，因此哲学上的价值具有一定的主观性。</a:t>
              </a:r>
              <a:endParaRPr altLang="en-US" dirty="0" sz="2000" lang="zh-CN">
                <a:solidFill>
                  <a:schemeClr val="tx1">
                    <a:lumMod val="85000"/>
                    <a:lumOff val="15000"/>
                  </a:schemeClr>
                </a:solidFill>
                <a:latin typeface="微软雅黑" panose="020B0503020204020204" charset="-122"/>
                <a:ea typeface="微软雅黑" panose="020B0503020204020204" charset="-122"/>
              </a:endParaRPr>
            </a:p>
          </p:txBody>
        </p:sp>
      </p:grpSp>
      <p:grpSp>
        <p:nvGrpSpPr>
          <p:cNvPr id="53" name="组合 90"/>
          <p:cNvGrpSpPr/>
          <p:nvPr/>
        </p:nvGrpSpPr>
        <p:grpSpPr>
          <a:xfrm>
            <a:off x="845537" y="1381493"/>
            <a:ext cx="10393956" cy="719650"/>
            <a:chOff x="845537" y="1584693"/>
            <a:chExt cx="10393956" cy="719650"/>
          </a:xfrm>
        </p:grpSpPr>
        <p:cxnSp>
          <p:nvCxnSpPr>
            <p:cNvPr id="3145736" name="直接连接符 47"/>
            <p:cNvCxnSpPr>
              <a:cxnSpLocks/>
              <a:stCxn id="1048618" idx="5"/>
              <a:endCxn id="1048621" idx="5"/>
            </p:cNvCxnSpPr>
            <p:nvPr/>
          </p:nvCxnSpPr>
          <p:spPr>
            <a:xfrm>
              <a:off x="2183355" y="1944518"/>
              <a:ext cx="9056138" cy="1"/>
            </a:xfrm>
            <a:prstGeom prst="line"/>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grpSp>
          <p:nvGrpSpPr>
            <p:cNvPr id="54" name="组合 57"/>
            <p:cNvGrpSpPr/>
            <p:nvPr/>
          </p:nvGrpSpPr>
          <p:grpSpPr>
            <a:xfrm flipH="1">
              <a:off x="845537" y="1584693"/>
              <a:ext cx="1337818" cy="719650"/>
              <a:chOff x="1293852" y="3670059"/>
              <a:chExt cx="1559411" cy="2065560"/>
            </a:xfrm>
          </p:grpSpPr>
          <p:sp>
            <p:nvSpPr>
              <p:cNvPr id="1048618" name="平行四边形 59"/>
              <p:cNvSpPr/>
              <p:nvPr/>
            </p:nvSpPr>
            <p:spPr>
              <a:xfrm>
                <a:off x="1293852" y="3670059"/>
                <a:ext cx="1559411" cy="2065560"/>
              </a:xfrm>
              <a:prstGeom prst="parallelogram">
                <a:avLst>
                  <a:gd name="adj" fmla="val 0"/>
                </a:avLst>
              </a:prstGeom>
              <a:solidFill>
                <a:srgbClr val="4367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19" name="矩形 60"/>
              <p:cNvSpPr/>
              <p:nvPr/>
            </p:nvSpPr>
            <p:spPr>
              <a:xfrm>
                <a:off x="1431756" y="4165036"/>
                <a:ext cx="1283602" cy="1060067"/>
              </a:xfrm>
              <a:prstGeom prst="rect"/>
            </p:spPr>
            <p:txBody>
              <a:bodyPr vert="horz" wrap="square">
                <a:spAutoFit/>
              </a:bodyPr>
              <a:p>
                <a:pPr algn="ctr"/>
                <a:r>
                  <a:rPr altLang="en-US" b="1" dirty="0" lang="zh-CN">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rPr>
                  <a:t>两者区别</a:t>
                </a:r>
                <a:endParaRPr altLang="en-US" b="1" dirty="0" lang="zh-CN">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endParaRPr>
              </a:p>
            </p:txBody>
          </p:sp>
        </p:grpSp>
        <p:sp>
          <p:nvSpPr>
            <p:cNvPr id="1048620" name="iṧḻiḍé"/>
            <p:cNvSpPr txBox="1"/>
            <p:nvPr/>
          </p:nvSpPr>
          <p:spPr>
            <a:xfrm flipH="1">
              <a:off x="2586854" y="1675215"/>
              <a:ext cx="4007691" cy="538607"/>
            </a:xfrm>
            <a:prstGeom prst="parallelogram">
              <a:avLst>
                <a:gd name="adj" fmla="val 0"/>
              </a:avLst>
            </a:prstGeom>
            <a:solidFill>
              <a:srgbClr val="E9B24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ctr">
                <a:spcBef>
                  <a:spcPct val="0"/>
                </a:spcBef>
                <a:defRPr b="1">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dirty="0" lang="zh-CN"/>
                <a:t>价值的涵盖范围不同</a:t>
              </a:r>
              <a:endParaRPr altLang="zh-CN" dirty="0" lang="en-US"/>
            </a:p>
          </p:txBody>
        </p:sp>
        <p:sp>
          <p:nvSpPr>
            <p:cNvPr id="1048621" name="iṧḻiḍé"/>
            <p:cNvSpPr txBox="1"/>
            <p:nvPr/>
          </p:nvSpPr>
          <p:spPr>
            <a:xfrm flipH="1">
              <a:off x="6991658" y="1675215"/>
              <a:ext cx="4247835" cy="538607"/>
            </a:xfrm>
            <a:prstGeom prst="parallelogram">
              <a:avLst>
                <a:gd name="adj" fmla="val 0"/>
              </a:avLst>
            </a:prstGeom>
            <a:solidFill>
              <a:srgbClr val="E9B24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ctr">
                <a:spcBef>
                  <a:spcPct val="0"/>
                </a:spcBef>
                <a:defRPr b="1">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dirty="0" lang="zh-CN"/>
                <a:t>价值的评判标准不同</a:t>
              </a:r>
              <a:endParaRPr altLang="zh-CN" dirty="0" lang="en-US"/>
            </a:p>
          </p:txBody>
        </p:sp>
      </p:grpSp>
      <p:sp>
        <p:nvSpPr>
          <p:cNvPr id="1048622" name="íṥḻíḋê"/>
          <p:cNvSpPr/>
          <p:nvPr/>
        </p:nvSpPr>
        <p:spPr bwMode="auto">
          <a:xfrm>
            <a:off x="2586854" y="622236"/>
            <a:ext cx="8652639" cy="713396"/>
          </a:xfrm>
          <a:prstGeom prst="cube">
            <a:avLst>
              <a:gd name="adj" fmla="val 816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ln w="3175">
            <a:noFill/>
          </a:ln>
        </p:spPr>
        <p:style>
          <a:lnRef idx="2">
            <a:schemeClr val="dk1"/>
          </a:lnRef>
          <a:fillRef idx="1">
            <a:schemeClr val="lt1"/>
          </a:fillRef>
          <a:effectRef idx="0">
            <a:schemeClr val="dk1"/>
          </a:effectRef>
          <a:fontRef idx="minor">
            <a:schemeClr val="dk1"/>
          </a:fontRef>
        </p:style>
        <p:txBody>
          <a:bodyPr anchor="ctr" anchorCtr="0" rtlCol="0">
            <a:noAutofit/>
          </a:bodyPr>
          <a:lstStyle>
            <a:defPPr>
              <a:defRPr lang="zh-CN"/>
            </a:defPPr>
            <a:lvl1pPr algn="l" defTabSz="914400" eaLnBrk="1" hangingPunct="1" latinLnBrk="0" marL="0" rtl="0">
              <a:defRPr sz="1800" kern="1200">
                <a:solidFill>
                  <a:schemeClr val="dk1"/>
                </a:solidFill>
              </a:defRPr>
            </a:lvl1pPr>
            <a:lvl2pPr algn="l" defTabSz="914400" eaLnBrk="1" hangingPunct="1" latinLnBrk="0" marL="457200" rtl="0">
              <a:defRPr sz="1800" kern="1200">
                <a:solidFill>
                  <a:schemeClr val="dk1"/>
                </a:solidFill>
              </a:defRPr>
            </a:lvl2pPr>
            <a:lvl3pPr algn="l" defTabSz="914400" eaLnBrk="1" hangingPunct="1" latinLnBrk="0" marL="914400" rtl="0">
              <a:defRPr sz="1800" kern="1200">
                <a:solidFill>
                  <a:schemeClr val="dk1"/>
                </a:solidFill>
              </a:defRPr>
            </a:lvl3pPr>
            <a:lvl4pPr algn="l" defTabSz="914400" eaLnBrk="1" hangingPunct="1" latinLnBrk="0" marL="1371600" rtl="0">
              <a:defRPr sz="1800" kern="1200">
                <a:solidFill>
                  <a:schemeClr val="dk1"/>
                </a:solidFill>
              </a:defRPr>
            </a:lvl4pPr>
            <a:lvl5pPr algn="l" defTabSz="914400" eaLnBrk="1" hangingPunct="1" latinLnBrk="0" marL="1828800" rtl="0">
              <a:defRPr sz="1800" kern="1200">
                <a:solidFill>
                  <a:schemeClr val="dk1"/>
                </a:solidFill>
              </a:defRPr>
            </a:lvl5pPr>
            <a:lvl6pPr algn="l" defTabSz="914400" eaLnBrk="1" hangingPunct="1" latinLnBrk="0" marL="2286000" rtl="0">
              <a:defRPr sz="1800" kern="1200">
                <a:solidFill>
                  <a:schemeClr val="dk1"/>
                </a:solidFill>
              </a:defRPr>
            </a:lvl6pPr>
            <a:lvl7pPr algn="l" defTabSz="914400" eaLnBrk="1" hangingPunct="1" latinLnBrk="0" marL="2743200" rtl="0">
              <a:defRPr sz="1800" kern="1200">
                <a:solidFill>
                  <a:schemeClr val="dk1"/>
                </a:solidFill>
              </a:defRPr>
            </a:lvl7pPr>
            <a:lvl8pPr algn="l" defTabSz="914400" eaLnBrk="1" hangingPunct="1" latinLnBrk="0" marL="3200400" rtl="0">
              <a:defRPr sz="1800" kern="1200">
                <a:solidFill>
                  <a:schemeClr val="dk1"/>
                </a:solidFill>
              </a:defRPr>
            </a:lvl8pPr>
            <a:lvl9pPr algn="l" defTabSz="914400" eaLnBrk="1" hangingPunct="1" latinLnBrk="0" marL="3657600" rtl="0">
              <a:defRPr sz="1800" kern="1200">
                <a:solidFill>
                  <a:schemeClr val="dk1"/>
                </a:solidFill>
              </a:defRPr>
            </a:lvl9pPr>
          </a:lstStyle>
          <a:p>
            <a:pPr algn="ctr">
              <a:buClr>
                <a:srgbClr val="E9B343"/>
              </a:buClr>
              <a:buSzPct val="80000"/>
            </a:pPr>
            <a:r>
              <a:rPr altLang="en-US" b="1" dirty="0" sz="2000" lang="zh-CN">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rPr>
              <a:t>讨论：哲学上的价值和经济学上的价值有何不同</a:t>
            </a:r>
            <a:r>
              <a:rPr altLang="zh-CN" b="1" dirty="0" sz="2000" lang="zh-CN">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rPr>
              <a:t>？</a:t>
            </a:r>
            <a:endParaRPr altLang="zh-CN" b="1" dirty="0" sz="2000" lang="en-US">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02" name="文本框 6"/>
          <p:cNvSpPr txBox="1"/>
          <p:nvPr/>
        </p:nvSpPr>
        <p:spPr>
          <a:xfrm>
            <a:off x="3155415" y="1728972"/>
            <a:ext cx="7539799" cy="3444240"/>
          </a:xfrm>
          <a:prstGeom prst="rect"/>
          <a:noFill/>
        </p:spPr>
        <p:txBody>
          <a:bodyPr rtlCol="0" wrap="square">
            <a:spAutoFit/>
          </a:bodyPr>
          <a:p>
            <a:pPr algn="just" indent="457200">
              <a:lnSpc>
                <a:spcPct val="150000"/>
              </a:lnSpc>
            </a:pPr>
            <a:r>
              <a:rPr altLang="en-US" dirty="0" lang="zh-CN" spc="15">
                <a:solidFill>
                  <a:schemeClr val="tx1">
                    <a:lumMod val="85000"/>
                    <a:lumOff val="15000"/>
                  </a:schemeClr>
                </a:solidFill>
                <a:latin typeface="微软雅黑" panose="020B0503020204020204" charset="-122"/>
                <a:ea typeface="微软雅黑" panose="020B0503020204020204" charset="-122"/>
                <a:cs typeface="Toppan Bunkyu Gothic Regular" panose="020B0400000000000000" pitchFamily="34" charset="-128"/>
              </a:rPr>
              <a:t> 从人类历史的大视野来看，资本主义生产方式代替封建制生产方式，无疑是人类社会的历史进步。但是，资产阶级的发家史就是一部罪恶的掠夺史，资本主义生产方式的存在具有历史的暂时性。马克思的劳动价值论揭示了资本主义商品生产、商品交换的内在矛盾，马克思的剩余价值理论揭示了资本主义剥削的秘密，马克思的经济危机理论表明资本主义社会具有自身无法克服的内在矛盾。经济基础决定上层建筑。作为反对封建专制主义的产物，资本主义民主制度具有历史进步性，但其本质上是</a:t>
            </a:r>
            <a:r>
              <a:rPr altLang="en-US" dirty="0" lang="zh-CN">
                <a:solidFill>
                  <a:schemeClr val="tx1">
                    <a:lumMod val="85000"/>
                    <a:lumOff val="15000"/>
                  </a:schemeClr>
                </a:solidFill>
                <a:latin typeface="微软雅黑" panose="020B0503020204020204" charset="-122"/>
                <a:ea typeface="微软雅黑" panose="020B0503020204020204" charset="-122"/>
                <a:cs typeface="FZShuSong-Z01S"/>
              </a:rPr>
              <a:t>资产阶级进行统治和压迫的政治工具</a:t>
            </a:r>
            <a:r>
              <a:rPr altLang="en-US" dirty="0" lang="zh-CN" spc="15">
                <a:solidFill>
                  <a:schemeClr val="tx1">
                    <a:lumMod val="85000"/>
                    <a:lumOff val="15000"/>
                  </a:schemeClr>
                </a:solidFill>
                <a:latin typeface="微软雅黑" panose="020B0503020204020204" charset="-122"/>
                <a:ea typeface="微软雅黑" panose="020B0503020204020204" charset="-122"/>
                <a:cs typeface="Toppan Bunkyu Gothic Regular" panose="020B0400000000000000" pitchFamily="34" charset="-128"/>
              </a:rPr>
              <a:t>，也具有历史的局限性。</a:t>
            </a:r>
            <a:endParaRPr altLang="en-US" dirty="0" lang="zh-CN" spc="15">
              <a:solidFill>
                <a:schemeClr val="tx1">
                  <a:lumMod val="85000"/>
                  <a:lumOff val="15000"/>
                </a:schemeClr>
              </a:solidFill>
              <a:latin typeface="微软雅黑" panose="020B0503020204020204" charset="-122"/>
              <a:ea typeface="微软雅黑" panose="020B0503020204020204" charset="-122"/>
              <a:cs typeface="Toppan Bunkyu Gothic Regular" panose="020B0400000000000000" pitchFamily="34" charset="-128"/>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1500"/>
                                  </p:stCondLst>
                                  <p:iterate type="wd">
                                    <p:tmPct val="10000"/>
                                  </p:iterate>
                                  <p:childTnLst>
                                    <p:set>
                                      <p:cBhvr>
                                        <p:cTn dur="1" fill="hold" id="6">
                                          <p:stCondLst>
                                            <p:cond delay="0"/>
                                          </p:stCondLst>
                                        </p:cTn>
                                        <p:tgtEl>
                                          <p:spTgt spid="1048602"/>
                                        </p:tgtEl>
                                        <p:attrNameLst>
                                          <p:attrName>style.visibility</p:attrName>
                                        </p:attrNameLst>
                                      </p:cBhvr>
                                      <p:to>
                                        <p:strVal val="visible"/>
                                      </p:to>
                                    </p:set>
                                    <p:animEffect transition="in" filter="fade">
                                      <p:cBhvr>
                                        <p:cTn dur="500" id="7"/>
                                        <p:tgtEl>
                                          <p:spTgt spid="1048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595" name="矩形 23"/>
          <p:cNvSpPr/>
          <p:nvPr/>
        </p:nvSpPr>
        <p:spPr>
          <a:xfrm>
            <a:off x="1504097" y="1640305"/>
            <a:ext cx="8148726" cy="3729990"/>
          </a:xfrm>
          <a:prstGeom prst="rect"/>
        </p:spPr>
        <p:txBody>
          <a:bodyPr wrap="square">
            <a:spAutoFit/>
          </a:bodyPr>
          <a:p>
            <a:pPr algn="just" indent="-342900" marL="342900">
              <a:lnSpc>
                <a:spcPct val="150000"/>
              </a:lnSpc>
              <a:spcBef>
                <a:spcPts val="1200"/>
              </a:spcBef>
              <a:buClr>
                <a:srgbClr val="F46500"/>
              </a:buClr>
              <a:buSzPct val="80000"/>
              <a:buFont typeface="Wingdings" panose="05000000000000000000" pitchFamily="2" charset="2"/>
              <a:buChar char="u"/>
            </a:pPr>
            <a:r>
              <a:rPr altLang="en-US" dirty="0" sz="2000" lang="zh-CN">
                <a:latin typeface="微软雅黑" panose="020B0503020204020204" charset="-122"/>
                <a:ea typeface="微软雅黑" panose="020B0503020204020204" charset="-122"/>
                <a:sym typeface="+mn-ea"/>
              </a:rPr>
              <a:t>在商品经济高度发达的今天，在生产社会化程度日益提高、劳动种类和价值存在形式日益多样化、劳动力要素日益复杂化的情况下如何深化对马克思劳动价值论的认识？</a:t>
            </a:r>
            <a:endParaRPr altLang="zh-CN" dirty="0" sz="2000" lang="en-US">
              <a:latin typeface="微软雅黑" panose="020B0503020204020204" charset="-122"/>
              <a:ea typeface="微软雅黑" panose="020B0503020204020204" charset="-122"/>
              <a:sym typeface="+mn-ea"/>
            </a:endParaRPr>
          </a:p>
          <a:p>
            <a:pPr algn="just" indent="-342900" marL="342900">
              <a:lnSpc>
                <a:spcPct val="150000"/>
              </a:lnSpc>
              <a:spcBef>
                <a:spcPts val="1200"/>
              </a:spcBef>
              <a:buClr>
                <a:srgbClr val="F46500"/>
              </a:buClr>
              <a:buSzPct val="80000"/>
              <a:buFont typeface="Wingdings" panose="05000000000000000000" pitchFamily="2" charset="2"/>
              <a:buChar char="u"/>
            </a:pPr>
            <a:r>
              <a:rPr altLang="en-US" dirty="0" sz="2000" lang="zh-CN">
                <a:latin typeface="微软雅黑" panose="020B0503020204020204" charset="-122"/>
                <a:ea typeface="微软雅黑" panose="020B0503020204020204" charset="-122"/>
                <a:cs typeface="+mn-ea"/>
                <a:sym typeface="+mn-ea"/>
              </a:rPr>
              <a:t>通过本专题所学内容对美国</a:t>
            </a:r>
            <a:r>
              <a:rPr altLang="zh-CN" dirty="0" sz="2000" lang="en-US">
                <a:latin typeface="微软雅黑" panose="020B0503020204020204" charset="-122"/>
                <a:ea typeface="微软雅黑" panose="020B0503020204020204" charset="-122"/>
                <a:cs typeface="+mn-ea"/>
                <a:sym typeface="+mn-ea"/>
              </a:rPr>
              <a:t>2008</a:t>
            </a:r>
            <a:r>
              <a:rPr altLang="en-US" dirty="0" sz="2000" lang="zh-CN">
                <a:latin typeface="微软雅黑" panose="020B0503020204020204" charset="-122"/>
                <a:ea typeface="微软雅黑" panose="020B0503020204020204" charset="-122"/>
                <a:cs typeface="+mn-ea"/>
                <a:sym typeface="+mn-ea"/>
              </a:rPr>
              <a:t>年金融危机发生的根本原因进行阐释。</a:t>
            </a:r>
            <a:endParaRPr altLang="zh-CN" dirty="0" sz="2000" lang="en-US">
              <a:latin typeface="微软雅黑" panose="020B0503020204020204" charset="-122"/>
              <a:ea typeface="微软雅黑" panose="020B0503020204020204" charset="-122"/>
              <a:cs typeface="+mn-ea"/>
              <a:sym typeface="+mn-ea"/>
            </a:endParaRPr>
          </a:p>
          <a:p>
            <a:pPr algn="just" indent="-342900" marL="342900">
              <a:lnSpc>
                <a:spcPct val="150000"/>
              </a:lnSpc>
              <a:spcBef>
                <a:spcPts val="1200"/>
              </a:spcBef>
              <a:buClr>
                <a:srgbClr val="F46500"/>
              </a:buClr>
              <a:buSzPct val="80000"/>
              <a:buFont typeface="Wingdings" panose="05000000000000000000" pitchFamily="2" charset="2"/>
              <a:buChar char="u"/>
            </a:pPr>
            <a:r>
              <a:rPr altLang="en-US" dirty="0" sz="2000" lang="zh-CN">
                <a:latin typeface="微软雅黑" panose="020B0503020204020204" charset="-122"/>
                <a:ea typeface="微软雅黑" panose="020B0503020204020204" charset="-122"/>
                <a:cs typeface="+mn-ea"/>
                <a:sym typeface="+mn-ea"/>
              </a:rPr>
              <a:t>运用本专题所学内容，如何认识世界百年未有之大变局下的资本主义政治制度和意识形态？</a:t>
            </a:r>
            <a:endParaRPr altLang="en-US" dirty="0" sz="2000" lang="zh-CN">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1048595"/>
                                        </p:tgtEl>
                                        <p:attrNameLst>
                                          <p:attrName>style.visibility</p:attrName>
                                        </p:attrNameLst>
                                      </p:cBhvr>
                                      <p:to>
                                        <p:strVal val="visible"/>
                                      </p:to>
                                    </p:set>
                                    <p:animEffect transition="in" filter="fade">
                                      <p:cBhvr>
                                        <p:cTn dur="500" id="7"/>
                                        <p:tgtEl>
                                          <p:spTgt spid="1048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581" name="矩形 11"/>
          <p:cNvSpPr/>
          <p:nvPr/>
        </p:nvSpPr>
        <p:spPr>
          <a:xfrm>
            <a:off x="2668680" y="1076073"/>
            <a:ext cx="3845741" cy="4853940"/>
          </a:xfrm>
          <a:prstGeom prst="rect"/>
        </p:spPr>
        <p:txBody>
          <a:bodyPr wrap="square">
            <a:spAutoFit/>
            <a:scene3d>
              <a:camera prst="perspectiveRelaxed" fov="900000">
                <a:rot lat="0" lon="20399994" rev="0"/>
              </a:camera>
              <a:lightRig dir="t" rig="threePt"/>
            </a:scene3d>
          </a:bodyPr>
          <a:p>
            <a:pPr algn="just" indent="-342900" marL="342900">
              <a:lnSpc>
                <a:spcPct val="150000"/>
              </a:lnSpc>
              <a:spcAft>
                <a:spcPts val="600"/>
              </a:spcAft>
              <a:buFont typeface="+mj-lt"/>
              <a:buAutoNum type="arabicPeriod"/>
            </a:pPr>
            <a:r>
              <a:rPr altLang="en-US" dirty="0" lang="zh-CN">
                <a:latin typeface="华文中宋" panose="02010600040101010101" pitchFamily="2" charset="-122"/>
                <a:ea typeface="华文中宋" panose="02010600040101010101" pitchFamily="2" charset="-122"/>
              </a:rPr>
              <a:t>马克思：</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资本论</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，人民出版社</a:t>
            </a:r>
            <a:r>
              <a:rPr altLang="zh-CN" dirty="0" lang="en-US">
                <a:latin typeface="华文中宋" panose="02010600040101010101" pitchFamily="2" charset="-122"/>
                <a:ea typeface="华文中宋" panose="02010600040101010101" pitchFamily="2" charset="-122"/>
              </a:rPr>
              <a:t>2004</a:t>
            </a:r>
            <a:r>
              <a:rPr altLang="en-US" dirty="0" lang="zh-CN">
                <a:latin typeface="华文中宋" panose="02010600040101010101" pitchFamily="2" charset="-122"/>
                <a:ea typeface="华文中宋" panose="02010600040101010101" pitchFamily="2" charset="-122"/>
              </a:rPr>
              <a:t>年版。</a:t>
            </a:r>
            <a:endParaRPr altLang="zh-CN" dirty="0" lang="en-US">
              <a:latin typeface="华文中宋" panose="02010600040101010101" pitchFamily="2" charset="-122"/>
              <a:ea typeface="华文中宋" panose="02010600040101010101" pitchFamily="2" charset="-122"/>
            </a:endParaRPr>
          </a:p>
          <a:p>
            <a:pPr algn="just" indent="-342900" marL="342900">
              <a:lnSpc>
                <a:spcPct val="150000"/>
              </a:lnSpc>
              <a:spcAft>
                <a:spcPts val="600"/>
              </a:spcAft>
              <a:buFont typeface="+mj-lt"/>
              <a:buAutoNum type="arabicPeriod"/>
            </a:pPr>
            <a:r>
              <a:rPr altLang="en-US" dirty="0" lang="zh-CN">
                <a:latin typeface="华文中宋" panose="02010600040101010101" pitchFamily="2" charset="-122"/>
                <a:ea typeface="华文中宋" panose="02010600040101010101" pitchFamily="2" charset="-122"/>
              </a:rPr>
              <a:t>［美］保罗</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斯威齐：</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资本主义发展论</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马克思主义政治经济学原理</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第三篇</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危机与萧条</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，陈观烈、秦亚男译，商务印书馆</a:t>
            </a:r>
            <a:r>
              <a:rPr altLang="zh-CN" dirty="0" lang="en-US">
                <a:latin typeface="华文中宋" panose="02010600040101010101" pitchFamily="2" charset="-122"/>
                <a:ea typeface="华文中宋" panose="02010600040101010101" pitchFamily="2" charset="-122"/>
              </a:rPr>
              <a:t>1962</a:t>
            </a:r>
            <a:r>
              <a:rPr altLang="en-US" dirty="0" lang="zh-CN">
                <a:latin typeface="华文中宋" panose="02010600040101010101" pitchFamily="2" charset="-122"/>
                <a:ea typeface="华文中宋" panose="02010600040101010101" pitchFamily="2" charset="-122"/>
              </a:rPr>
              <a:t>年版。    </a:t>
            </a:r>
            <a:endParaRPr altLang="zh-CN" dirty="0" lang="en-US">
              <a:latin typeface="华文中宋" panose="02010600040101010101" pitchFamily="2" charset="-122"/>
              <a:ea typeface="华文中宋" panose="02010600040101010101" pitchFamily="2" charset="-122"/>
            </a:endParaRPr>
          </a:p>
          <a:p>
            <a:pPr algn="just" indent="-342900" marL="342900">
              <a:lnSpc>
                <a:spcPct val="150000"/>
              </a:lnSpc>
              <a:spcAft>
                <a:spcPts val="600"/>
              </a:spcAft>
              <a:buFont typeface="+mj-lt"/>
              <a:buAutoNum type="arabicPeriod"/>
            </a:pPr>
            <a:r>
              <a:rPr altLang="en-US" dirty="0" lang="zh-CN">
                <a:latin typeface="华文中宋" panose="02010600040101010101" pitchFamily="2" charset="-122"/>
                <a:ea typeface="华文中宋" panose="02010600040101010101" pitchFamily="2" charset="-122"/>
              </a:rPr>
              <a:t>［美］大卫</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哈维：</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跟大卫</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哈维读</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资本论</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第二卷，谢富胜、李连波等译，上海译文出版社</a:t>
            </a:r>
            <a:r>
              <a:rPr altLang="zh-CN" dirty="0" lang="en-US">
                <a:latin typeface="华文中宋" panose="02010600040101010101" pitchFamily="2" charset="-122"/>
                <a:ea typeface="华文中宋" panose="02010600040101010101" pitchFamily="2" charset="-122"/>
              </a:rPr>
              <a:t>2014</a:t>
            </a:r>
            <a:r>
              <a:rPr altLang="en-US" dirty="0" lang="zh-CN">
                <a:latin typeface="华文中宋" panose="02010600040101010101" pitchFamily="2" charset="-122"/>
                <a:ea typeface="华文中宋" panose="02010600040101010101" pitchFamily="2" charset="-122"/>
              </a:rPr>
              <a:t>年版。</a:t>
            </a:r>
            <a:endParaRPr altLang="zh-CN" dirty="0" lang="en-US">
              <a:latin typeface="华文中宋" panose="02010600040101010101" pitchFamily="2" charset="-122"/>
              <a:ea typeface="华文中宋" panose="02010600040101010101" pitchFamily="2" charset="-122"/>
            </a:endParaRPr>
          </a:p>
        </p:txBody>
      </p:sp>
      <p:sp>
        <p:nvSpPr>
          <p:cNvPr id="1048582" name="矩形 12"/>
          <p:cNvSpPr/>
          <p:nvPr/>
        </p:nvSpPr>
        <p:spPr>
          <a:xfrm>
            <a:off x="6947317" y="1076073"/>
            <a:ext cx="4140000" cy="929640"/>
          </a:xfrm>
          <a:prstGeom prst="rect"/>
        </p:spPr>
        <p:txBody>
          <a:bodyPr wrap="square">
            <a:spAutoFit/>
            <a:scene3d>
              <a:camera prst="perspectiveRelaxed" fov="900000">
                <a:rot lat="0" lon="1200000" rev="0"/>
              </a:camera>
              <a:lightRig dir="t" rig="threePt"/>
            </a:scene3d>
          </a:bodyPr>
          <a:p>
            <a:pPr algn="just" indent="-342900" marL="342900">
              <a:lnSpc>
                <a:spcPct val="150000"/>
              </a:lnSpc>
              <a:spcAft>
                <a:spcPts val="600"/>
              </a:spcAft>
              <a:buFont typeface="+mj-lt"/>
              <a:buAutoNum type="arabicPeriod" startAt="4"/>
            </a:pPr>
            <a:r>
              <a:rPr altLang="en-US" dirty="0" lang="zh-CN">
                <a:latin typeface="华文中宋" panose="02010600040101010101" pitchFamily="2" charset="-122"/>
                <a:ea typeface="华文中宋" panose="02010600040101010101" pitchFamily="2" charset="-122"/>
              </a:rPr>
              <a:t>本书编写组：</a:t>
            </a:r>
            <a:r>
              <a:rPr altLang="zh-CN" dirty="0" lang="en-US">
                <a:latin typeface="华文中宋" panose="02010600040101010101" pitchFamily="2" charset="-122"/>
                <a:ea typeface="华文中宋" panose="02010600040101010101" pitchFamily="2" charset="-122"/>
              </a:rPr>
              <a:t>《</a:t>
            </a:r>
            <a:r>
              <a:rPr altLang="en-US" dirty="0" lang="zh-CN">
                <a:latin typeface="华文中宋" panose="02010600040101010101" pitchFamily="2" charset="-122"/>
                <a:ea typeface="华文中宋" panose="02010600040101010101" pitchFamily="2" charset="-122"/>
              </a:rPr>
              <a:t>西式民主怎么了 </a:t>
            </a:r>
            <a:r>
              <a:rPr altLang="zh-CN" dirty="0" lang="en-US">
                <a:latin typeface="华文中宋" panose="02010600040101010101" pitchFamily="2" charset="-122"/>
                <a:ea typeface="华文中宋" panose="02010600040101010101" pitchFamily="2" charset="-122"/>
              </a:rPr>
              <a:t>Ⅳ》</a:t>
            </a:r>
            <a:r>
              <a:rPr altLang="en-US" dirty="0" lang="zh-CN">
                <a:latin typeface="华文中宋" panose="02010600040101010101" pitchFamily="2" charset="-122"/>
                <a:ea typeface="华文中宋" panose="02010600040101010101" pitchFamily="2" charset="-122"/>
              </a:rPr>
              <a:t>，学习出版社</a:t>
            </a:r>
            <a:r>
              <a:rPr altLang="zh-CN" dirty="0" lang="en-US">
                <a:latin typeface="华文中宋" panose="02010600040101010101" pitchFamily="2" charset="-122"/>
                <a:ea typeface="华文中宋" panose="02010600040101010101" pitchFamily="2" charset="-122"/>
              </a:rPr>
              <a:t>2016</a:t>
            </a:r>
            <a:r>
              <a:rPr altLang="en-US" dirty="0" lang="zh-CN">
                <a:latin typeface="华文中宋" panose="02010600040101010101" pitchFamily="2" charset="-122"/>
                <a:ea typeface="华文中宋" panose="02010600040101010101" pitchFamily="2" charset="-122"/>
              </a:rPr>
              <a:t>年版。</a:t>
            </a:r>
            <a:endParaRPr altLang="en-US" dirty="0" lang="zh-CN">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1048581"/>
                                        </p:tgtEl>
                                        <p:attrNameLst>
                                          <p:attrName>style.visibility</p:attrName>
                                        </p:attrNameLst>
                                      </p:cBhvr>
                                      <p:to>
                                        <p:strVal val="visible"/>
                                      </p:to>
                                    </p:set>
                                    <p:animEffect transition="in" filter="fade">
                                      <p:cBhvr>
                                        <p:cTn dur="500" id="7"/>
                                        <p:tgtEl>
                                          <p:spTgt spid="1048581"/>
                                        </p:tgtEl>
                                      </p:cBhvr>
                                    </p:animEffect>
                                  </p:childTnLst>
                                </p:cTn>
                              </p:par>
                            </p:childTnLst>
                          </p:cTn>
                        </p:par>
                        <p:par>
                          <p:cTn fill="hold" id="8">
                            <p:stCondLst>
                              <p:cond delay="7550"/>
                            </p:stCondLst>
                            <p:childTnLst>
                              <p:par>
                                <p:cTn fill="hold" grpId="0" id="9" nodeType="afterEffect" presetClass="entr" presetID="10" presetSubtype="0">
                                  <p:stCondLst>
                                    <p:cond delay="0"/>
                                  </p:stCondLst>
                                  <p:iterate type="wd">
                                    <p:tmPct val="10000"/>
                                  </p:iterate>
                                  <p:childTnLst>
                                    <p:set>
                                      <p:cBhvr>
                                        <p:cTn dur="1" fill="hold" id="10">
                                          <p:stCondLst>
                                            <p:cond delay="0"/>
                                          </p:stCondLst>
                                        </p:cTn>
                                        <p:tgtEl>
                                          <p:spTgt spid="1048582"/>
                                        </p:tgtEl>
                                        <p:attrNameLst>
                                          <p:attrName>style.visibility</p:attrName>
                                        </p:attrNameLst>
                                      </p:cBhvr>
                                      <p:to>
                                        <p:strVal val="visible"/>
                                      </p:to>
                                    </p:set>
                                    <p:animEffect transition="in" filter="fade">
                                      <p:cBhvr>
                                        <p:cTn dur="500" id="11"/>
                                        <p:tgtEl>
                                          <p:spTgt spid="1048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1" grpId="0"/>
      <p:bldP spid="10485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38" name="矩形 6"/>
          <p:cNvSpPr/>
          <p:nvPr/>
        </p:nvSpPr>
        <p:spPr>
          <a:xfrm>
            <a:off x="4576034" y="3490640"/>
            <a:ext cx="3550920" cy="768350"/>
          </a:xfrm>
          <a:prstGeom prst="rect"/>
        </p:spPr>
        <p:txBody>
          <a:bodyPr wrap="none">
            <a:spAutoFit/>
          </a:bodyPr>
          <a:p>
            <a:pPr algn="ctr"/>
            <a:r>
              <a:rPr altLang="zh-CN" b="1" dirty="0" sz="4400" kern="100" lang="zh-CN">
                <a:effectLst/>
                <a:latin typeface="Times New Roman" panose="02020603050405020304" pitchFamily="18" charset="0"/>
                <a:ea typeface="华文中宋" panose="02010600040101010101" pitchFamily="2" charset="-122"/>
                <a:cs typeface="Times New Roman" panose="02020603050405020304" pitchFamily="18" charset="0"/>
              </a:rPr>
              <a:t>资本主义</a:t>
            </a:r>
            <a:r>
              <a:rPr altLang="zh-CN" b="1" dirty="0" sz="4400" kern="100" lang="zh-CN">
                <a:effectLst/>
                <a:latin typeface="Times New Roman" panose="02020603050405020304" pitchFamily="18" charset="0"/>
                <a:ea typeface="华文中宋" panose="02010600040101010101" pitchFamily="2" charset="-122"/>
                <a:cs typeface="Times New Roman" panose="02020603050405020304" pitchFamily="18" charset="0"/>
              </a:rPr>
              <a:t>经济</a:t>
            </a:r>
            <a:endParaRPr altLang="zh-CN" b="1" dirty="0" sz="4400" kern="100" lang="zh-CN">
              <a:effectLst/>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1048639" name="矩形 7"/>
          <p:cNvSpPr/>
          <p:nvPr/>
        </p:nvSpPr>
        <p:spPr>
          <a:xfrm>
            <a:off x="5087260" y="2496522"/>
            <a:ext cx="2017480" cy="646331"/>
          </a:xfrm>
          <a:prstGeom prst="rect"/>
        </p:spPr>
        <p:txBody>
          <a:bodyPr wrap="square">
            <a:spAutoFit/>
          </a:bodyPr>
          <a:p>
            <a:pPr algn="ctr"/>
            <a:r>
              <a:rPr altLang="zh-CN" b="1" dirty="0" sz="3600" lang="zh-CN">
                <a:solidFill>
                  <a:schemeClr val="tx1">
                    <a:lumMod val="85000"/>
                    <a:lumOff val="15000"/>
                  </a:schemeClr>
                </a:solidFill>
                <a:latin typeface="微软雅黑" panose="020B0503020204020204" charset="-122"/>
                <a:ea typeface="微软雅黑" panose="020B0503020204020204" charset="-122"/>
              </a:rPr>
              <a:t>专题五</a:t>
            </a:r>
            <a:endParaRPr altLang="en-US" b="1" dirty="0" sz="3600" lang="zh-CN">
              <a:solidFill>
                <a:schemeClr val="tx1">
                  <a:lumMod val="85000"/>
                  <a:lumOff val="15000"/>
                </a:schemeClr>
              </a:solidFill>
              <a:latin typeface="微软雅黑" panose="020B0503020204020204" charset="-122"/>
              <a:ea typeface="微软雅黑" panose="020B0503020204020204" charset="-122"/>
            </a:endParaRPr>
          </a:p>
        </p:txBody>
      </p:sp>
      <p:cxnSp>
        <p:nvCxnSpPr>
          <p:cNvPr id="3145739" name="直接连接符 8"/>
          <p:cNvCxnSpPr>
            <a:cxnSpLocks/>
          </p:cNvCxnSpPr>
          <p:nvPr/>
        </p:nvCxnSpPr>
        <p:spPr>
          <a:xfrm>
            <a:off x="5128405" y="3316746"/>
            <a:ext cx="1935190" cy="0"/>
          </a:xfrm>
          <a:prstGeom prst="line"/>
          <a:ln w="22225">
            <a:solidFill>
              <a:srgbClr val="E17751"/>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iterate type="wd">
                                    <p:tmPct val="10000"/>
                                  </p:iterate>
                                  <p:childTnLst>
                                    <p:set>
                                      <p:cBhvr>
                                        <p:cTn dur="1" fill="hold" id="6">
                                          <p:stCondLst>
                                            <p:cond delay="0"/>
                                          </p:stCondLst>
                                        </p:cTn>
                                        <p:tgtEl>
                                          <p:spTgt spid="1048639"/>
                                        </p:tgtEl>
                                        <p:attrNameLst>
                                          <p:attrName>style.visibility</p:attrName>
                                        </p:attrNameLst>
                                      </p:cBhvr>
                                      <p:to>
                                        <p:strVal val="visible"/>
                                      </p:to>
                                    </p:set>
                                    <p:animEffect transition="in" filter="fade">
                                      <p:cBhvr>
                                        <p:cTn dur="500" id="7"/>
                                        <p:tgtEl>
                                          <p:spTgt spid="1048639"/>
                                        </p:tgtEl>
                                      </p:cBhvr>
                                    </p:animEffect>
                                  </p:childTnLst>
                                </p:cTn>
                              </p:par>
                              <p:par>
                                <p:cTn fill="hold" id="8" nodeType="withEffect" presetClass="entr" presetID="16" presetSubtype="37">
                                  <p:stCondLst>
                                    <p:cond delay="250"/>
                                  </p:stCondLst>
                                  <p:childTnLst>
                                    <p:set>
                                      <p:cBhvr>
                                        <p:cTn dur="1" fill="hold" id="9">
                                          <p:stCondLst>
                                            <p:cond delay="0"/>
                                          </p:stCondLst>
                                        </p:cTn>
                                        <p:tgtEl>
                                          <p:spTgt spid="3145739"/>
                                        </p:tgtEl>
                                        <p:attrNameLst>
                                          <p:attrName>style.visibility</p:attrName>
                                        </p:attrNameLst>
                                      </p:cBhvr>
                                      <p:to>
                                        <p:strVal val="visible"/>
                                      </p:to>
                                    </p:set>
                                    <p:animEffect transition="in" filter="barn(outVertical)">
                                      <p:cBhvr>
                                        <p:cTn dur="250" id="10"/>
                                        <p:tgtEl>
                                          <p:spTgt spid="3145739"/>
                                        </p:tgtEl>
                                      </p:cBhvr>
                                    </p:animEffect>
                                  </p:childTnLst>
                                </p:cTn>
                              </p:par>
                            </p:childTnLst>
                          </p:cTn>
                        </p:par>
                        <p:par>
                          <p:cTn fill="hold" id="11">
                            <p:stCondLst>
                              <p:cond delay="0"/>
                            </p:stCondLst>
                            <p:childTnLst>
                              <p:par>
                                <p:cTn fill="hold" grpId="0" id="12" nodeType="afterEffect" presetClass="entr" presetID="16" presetSubtype="37">
                                  <p:stCondLst>
                                    <p:cond delay="0"/>
                                  </p:stCondLst>
                                  <p:childTnLst>
                                    <p:set>
                                      <p:cBhvr>
                                        <p:cTn dur="1" fill="hold" id="13">
                                          <p:stCondLst>
                                            <p:cond delay="0"/>
                                          </p:stCondLst>
                                        </p:cTn>
                                        <p:tgtEl>
                                          <p:spTgt spid="1048638"/>
                                        </p:tgtEl>
                                        <p:attrNameLst>
                                          <p:attrName>style.visibility</p:attrName>
                                        </p:attrNameLst>
                                      </p:cBhvr>
                                      <p:to>
                                        <p:strVal val="visible"/>
                                      </p:to>
                                    </p:set>
                                    <p:animEffect transition="in" filter="barn(outVertical)">
                                      <p:cBhvr>
                                        <p:cTn dur="250" id="14"/>
                                        <p:tgtEl>
                                          <p:spTgt spid="1048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8" grpId="0"/>
      <p:bldP spid="10486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52" name="矩形 26"/>
          <p:cNvSpPr/>
          <p:nvPr/>
        </p:nvSpPr>
        <p:spPr>
          <a:xfrm>
            <a:off x="5494020" y="3645181"/>
            <a:ext cx="1203960" cy="706755"/>
          </a:xfrm>
          <a:prstGeom prst="rect"/>
        </p:spPr>
        <p:txBody>
          <a:bodyPr wrap="none">
            <a:spAutoFit/>
          </a:bodyPr>
          <a:p>
            <a:pPr algn="ctr"/>
            <a:r>
              <a:rPr altLang="en-US" b="1" dirty="0" sz="4000" lang="zh-CN">
                <a:solidFill>
                  <a:schemeClr val="tx1">
                    <a:lumMod val="95000"/>
                    <a:lumOff val="5000"/>
                  </a:schemeClr>
                </a:solidFill>
                <a:latin typeface="华文中宋" panose="02010600040101010101" pitchFamily="2" charset="-122"/>
                <a:ea typeface="华文中宋" panose="02010600040101010101" pitchFamily="2" charset="-122"/>
              </a:rPr>
              <a:t>商品</a:t>
            </a:r>
            <a:endParaRPr altLang="en-US" b="1" dirty="0" sz="4000" lang="zh-CN">
              <a:solidFill>
                <a:schemeClr val="tx1">
                  <a:lumMod val="95000"/>
                  <a:lumOff val="5000"/>
                </a:schemeClr>
              </a:solidFill>
              <a:latin typeface="华文中宋" panose="02010600040101010101" pitchFamily="2" charset="-122"/>
              <a:ea typeface="华文中宋" panose="02010600040101010101" pitchFamily="2" charset="-122"/>
            </a:endParaRPr>
          </a:p>
        </p:txBody>
      </p:sp>
      <p:sp>
        <p:nvSpPr>
          <p:cNvPr id="1048653" name="矩形 27"/>
          <p:cNvSpPr/>
          <p:nvPr/>
        </p:nvSpPr>
        <p:spPr>
          <a:xfrm>
            <a:off x="5388114" y="2653675"/>
            <a:ext cx="1415772" cy="584775"/>
          </a:xfrm>
          <a:prstGeom prst="rect"/>
        </p:spPr>
        <p:txBody>
          <a:bodyPr wrap="none">
            <a:spAutoFit/>
          </a:bodyPr>
          <a:p>
            <a:pPr algn="ctr"/>
            <a:r>
              <a:rPr altLang="en-US" b="1" dirty="0" sz="3200" lang="zh-CN">
                <a:solidFill>
                  <a:schemeClr val="tx1">
                    <a:lumMod val="95000"/>
                    <a:lumOff val="5000"/>
                  </a:schemeClr>
                </a:solidFill>
                <a:latin typeface="微软雅黑" panose="020B0503020204020204" charset="-122"/>
                <a:ea typeface="微软雅黑" panose="020B0503020204020204" charset="-122"/>
              </a:rPr>
              <a:t>第一讲</a:t>
            </a:r>
            <a:endParaRPr altLang="en-US" b="1" dirty="0" sz="3200" lang="zh-CN">
              <a:solidFill>
                <a:schemeClr val="tx1">
                  <a:lumMod val="95000"/>
                  <a:lumOff val="5000"/>
                </a:schemeClr>
              </a:solidFill>
              <a:latin typeface="微软雅黑" panose="020B0503020204020204" charset="-122"/>
              <a:ea typeface="微软雅黑" panose="020B0503020204020204" charset="-122"/>
            </a:endParaRPr>
          </a:p>
        </p:txBody>
      </p:sp>
      <p:cxnSp>
        <p:nvCxnSpPr>
          <p:cNvPr id="3145744" name="直接连接符 28"/>
          <p:cNvCxnSpPr>
            <a:cxnSpLocks/>
          </p:cNvCxnSpPr>
          <p:nvPr/>
        </p:nvCxnSpPr>
        <p:spPr>
          <a:xfrm>
            <a:off x="5128405" y="3441816"/>
            <a:ext cx="1935190" cy="0"/>
          </a:xfrm>
          <a:prstGeom prst="line"/>
          <a:ln w="22225">
            <a:solidFill>
              <a:srgbClr val="E17751"/>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iterate type="wd">
                                    <p:tmPct val="10000"/>
                                  </p:iterate>
                                  <p:childTnLst>
                                    <p:set>
                                      <p:cBhvr>
                                        <p:cTn dur="1" fill="hold" id="6">
                                          <p:stCondLst>
                                            <p:cond delay="0"/>
                                          </p:stCondLst>
                                        </p:cTn>
                                        <p:tgtEl>
                                          <p:spTgt spid="1048653"/>
                                        </p:tgtEl>
                                        <p:attrNameLst>
                                          <p:attrName>style.visibility</p:attrName>
                                        </p:attrNameLst>
                                      </p:cBhvr>
                                      <p:to>
                                        <p:strVal val="visible"/>
                                      </p:to>
                                    </p:set>
                                    <p:animEffect transition="in" filter="fade">
                                      <p:cBhvr>
                                        <p:cTn dur="500" id="7"/>
                                        <p:tgtEl>
                                          <p:spTgt spid="1048653"/>
                                        </p:tgtEl>
                                      </p:cBhvr>
                                    </p:animEffect>
                                  </p:childTnLst>
                                </p:cTn>
                              </p:par>
                              <p:par>
                                <p:cTn fill="hold" id="8" nodeType="withEffect" presetClass="entr" presetID="16" presetSubtype="37">
                                  <p:stCondLst>
                                    <p:cond delay="250"/>
                                  </p:stCondLst>
                                  <p:childTnLst>
                                    <p:set>
                                      <p:cBhvr>
                                        <p:cTn dur="1" fill="hold" id="9">
                                          <p:stCondLst>
                                            <p:cond delay="0"/>
                                          </p:stCondLst>
                                        </p:cTn>
                                        <p:tgtEl>
                                          <p:spTgt spid="3145744"/>
                                        </p:tgtEl>
                                        <p:attrNameLst>
                                          <p:attrName>style.visibility</p:attrName>
                                        </p:attrNameLst>
                                      </p:cBhvr>
                                      <p:to>
                                        <p:strVal val="visible"/>
                                      </p:to>
                                    </p:set>
                                    <p:animEffect transition="in" filter="barn(outVertical)">
                                      <p:cBhvr>
                                        <p:cTn dur="250" id="10"/>
                                        <p:tgtEl>
                                          <p:spTgt spid="3145744"/>
                                        </p:tgtEl>
                                      </p:cBhvr>
                                    </p:animEffect>
                                  </p:childTnLst>
                                </p:cTn>
                              </p:par>
                            </p:childTnLst>
                          </p:cTn>
                        </p:par>
                        <p:par>
                          <p:cTn fill="hold" id="11">
                            <p:stCondLst>
                              <p:cond delay="0"/>
                            </p:stCondLst>
                            <p:childTnLst>
                              <p:par>
                                <p:cTn fill="hold" grpId="0" id="12" nodeType="afterEffect" presetClass="entr" presetID="16" presetSubtype="37">
                                  <p:stCondLst>
                                    <p:cond delay="0"/>
                                  </p:stCondLst>
                                  <p:childTnLst>
                                    <p:set>
                                      <p:cBhvr>
                                        <p:cTn dur="1" fill="hold" id="13">
                                          <p:stCondLst>
                                            <p:cond delay="0"/>
                                          </p:stCondLst>
                                        </p:cTn>
                                        <p:tgtEl>
                                          <p:spTgt spid="1048652"/>
                                        </p:tgtEl>
                                        <p:attrNameLst>
                                          <p:attrName>style.visibility</p:attrName>
                                        </p:attrNameLst>
                                      </p:cBhvr>
                                      <p:to>
                                        <p:strVal val="visible"/>
                                      </p:to>
                                    </p:set>
                                    <p:animEffect transition="in" filter="barn(outVertical)">
                                      <p:cBhvr>
                                        <p:cTn dur="250" id="14"/>
                                        <p:tgtEl>
                                          <p:spTgt spid="1048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2" grpId="0"/>
      <p:bldP spid="10486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grpSp>
        <p:nvGrpSpPr>
          <p:cNvPr id="76" name="组合 6"/>
          <p:cNvGrpSpPr/>
          <p:nvPr/>
        </p:nvGrpSpPr>
        <p:grpSpPr>
          <a:xfrm>
            <a:off x="261257" y="2919185"/>
            <a:ext cx="11359685" cy="2759789"/>
            <a:chOff x="1099312" y="1723345"/>
            <a:chExt cx="10062913" cy="3432863"/>
          </a:xfrm>
        </p:grpSpPr>
        <p:sp>
          <p:nvSpPr>
            <p:cNvPr id="1048657" name="立方体 10"/>
            <p:cNvSpPr/>
            <p:nvPr/>
          </p:nvSpPr>
          <p:spPr>
            <a:xfrm>
              <a:off x="1099312" y="1723345"/>
              <a:ext cx="10062913" cy="3238795"/>
            </a:xfrm>
            <a:prstGeom prst="cube">
              <a:avLst>
                <a:gd name="adj" fmla="val 1445"/>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b="1" dirty="0" lang="zh-CN">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endParaRPr>
            </a:p>
          </p:txBody>
        </p:sp>
        <p:cxnSp>
          <p:nvCxnSpPr>
            <p:cNvPr id="3145745" name="直接连接符 11"/>
            <p:cNvCxnSpPr>
              <a:cxnSpLocks/>
            </p:cNvCxnSpPr>
            <p:nvPr/>
          </p:nvCxnSpPr>
          <p:spPr>
            <a:xfrm rot="5400000" flipH="1">
              <a:off x="9209650" y="3470155"/>
              <a:ext cx="3372106" cy="0"/>
            </a:xfrm>
            <a:prstGeom prst="line"/>
            <a:ln w="12700">
              <a:gradFill>
                <a:gsLst>
                  <a:gs pos="0">
                    <a:srgbClr val="FFFFFF">
                      <a:alpha val="0"/>
                    </a:srgbClr>
                  </a:gs>
                  <a:gs pos="100000">
                    <a:srgbClr val="847E4B"/>
                  </a:gs>
                </a:gsLst>
                <a:lin ang="0" scaled="0"/>
              </a:gradFill>
            </a:ln>
          </p:spPr>
          <p:style>
            <a:lnRef idx="1">
              <a:schemeClr val="accent1"/>
            </a:lnRef>
            <a:fillRef idx="0">
              <a:schemeClr val="accent1"/>
            </a:fillRef>
            <a:effectRef idx="0">
              <a:schemeClr val="accent1"/>
            </a:effectRef>
            <a:fontRef idx="minor">
              <a:schemeClr val="tx1"/>
            </a:fontRef>
          </p:style>
        </p:cxnSp>
        <p:grpSp>
          <p:nvGrpSpPr>
            <p:cNvPr id="77" name="组合 12"/>
            <p:cNvGrpSpPr/>
            <p:nvPr/>
          </p:nvGrpSpPr>
          <p:grpSpPr>
            <a:xfrm>
              <a:off x="1099312" y="1742007"/>
              <a:ext cx="3220132" cy="3220133"/>
              <a:chOff x="1099312" y="2369187"/>
              <a:chExt cx="3220132" cy="3220133"/>
            </a:xfrm>
          </p:grpSpPr>
          <p:cxnSp>
            <p:nvCxnSpPr>
              <p:cNvPr id="3145746" name="直接连接符 14"/>
              <p:cNvCxnSpPr>
                <a:cxnSpLocks/>
              </p:cNvCxnSpPr>
              <p:nvPr/>
            </p:nvCxnSpPr>
            <p:spPr>
              <a:xfrm flipH="1">
                <a:off x="1099312" y="5408718"/>
                <a:ext cx="3220132" cy="0"/>
              </a:xfrm>
              <a:prstGeom prst="line"/>
              <a:ln w="12700">
                <a:gradFill>
                  <a:gsLst>
                    <a:gs pos="0">
                      <a:srgbClr val="FFFFFF">
                        <a:alpha val="0"/>
                      </a:srgbClr>
                    </a:gs>
                    <a:gs pos="100000">
                      <a:srgbClr val="847E4B"/>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45747" name="直接连接符 15"/>
              <p:cNvCxnSpPr>
                <a:cxnSpLocks/>
              </p:cNvCxnSpPr>
              <p:nvPr/>
            </p:nvCxnSpPr>
            <p:spPr>
              <a:xfrm rot="16200000" flipH="1">
                <a:off x="-313770" y="3979254"/>
                <a:ext cx="3220133" cy="0"/>
              </a:xfrm>
              <a:prstGeom prst="line"/>
              <a:ln w="12700">
                <a:gradFill>
                  <a:gsLst>
                    <a:gs pos="0">
                      <a:srgbClr val="FFFFFF">
                        <a:alpha val="0"/>
                      </a:srgbClr>
                    </a:gs>
                    <a:gs pos="100000">
                      <a:srgbClr val="847E4B"/>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3145748" name="直接连接符 13"/>
            <p:cNvCxnSpPr>
              <a:cxnSpLocks/>
            </p:cNvCxnSpPr>
            <p:nvPr/>
          </p:nvCxnSpPr>
          <p:spPr>
            <a:xfrm rot="10800000" flipH="1">
              <a:off x="7731987" y="1979513"/>
              <a:ext cx="3372106" cy="0"/>
            </a:xfrm>
            <a:prstGeom prst="line"/>
            <a:ln w="12700">
              <a:gradFill>
                <a:gsLst>
                  <a:gs pos="0">
                    <a:srgbClr val="FFFFFF">
                      <a:alpha val="0"/>
                    </a:srgbClr>
                  </a:gs>
                  <a:gs pos="100000">
                    <a:srgbClr val="847E4B"/>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048658" name="文本框 1"/>
          <p:cNvSpPr txBox="1"/>
          <p:nvPr/>
        </p:nvSpPr>
        <p:spPr>
          <a:xfrm>
            <a:off x="4265343" y="3453953"/>
            <a:ext cx="6740966" cy="1422954"/>
          </a:xfrm>
          <a:prstGeom prst="rect"/>
          <a:noFill/>
        </p:spPr>
        <p:txBody>
          <a:bodyPr rtlCol="0" wrap="square">
            <a:spAutoFit/>
          </a:bodyPr>
          <a:p>
            <a:pPr algn="just">
              <a:lnSpc>
                <a:spcPct val="150000"/>
              </a:lnSpc>
            </a:pPr>
            <a:r>
              <a:rPr altLang="en-US" b="1" dirty="0" sz="2000" lang="zh-CN">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rPr>
              <a:t>       马克思分析劳动如何创造价值，是从分析商品入手的。这是因为资本主义社会财富表现为一种惊人的庞大的商品堆积，单个商品表现为它的元素形式。</a:t>
            </a:r>
            <a:endParaRPr altLang="en-US" b="1" dirty="0" sz="2000" lang="zh-CN">
              <a:solidFill>
                <a:schemeClr val="bg1"/>
              </a:solidFill>
              <a:effectLst>
                <a:outerShdw algn="tl" blurRad="38100" dir="2700000" dist="38100">
                  <a:srgbClr val="000000">
                    <a:alpha val="43137"/>
                  </a:srgbClr>
                </a:outerShdw>
              </a:effectLst>
              <a:latin typeface="微软雅黑" panose="020B0503020204020204" charset="-122"/>
              <a:ea typeface="微软雅黑" panose="020B0503020204020204" charset="-122"/>
            </a:endParaRPr>
          </a:p>
        </p:txBody>
      </p:sp>
      <p:pic>
        <p:nvPicPr>
          <p:cNvPr id="2097162" name="图片 9"/>
          <p:cNvPicPr>
            <a:picLocks noChangeAspect="1"/>
          </p:cNvPicPr>
          <p:nvPr/>
        </p:nvPicPr>
        <p:blipFill rotWithShape="1">
          <a:blip xmlns:r="http://schemas.openxmlformats.org/officeDocument/2006/relationships" r:embed="rId1" cstate="print"/>
          <a:srcRect l="19545" r="2407" b="17138"/>
          <a:stretch>
            <a:fillRect/>
          </a:stretch>
        </p:blipFill>
        <p:spPr>
          <a:xfrm>
            <a:off x="261257" y="1652667"/>
            <a:ext cx="4168793" cy="3870339"/>
          </a:xfrm>
          <a:prstGeom prst="rect"/>
          <a:effectLst>
            <a:outerShdw algn="r" blurRad="254000" dir="10800000" dist="139700" rotWithShape="0">
              <a:prstClr val="black">
                <a:alpha val="19000"/>
              </a:prstClr>
            </a:outerShdw>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grpSp>
        <p:nvGrpSpPr>
          <p:cNvPr id="81" name="组合 12"/>
          <p:cNvGrpSpPr/>
          <p:nvPr/>
        </p:nvGrpSpPr>
        <p:grpSpPr>
          <a:xfrm flipH="1">
            <a:off x="0" y="3110515"/>
            <a:ext cx="12192000" cy="3101642"/>
            <a:chOff x="-1" y="2460123"/>
            <a:chExt cx="12192000" cy="2746981"/>
          </a:xfrm>
        </p:grpSpPr>
        <p:sp>
          <p:nvSpPr>
            <p:cNvPr id="1048662" name="矩形: 圆顶角 13"/>
            <p:cNvSpPr/>
            <p:nvPr/>
          </p:nvSpPr>
          <p:spPr>
            <a:xfrm flipH="1">
              <a:off x="-1" y="2516463"/>
              <a:ext cx="12191999" cy="2634303"/>
            </a:xfrm>
            <a:prstGeom prst="round2SameRect">
              <a:avLst>
                <a:gd name="adj1" fmla="val 0"/>
                <a:gd name="adj2" fmla="val 0"/>
              </a:avLst>
            </a:prstGeom>
            <a:gradFill>
              <a:gsLst>
                <a:gs pos="0">
                  <a:srgbClr val="FDCF93"/>
                </a:gs>
                <a:gs pos="100000">
                  <a:srgbClr val="FFF2D8"/>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63" name="矩形: 圆顶角 14"/>
            <p:cNvSpPr/>
            <p:nvPr/>
          </p:nvSpPr>
          <p:spPr>
            <a:xfrm flipH="1">
              <a:off x="0" y="2460123"/>
              <a:ext cx="12191999" cy="29749"/>
            </a:xfrm>
            <a:prstGeom prst="round2SameRect">
              <a:avLst>
                <a:gd name="adj1" fmla="val 0"/>
                <a:gd name="adj2" fmla="val 0"/>
              </a:avLst>
            </a:prstGeom>
            <a:gradFill>
              <a:gsLst>
                <a:gs pos="0">
                  <a:srgbClr val="FDCF93"/>
                </a:gs>
                <a:gs pos="100000">
                  <a:srgbClr val="FFF2D8"/>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p>
          </p:txBody>
        </p:sp>
        <p:sp>
          <p:nvSpPr>
            <p:cNvPr id="1048664" name="矩形: 圆顶角 15"/>
            <p:cNvSpPr/>
            <p:nvPr/>
          </p:nvSpPr>
          <p:spPr>
            <a:xfrm>
              <a:off x="0" y="5177356"/>
              <a:ext cx="12191999" cy="29748"/>
            </a:xfrm>
            <a:prstGeom prst="round2SameRect">
              <a:avLst>
                <a:gd name="adj1" fmla="val 0"/>
                <a:gd name="adj2" fmla="val 0"/>
              </a:avLst>
            </a:prstGeom>
            <a:gradFill>
              <a:gsLst>
                <a:gs pos="0">
                  <a:srgbClr val="FDCF93"/>
                </a:gs>
                <a:gs pos="100000">
                  <a:srgbClr val="FFF2D8"/>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nvGrpSpPr>
          <p:cNvPr id="82" name="组合 11"/>
          <p:cNvGrpSpPr/>
          <p:nvPr/>
        </p:nvGrpSpPr>
        <p:grpSpPr>
          <a:xfrm>
            <a:off x="4301481" y="2555144"/>
            <a:ext cx="7352069" cy="2995360"/>
            <a:chOff x="1489600" y="2532482"/>
            <a:chExt cx="9296666" cy="2596830"/>
          </a:xfrm>
        </p:grpSpPr>
        <p:sp>
          <p:nvSpPr>
            <p:cNvPr id="1048665" name="矩形 9"/>
            <p:cNvSpPr/>
            <p:nvPr/>
          </p:nvSpPr>
          <p:spPr>
            <a:xfrm>
              <a:off x="1573464" y="2532482"/>
              <a:ext cx="9212802" cy="2513652"/>
            </a:xfrm>
            <a:prstGeom prst="rect"/>
            <a:gradFill>
              <a:gsLst>
                <a:gs pos="0">
                  <a:srgbClr val="E17751"/>
                </a:gs>
                <a:gs pos="100000">
                  <a:schemeClr val="bg1">
                    <a:alpha val="80000"/>
                  </a:schemeClr>
                </a:gs>
              </a:gsLst>
              <a:lin ang="5400000" scaled="0"/>
            </a:gradFill>
            <a:ln w="19050">
              <a:gradFill>
                <a:gsLst>
                  <a:gs pos="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66" name="矩形 10"/>
            <p:cNvSpPr/>
            <p:nvPr/>
          </p:nvSpPr>
          <p:spPr>
            <a:xfrm>
              <a:off x="1489600" y="2615660"/>
              <a:ext cx="9212802" cy="2513652"/>
            </a:xfrm>
            <a:prstGeom prst="rect"/>
            <a:gradFill>
              <a:gsLst>
                <a:gs pos="83000">
                  <a:schemeClr val="bg1"/>
                </a:gs>
                <a:gs pos="100000">
                  <a:schemeClr val="bg1">
                    <a:alpha val="32000"/>
                  </a:schemeClr>
                </a:gs>
              </a:gsLst>
              <a:lin ang="4800000" scaled="0"/>
            </a:gradFill>
            <a:ln w="19050">
              <a:gradFill>
                <a:gsLst>
                  <a:gs pos="100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sp>
        <p:nvSpPr>
          <p:cNvPr id="1048667" name="矩形 4"/>
          <p:cNvSpPr/>
          <p:nvPr/>
        </p:nvSpPr>
        <p:spPr>
          <a:xfrm>
            <a:off x="3062549" y="782835"/>
            <a:ext cx="6066901" cy="489558"/>
          </a:xfrm>
          <a:prstGeom prst="rect"/>
        </p:spPr>
        <p:txBody>
          <a:bodyPr wrap="square">
            <a:spAutoFit/>
          </a:bodyPr>
          <a:p>
            <a:pPr algn="ctr">
              <a:lnSpc>
                <a:spcPct val="130000"/>
              </a:lnSpc>
            </a:pPr>
            <a:r>
              <a:rPr altLang="en-US" b="1" dirty="0" sz="2200" lang="zh-CN">
                <a:solidFill>
                  <a:schemeClr val="tx1">
                    <a:lumMod val="85000"/>
                    <a:lumOff val="15000"/>
                  </a:schemeClr>
                </a:solidFill>
                <a:latin typeface="微软雅黑" panose="020B0503020204020204" charset="-122"/>
                <a:ea typeface="微软雅黑" panose="020B0503020204020204" charset="-122"/>
              </a:rPr>
              <a:t>（一）</a:t>
            </a:r>
            <a:r>
              <a:rPr altLang="zh-CN" b="1" dirty="0" sz="2200" lang="zh-CN">
                <a:solidFill>
                  <a:schemeClr val="tx1">
                    <a:lumMod val="85000"/>
                    <a:lumOff val="15000"/>
                  </a:schemeClr>
                </a:solidFill>
                <a:latin typeface="微软雅黑" panose="020B0503020204020204" charset="-122"/>
                <a:ea typeface="微软雅黑" panose="020B0503020204020204" charset="-122"/>
              </a:rPr>
              <a:t>商品和商品经济</a:t>
            </a:r>
            <a:endParaRPr altLang="zh-CN" b="1" dirty="0" sz="2200" lang="zh-CN">
              <a:solidFill>
                <a:schemeClr val="tx1">
                  <a:lumMod val="85000"/>
                  <a:lumOff val="15000"/>
                </a:schemeClr>
              </a:solidFill>
              <a:latin typeface="微软雅黑" panose="020B0503020204020204" charset="-122"/>
              <a:ea typeface="微软雅黑" panose="020B0503020204020204" charset="-122"/>
            </a:endParaRPr>
          </a:p>
        </p:txBody>
      </p:sp>
      <p:sp>
        <p:nvSpPr>
          <p:cNvPr id="1048668" name="文本框 8"/>
          <p:cNvSpPr txBox="1"/>
          <p:nvPr/>
        </p:nvSpPr>
        <p:spPr>
          <a:xfrm>
            <a:off x="6610264" y="3240048"/>
            <a:ext cx="4146636" cy="1422954"/>
          </a:xfrm>
          <a:prstGeom prst="rect"/>
          <a:noFill/>
        </p:spPr>
        <p:txBody>
          <a:bodyPr rtlCol="0" wrap="square">
            <a:spAutoFit/>
          </a:bodyPr>
          <a:lstStyle>
            <a:defPPr>
              <a:defRPr lang="zh-CN"/>
            </a:defPPr>
            <a:lvl1pPr indent="-342900" marL="342900">
              <a:lnSpc>
                <a:spcPct val="150000"/>
              </a:lnSpc>
              <a:spcBef>
                <a:spcPts val="1200"/>
              </a:spcBef>
              <a:buClr>
                <a:srgbClr val="FB7C29"/>
              </a:buClr>
              <a:buSzPct val="80000"/>
              <a:buFont typeface="Wingdings" panose="05000000000000000000" pitchFamily="2" charset="2"/>
              <a:buChar char="u"/>
              <a:defRPr b="1" sz="2200">
                <a:solidFill>
                  <a:schemeClr val="tx1">
                    <a:lumMod val="85000"/>
                    <a:lumOff val="15000"/>
                  </a:schemeClr>
                </a:solidFill>
                <a:latin typeface="华文中宋" panose="02010600040101010101" pitchFamily="2" charset="-122"/>
                <a:ea typeface="华文中宋" panose="0201060004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indent="0" marL="0">
              <a:buClr>
                <a:srgbClr val="E17751"/>
              </a:buClr>
              <a:buNone/>
            </a:pPr>
            <a:r>
              <a:rPr altLang="zh-CN" b="0" dirty="0" sz="2000" lang="en-US">
                <a:latin typeface="微软雅黑" panose="020B0503020204020204" charset="-122"/>
                <a:ea typeface="微软雅黑" panose="020B0503020204020204" charset="-122"/>
              </a:rPr>
              <a:t>       </a:t>
            </a:r>
            <a:r>
              <a:rPr altLang="zh-CN" b="0" dirty="0" sz="2000" lang="zh-CN">
                <a:latin typeface="微软雅黑" panose="020B0503020204020204" charset="-122"/>
                <a:ea typeface="微软雅黑" panose="020B0503020204020204" charset="-122"/>
              </a:rPr>
              <a:t>价值是与商品和商品经济相联系的一个范畴。</a:t>
            </a:r>
            <a:r>
              <a:rPr altLang="en-US" b="0" dirty="0" sz="2000" lang="zh-CN">
                <a:latin typeface="微软雅黑" panose="020B0503020204020204" charset="-122"/>
                <a:ea typeface="微软雅黑" panose="020B0503020204020204" charset="-122"/>
              </a:rPr>
              <a:t>因此，</a:t>
            </a:r>
            <a:r>
              <a:rPr altLang="zh-CN" b="0" dirty="0" sz="2000" lang="zh-CN">
                <a:latin typeface="微软雅黑" panose="020B0503020204020204" charset="-122"/>
                <a:ea typeface="微软雅黑" panose="020B0503020204020204" charset="-122"/>
              </a:rPr>
              <a:t>要理解价值，首先要理解什么是商品和商品经济。</a:t>
            </a:r>
            <a:r>
              <a:rPr altLang="en-US" b="0" dirty="0" sz="2000" lang="zh-CN">
                <a:latin typeface="微软雅黑" panose="020B0503020204020204" charset="-122"/>
                <a:ea typeface="微软雅黑" panose="020B0503020204020204" charset="-122"/>
              </a:rPr>
              <a:t>  </a:t>
            </a:r>
            <a:endParaRPr altLang="en-US" b="0" dirty="0" sz="2000" lang="zh-CN">
              <a:latin typeface="微软雅黑" panose="020B0503020204020204" charset="-122"/>
              <a:ea typeface="微软雅黑" panose="020B0503020204020204" charset="-122"/>
            </a:endParaRPr>
          </a:p>
        </p:txBody>
      </p:sp>
      <p:pic>
        <p:nvPicPr>
          <p:cNvPr id="2097163" name="图片 17" descr="图片包含 游戏机, 食物  描述已自动生成"/>
          <p:cNvPicPr>
            <a:picLocks noChangeAspect="1"/>
          </p:cNvPicPr>
          <p:nvPr/>
        </p:nvPicPr>
        <p:blipFill rotWithShape="1">
          <a:blip xmlns:r="http://schemas.openxmlformats.org/officeDocument/2006/relationships" r:embed="rId1" cstate="print"/>
          <a:srcRect b="6502"/>
          <a:stretch>
            <a:fillRect/>
          </a:stretch>
        </p:blipFill>
        <p:spPr>
          <a:xfrm>
            <a:off x="604772" y="2128743"/>
            <a:ext cx="5491228" cy="3421761"/>
          </a:xfrm>
          <a:prstGeom prst="rect"/>
          <a:noFill/>
          <a:ln w="38100">
            <a:solidFill>
              <a:srgbClr val="FFFFFF"/>
            </a:solidFill>
          </a:ln>
          <a:effectLst>
            <a:outerShdw algn="tl" blurRad="50800" dir="2700000" dist="38100"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pic>
        <p:nvPicPr>
          <p:cNvPr id="2097164" name="图片 17"/>
          <p:cNvPicPr>
            <a:picLocks noChangeAspect="1"/>
          </p:cNvPicPr>
          <p:nvPr/>
        </p:nvPicPr>
        <p:blipFill rotWithShape="1">
          <a:blip xmlns:r="http://schemas.openxmlformats.org/officeDocument/2006/relationships" r:embed="rId1" cstate="print"/>
          <a:srcRect b="15599"/>
          <a:stretch>
            <a:fillRect/>
          </a:stretch>
        </p:blipFill>
        <p:spPr>
          <a:xfrm>
            <a:off x="0" y="-1"/>
            <a:ext cx="12192000" cy="6858001"/>
          </a:xfrm>
          <a:prstGeom prst="rect"/>
        </p:spPr>
      </p:pic>
      <p:sp>
        <p:nvSpPr>
          <p:cNvPr id="1048672" name="矩形 22"/>
          <p:cNvSpPr/>
          <p:nvPr/>
        </p:nvSpPr>
        <p:spPr>
          <a:xfrm>
            <a:off x="0" y="0"/>
            <a:ext cx="12192000" cy="3595607"/>
          </a:xfrm>
          <a:prstGeom prst="rect"/>
          <a:gradFill>
            <a:gsLst>
              <a:gs pos="24000">
                <a:schemeClr val="bg1">
                  <a:alpha val="67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nvGrpSpPr>
          <p:cNvPr id="86" name="组合 14"/>
          <p:cNvGrpSpPr/>
          <p:nvPr/>
        </p:nvGrpSpPr>
        <p:grpSpPr>
          <a:xfrm flipH="1">
            <a:off x="1234122" y="1922207"/>
            <a:ext cx="9723756" cy="2547812"/>
            <a:chOff x="1512005" y="2532482"/>
            <a:chExt cx="9303281" cy="4084432"/>
          </a:xfrm>
          <a:effectLst/>
        </p:grpSpPr>
        <p:sp>
          <p:nvSpPr>
            <p:cNvPr id="1048673" name="矩形 15"/>
            <p:cNvSpPr/>
            <p:nvPr/>
          </p:nvSpPr>
          <p:spPr>
            <a:xfrm>
              <a:off x="1602484" y="2532482"/>
              <a:ext cx="9212802" cy="3975310"/>
            </a:xfrm>
            <a:prstGeom prst="rect"/>
            <a:gradFill>
              <a:gsLst>
                <a:gs pos="0">
                  <a:srgbClr val="E17751"/>
                </a:gs>
                <a:gs pos="100000">
                  <a:schemeClr val="bg1">
                    <a:alpha val="80000"/>
                  </a:schemeClr>
                </a:gs>
              </a:gsLst>
              <a:lin ang="5400000" scaled="0"/>
            </a:gradFill>
            <a:ln w="19050">
              <a:gradFill>
                <a:gsLst>
                  <a:gs pos="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a:outerShdw algn="br" blurRad="76200" dir="135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74" name="矩形 16"/>
            <p:cNvSpPr/>
            <p:nvPr/>
          </p:nvSpPr>
          <p:spPr>
            <a:xfrm>
              <a:off x="1512005" y="2641604"/>
              <a:ext cx="9212801" cy="3975310"/>
            </a:xfrm>
            <a:prstGeom prst="rect"/>
            <a:gradFill>
              <a:gsLst>
                <a:gs pos="83000">
                  <a:schemeClr val="bg1"/>
                </a:gs>
                <a:gs pos="100000">
                  <a:schemeClr val="bg1">
                    <a:alpha val="32000"/>
                  </a:schemeClr>
                </a:gs>
              </a:gsLst>
              <a:lin ang="4800000" scaled="0"/>
            </a:gradFill>
            <a:ln w="19050">
              <a:gradFill>
                <a:gsLst>
                  <a:gs pos="100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sp>
        <p:nvSpPr>
          <p:cNvPr id="1048675" name="文本框 2"/>
          <p:cNvSpPr txBox="1"/>
          <p:nvPr/>
        </p:nvSpPr>
        <p:spPr>
          <a:xfrm>
            <a:off x="1648264" y="2219769"/>
            <a:ext cx="8800903" cy="1938992"/>
          </a:xfrm>
          <a:prstGeom prst="rect"/>
          <a:noFill/>
        </p:spPr>
        <p:txBody>
          <a:bodyPr rtlCol="0" wrap="square">
            <a:spAutoFit/>
          </a:bodyPr>
          <a:p>
            <a:pPr algn="just" indent="504190">
              <a:lnSpc>
                <a:spcPct val="150000"/>
              </a:lnSpc>
            </a:pPr>
            <a:r>
              <a:rPr altLang="en-US" dirty="0" sz="2000" lang="zh-CN">
                <a:latin typeface="微软雅黑" panose="020B0503020204020204" charset="-122"/>
                <a:ea typeface="微软雅黑" panose="020B0503020204020204" charset="-122"/>
              </a:rPr>
              <a:t>商品是</a:t>
            </a:r>
            <a:r>
              <a:rPr altLang="zh-CN" dirty="0" sz="2000" lang="zh-CN">
                <a:latin typeface="微软雅黑" panose="020B0503020204020204" charset="-122"/>
                <a:ea typeface="微软雅黑" panose="020B0503020204020204" charset="-122"/>
              </a:rPr>
              <a:t>用来交换、能满足人的某种需要的劳动产品。</a:t>
            </a:r>
            <a:endParaRPr altLang="zh-CN" dirty="0" sz="2000" lang="en-US">
              <a:latin typeface="微软雅黑" panose="020B0503020204020204" charset="-122"/>
              <a:ea typeface="微软雅黑" panose="020B0503020204020204" charset="-122"/>
            </a:endParaRPr>
          </a:p>
          <a:p>
            <a:pPr algn="just" indent="504190">
              <a:lnSpc>
                <a:spcPct val="150000"/>
              </a:lnSpc>
            </a:pPr>
            <a:r>
              <a:rPr altLang="zh-CN" dirty="0" sz="2000" lang="zh-CN">
                <a:latin typeface="微软雅黑" panose="020B0503020204020204" charset="-122"/>
                <a:ea typeface="微软雅黑" panose="020B0503020204020204" charset="-122"/>
              </a:rPr>
              <a:t>人类经济活动，就是不断生产劳动产品的过程。</a:t>
            </a:r>
            <a:endParaRPr altLang="zh-CN" dirty="0" sz="2000" lang="en-US">
              <a:latin typeface="微软雅黑" panose="020B0503020204020204" charset="-122"/>
              <a:ea typeface="微软雅黑" panose="020B0503020204020204" charset="-122"/>
            </a:endParaRPr>
          </a:p>
          <a:p>
            <a:pPr algn="just" indent="504190">
              <a:lnSpc>
                <a:spcPct val="150000"/>
              </a:lnSpc>
            </a:pPr>
            <a:r>
              <a:rPr altLang="zh-CN" dirty="0" sz="2000" lang="zh-CN">
                <a:latin typeface="微软雅黑" panose="020B0503020204020204" charset="-122"/>
                <a:ea typeface="微软雅黑" panose="020B0503020204020204" charset="-122"/>
              </a:rPr>
              <a:t>但并不是所有的劳动产品都是商品，只有以</a:t>
            </a:r>
            <a:r>
              <a:rPr altLang="zh-CN" b="1" dirty="0" sz="2000" lang="zh-CN">
                <a:solidFill>
                  <a:srgbClr val="E17751"/>
                </a:solidFill>
                <a:latin typeface="微软雅黑" panose="020B0503020204020204" charset="-122"/>
                <a:ea typeface="微软雅黑" panose="020B0503020204020204" charset="-122"/>
              </a:rPr>
              <a:t>交换为目的</a:t>
            </a:r>
            <a:r>
              <a:rPr altLang="zh-CN" dirty="0" sz="2000" lang="zh-CN">
                <a:latin typeface="微软雅黑" panose="020B0503020204020204" charset="-122"/>
                <a:ea typeface="微软雅黑" panose="020B0503020204020204" charset="-122"/>
              </a:rPr>
              <a:t>生产的劳动产品才是商品。</a:t>
            </a:r>
            <a:endParaRPr altLang="en-US" dirty="0" sz="2000" lang="zh-CN">
              <a:solidFill>
                <a:srgbClr val="FF0000"/>
              </a:solidFill>
              <a:latin typeface="微软雅黑" panose="020B0503020204020204" charset="-122"/>
              <a:ea typeface="微软雅黑" panose="020B0503020204020204" charset="-122"/>
            </a:endParaRPr>
          </a:p>
        </p:txBody>
      </p:sp>
      <p:grpSp>
        <p:nvGrpSpPr>
          <p:cNvPr id="87" name="组合 5"/>
          <p:cNvGrpSpPr/>
          <p:nvPr/>
        </p:nvGrpSpPr>
        <p:grpSpPr>
          <a:xfrm>
            <a:off x="5423694" y="925989"/>
            <a:ext cx="1344613" cy="400110"/>
            <a:chOff x="1131850" y="3079821"/>
            <a:chExt cx="1344613" cy="400110"/>
          </a:xfrm>
        </p:grpSpPr>
        <p:sp>
          <p:nvSpPr>
            <p:cNvPr id="1048676" name="文本框 7"/>
            <p:cNvSpPr txBox="1"/>
            <p:nvPr/>
          </p:nvSpPr>
          <p:spPr>
            <a:xfrm>
              <a:off x="1383665" y="3079821"/>
              <a:ext cx="1092798" cy="400110"/>
            </a:xfrm>
            <a:prstGeom prst="rect"/>
            <a:noFill/>
          </p:spPr>
          <p:txBody>
            <a:bodyPr rtlCol="0" wrap="square">
              <a:spAutoFit/>
            </a:bodyPr>
            <a:p>
              <a:r>
                <a:rPr altLang="en-US" b="1" dirty="0" sz="2000" kumimoji="1" lang="zh-CN">
                  <a:solidFill>
                    <a:schemeClr val="tx1">
                      <a:lumMod val="85000"/>
                      <a:lumOff val="15000"/>
                    </a:schemeClr>
                  </a:solidFill>
                  <a:latin typeface="微软雅黑" panose="020B0503020204020204" charset="-122"/>
                  <a:ea typeface="微软雅黑" panose="020B0503020204020204" charset="-122"/>
                </a:rPr>
                <a:t>商品</a:t>
              </a:r>
              <a:endParaRPr altLang="en-US" b="1" dirty="0" sz="2000" kumimoji="1" lang="zh-CN">
                <a:solidFill>
                  <a:schemeClr val="tx1">
                    <a:lumMod val="85000"/>
                    <a:lumOff val="15000"/>
                  </a:schemeClr>
                </a:solidFill>
                <a:latin typeface="微软雅黑" panose="020B0503020204020204" charset="-122"/>
                <a:ea typeface="微软雅黑" panose="020B0503020204020204" charset="-122"/>
              </a:endParaRPr>
            </a:p>
          </p:txBody>
        </p:sp>
        <p:grpSp>
          <p:nvGrpSpPr>
            <p:cNvPr id="88" name="组合 8"/>
            <p:cNvGrpSpPr/>
            <p:nvPr/>
          </p:nvGrpSpPr>
          <p:grpSpPr>
            <a:xfrm>
              <a:off x="1131850" y="3158981"/>
              <a:ext cx="263338" cy="243183"/>
              <a:chOff x="1164218" y="3158981"/>
              <a:chExt cx="263338" cy="243183"/>
            </a:xfrm>
          </p:grpSpPr>
          <p:grpSp>
            <p:nvGrpSpPr>
              <p:cNvPr id="89" name="组合 9"/>
              <p:cNvGrpSpPr/>
              <p:nvPr/>
            </p:nvGrpSpPr>
            <p:grpSpPr>
              <a:xfrm>
                <a:off x="1164220" y="3158981"/>
                <a:ext cx="263336" cy="240802"/>
                <a:chOff x="1164220" y="3158981"/>
                <a:chExt cx="263336" cy="240802"/>
              </a:xfrm>
            </p:grpSpPr>
            <p:sp>
              <p:nvSpPr>
                <p:cNvPr id="1048677" name="平行四边形 11"/>
                <p:cNvSpPr/>
                <p:nvPr/>
              </p:nvSpPr>
              <p:spPr>
                <a:xfrm flipH="1">
                  <a:off x="1251999" y="3159969"/>
                  <a:ext cx="175557" cy="239814"/>
                </a:xfrm>
                <a:prstGeom prst="parallelogram">
                  <a:avLst>
                    <a:gd name="adj" fmla="val 58470"/>
                  </a:avLst>
                </a:prstGeom>
                <a:solidFill>
                  <a:srgbClr val="FEDC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p>
              </p:txBody>
            </p:sp>
            <p:sp>
              <p:nvSpPr>
                <p:cNvPr id="1048678" name="直角三角形 12"/>
                <p:cNvSpPr/>
                <p:nvPr/>
              </p:nvSpPr>
              <p:spPr>
                <a:xfrm flipH="1" flipV="1">
                  <a:off x="1339776" y="3158981"/>
                  <a:ext cx="87778" cy="187866"/>
                </a:xfrm>
                <a:prstGeom prst="rtTriangle"/>
                <a:solidFill>
                  <a:srgbClr val="F2EB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79" name="平行四边形 13"/>
                <p:cNvSpPr/>
                <p:nvPr/>
              </p:nvSpPr>
              <p:spPr>
                <a:xfrm flipH="1">
                  <a:off x="1164220" y="3159969"/>
                  <a:ext cx="175557" cy="239814"/>
                </a:xfrm>
                <a:prstGeom prst="parallelogram">
                  <a:avLst>
                    <a:gd name="adj" fmla="val 58470"/>
                  </a:avLst>
                </a:prstGeom>
                <a:solidFill>
                  <a:srgbClr val="E89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sp>
            <p:nvSpPr>
              <p:cNvPr id="1048680" name="直角三角形 10"/>
              <p:cNvSpPr/>
              <p:nvPr/>
            </p:nvSpPr>
            <p:spPr>
              <a:xfrm>
                <a:off x="1164218" y="3214298"/>
                <a:ext cx="87778" cy="187866"/>
              </a:xfrm>
              <a:prstGeom prst="rtTriangle"/>
              <a:solidFill>
                <a:srgbClr val="9851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sp>
        <p:nvSpPr>
          <p:cNvPr id="1048681" name="矩形 23"/>
          <p:cNvSpPr/>
          <p:nvPr/>
        </p:nvSpPr>
        <p:spPr>
          <a:xfrm>
            <a:off x="9329195" y="202812"/>
            <a:ext cx="2760645" cy="261610"/>
          </a:xfrm>
          <a:prstGeom prst="rect"/>
        </p:spPr>
        <p:txBody>
          <a:bodyPr wrap="square">
            <a:spAutoFit/>
          </a:bodyPr>
          <a:p>
            <a:pPr algn="r"/>
            <a:r>
              <a:rPr altLang="en-US" dirty="0" sz="1100" lang="zh-CN" spc="120">
                <a:solidFill>
                  <a:schemeClr val="bg1">
                    <a:lumMod val="50000"/>
                  </a:schemeClr>
                </a:solidFill>
                <a:latin typeface="微软雅黑" panose="020B0503020204020204" charset="-122"/>
                <a:ea typeface="微软雅黑" panose="020B0503020204020204" charset="-122"/>
              </a:rPr>
              <a:t>专题五 资本主义论（上）</a:t>
            </a:r>
            <a:endParaRPr altLang="en-US" dirty="0" sz="1100" lang="zh-CN" spc="120">
              <a:solidFill>
                <a:schemeClr val="bg1">
                  <a:lumMod val="50000"/>
                </a:schemeClr>
              </a:solidFill>
              <a:latin typeface="微软雅黑" panose="020B0503020204020204" charset="-122"/>
              <a:ea typeface="微软雅黑" panose="020B0503020204020204" charset="-122"/>
            </a:endParaRPr>
          </a:p>
        </p:txBody>
      </p:sp>
      <p:sp>
        <p:nvSpPr>
          <p:cNvPr id="1048682" name="文本框 24"/>
          <p:cNvSpPr txBox="1"/>
          <p:nvPr/>
        </p:nvSpPr>
        <p:spPr>
          <a:xfrm>
            <a:off x="45719" y="194477"/>
            <a:ext cx="7156536" cy="278281"/>
          </a:xfrm>
          <a:prstGeom prst="rect"/>
          <a:noFill/>
        </p:spPr>
        <p:txBody>
          <a:bodyPr rtlCol="0" wrap="square">
            <a:spAutoFit/>
          </a:bodyPr>
          <a:p>
            <a:pPr algn="just">
              <a:lnSpc>
                <a:spcPct val="120000"/>
              </a:lnSpc>
            </a:pPr>
            <a:r>
              <a:rPr altLang="en-US" dirty="0" sz="1100" lang="zh-CN">
                <a:solidFill>
                  <a:schemeClr val="bg1">
                    <a:lumMod val="50000"/>
                  </a:schemeClr>
                </a:solidFill>
                <a:latin typeface="微软雅黑" panose="020B0503020204020204" charset="-122"/>
                <a:ea typeface="微软雅黑" panose="020B0503020204020204" charset="-122"/>
              </a:rPr>
              <a:t> 第一讲  马克思劳动价值论及其当代价值</a:t>
            </a:r>
            <a:endParaRPr altLang="en-US" dirty="0" sz="1100" lang="zh-CN">
              <a:solidFill>
                <a:schemeClr val="bg1">
                  <a:lumMod val="50000"/>
                </a:schemeClr>
              </a:solidFill>
              <a:latin typeface="微软雅黑" panose="020B0503020204020204" charset="-122"/>
              <a:ea typeface="微软雅黑" panose="020B0503020204020204" charset="-122"/>
            </a:endParaRPr>
          </a:p>
        </p:txBody>
      </p:sp>
      <p:sp>
        <p:nvSpPr>
          <p:cNvPr id="1048683" name="矩形 25"/>
          <p:cNvSpPr/>
          <p:nvPr/>
        </p:nvSpPr>
        <p:spPr>
          <a:xfrm>
            <a:off x="0" y="184281"/>
            <a:ext cx="45719" cy="298672"/>
          </a:xfrm>
          <a:prstGeom prst="rect"/>
          <a:solidFill>
            <a:srgbClr val="E177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87" name="任意多边形: 形状 77"/>
          <p:cNvSpPr/>
          <p:nvPr/>
        </p:nvSpPr>
        <p:spPr>
          <a:xfrm flipH="1">
            <a:off x="0" y="4833257"/>
            <a:ext cx="12192000" cy="2024743"/>
          </a:xfrm>
          <a:custGeom>
            <a:avLst/>
            <a:gdLst>
              <a:gd name="connsiteX0" fmla="*/ 0 w 12192000"/>
              <a:gd name="connsiteY0" fmla="*/ 0 h 1674788"/>
              <a:gd name="connsiteX1" fmla="*/ 9364 w 12192000"/>
              <a:gd name="connsiteY1" fmla="*/ 7985 h 1674788"/>
              <a:gd name="connsiteX2" fmla="*/ 11813638 w 12192000"/>
              <a:gd name="connsiteY2" fmla="*/ 1463380 h 1674788"/>
              <a:gd name="connsiteX3" fmla="*/ 12192000 w 12192000"/>
              <a:gd name="connsiteY3" fmla="*/ 1438386 h 1674788"/>
              <a:gd name="connsiteX4" fmla="*/ 12192000 w 12192000"/>
              <a:gd name="connsiteY4" fmla="*/ 1674788 h 1674788"/>
              <a:gd name="connsiteX5" fmla="*/ 0 w 12192000"/>
              <a:gd name="connsiteY5" fmla="*/ 1674788 h 167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674788">
                <a:moveTo>
                  <a:pt x="0" y="0"/>
                </a:moveTo>
                <a:lnTo>
                  <a:pt x="9364" y="7985"/>
                </a:lnTo>
                <a:cubicBezTo>
                  <a:pt x="1845362" y="1290212"/>
                  <a:pt x="7511194" y="1690686"/>
                  <a:pt x="11813638" y="1463380"/>
                </a:cubicBezTo>
                <a:lnTo>
                  <a:pt x="12192000" y="1438386"/>
                </a:lnTo>
                <a:lnTo>
                  <a:pt x="12192000" y="1674788"/>
                </a:lnTo>
                <a:lnTo>
                  <a:pt x="0" y="1674788"/>
                </a:lnTo>
                <a:close/>
              </a:path>
            </a:pathLst>
          </a:custGeom>
          <a:gradFill>
            <a:gsLst>
              <a:gs pos="0">
                <a:srgbClr val="FBB065"/>
              </a:gs>
              <a:gs pos="100000">
                <a:srgbClr val="FEDDAC"/>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altLang="en-US" lang="zh-CN"/>
          </a:p>
        </p:txBody>
      </p:sp>
      <p:grpSp>
        <p:nvGrpSpPr>
          <p:cNvPr id="93" name="组合 16"/>
          <p:cNvGrpSpPr/>
          <p:nvPr/>
        </p:nvGrpSpPr>
        <p:grpSpPr>
          <a:xfrm flipH="1" flipV="1">
            <a:off x="1130300" y="2458720"/>
            <a:ext cx="10264384" cy="3111500"/>
            <a:chOff x="1489600" y="2532482"/>
            <a:chExt cx="9296666" cy="2596830"/>
          </a:xfrm>
        </p:grpSpPr>
        <p:sp>
          <p:nvSpPr>
            <p:cNvPr id="1048688" name="矩形 17"/>
            <p:cNvSpPr/>
            <p:nvPr/>
          </p:nvSpPr>
          <p:spPr>
            <a:xfrm>
              <a:off x="1573464" y="2532482"/>
              <a:ext cx="9212802" cy="2513652"/>
            </a:xfrm>
            <a:prstGeom prst="rect"/>
            <a:gradFill>
              <a:gsLst>
                <a:gs pos="0">
                  <a:srgbClr val="E17751"/>
                </a:gs>
                <a:gs pos="100000">
                  <a:schemeClr val="bg1">
                    <a:alpha val="80000"/>
                  </a:schemeClr>
                </a:gs>
              </a:gsLst>
              <a:lin ang="5400000" scaled="0"/>
            </a:gradFill>
            <a:ln w="19050">
              <a:gradFill>
                <a:gsLst>
                  <a:gs pos="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89" name="矩形 18"/>
            <p:cNvSpPr/>
            <p:nvPr/>
          </p:nvSpPr>
          <p:spPr>
            <a:xfrm>
              <a:off x="1489600" y="2615660"/>
              <a:ext cx="9212802" cy="2513652"/>
            </a:xfrm>
            <a:prstGeom prst="rect"/>
            <a:gradFill>
              <a:gsLst>
                <a:gs pos="83000">
                  <a:schemeClr val="bg1"/>
                </a:gs>
                <a:gs pos="100000">
                  <a:schemeClr val="bg1">
                    <a:alpha val="32000"/>
                  </a:schemeClr>
                </a:gs>
              </a:gsLst>
              <a:lin ang="4800000" scaled="0"/>
            </a:gradFill>
            <a:ln w="19050">
              <a:gradFill>
                <a:gsLst>
                  <a:gs pos="100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sp>
        <p:nvSpPr>
          <p:cNvPr id="1048690" name="文本框 2"/>
          <p:cNvSpPr txBox="1"/>
          <p:nvPr/>
        </p:nvSpPr>
        <p:spPr>
          <a:xfrm>
            <a:off x="1966846" y="2791496"/>
            <a:ext cx="8560921" cy="2400657"/>
          </a:xfrm>
          <a:prstGeom prst="rect"/>
          <a:noFill/>
        </p:spPr>
        <p:txBody>
          <a:bodyPr rtlCol="0" wrap="square">
            <a:spAutoFit/>
          </a:bodyPr>
          <a:p>
            <a:pPr algn="just" indent="504190">
              <a:lnSpc>
                <a:spcPct val="150000"/>
              </a:lnSpc>
            </a:pPr>
            <a:r>
              <a:rPr altLang="en-US" dirty="0" sz="2000" kern="100" lang="zh-CN">
                <a:latin typeface="微软雅黑" panose="020B0503020204020204" charset="-122"/>
                <a:ea typeface="微软雅黑" panose="020B0503020204020204" charset="-122"/>
                <a:cs typeface="Times New Roman" panose="02020603050405020304" pitchFamily="18" charset="0"/>
              </a:rPr>
              <a:t>使用价值是指</a:t>
            </a:r>
            <a:r>
              <a:rPr altLang="zh-CN" dirty="0" sz="2000" kern="100" lang="zh-CN">
                <a:latin typeface="微软雅黑" panose="020B0503020204020204" charset="-122"/>
                <a:ea typeface="微软雅黑" panose="020B0503020204020204" charset="-122"/>
                <a:cs typeface="Times New Roman" panose="02020603050405020304" pitchFamily="18" charset="0"/>
              </a:rPr>
              <a:t>商品能满足人的某种需要的有用性。</a:t>
            </a:r>
            <a:endParaRPr altLang="zh-CN" dirty="0" sz="2000" kern="100" lang="en-US">
              <a:latin typeface="微软雅黑" panose="020B0503020204020204" charset="-122"/>
              <a:ea typeface="微软雅黑" panose="020B0503020204020204" charset="-122"/>
              <a:cs typeface="Times New Roman" panose="02020603050405020304" pitchFamily="18" charset="0"/>
            </a:endParaRPr>
          </a:p>
          <a:p>
            <a:pPr algn="just" indent="504190">
              <a:lnSpc>
                <a:spcPct val="150000"/>
              </a:lnSpc>
            </a:pPr>
            <a:r>
              <a:rPr altLang="zh-CN" dirty="0" sz="2000" kern="100" lang="zh-CN">
                <a:latin typeface="微软雅黑" panose="020B0503020204020204" charset="-122"/>
                <a:ea typeface="微软雅黑" panose="020B0503020204020204" charset="-122"/>
                <a:cs typeface="Times New Roman" panose="02020603050405020304" pitchFamily="18" charset="0"/>
              </a:rPr>
              <a:t>使用价值反映人与自然之间的物质关系，是商品的自然属性，是一切劳动产品所共有的属性。</a:t>
            </a:r>
            <a:endParaRPr altLang="zh-CN" dirty="0" sz="2000" kern="100" lang="en-US">
              <a:latin typeface="微软雅黑" panose="020B0503020204020204" charset="-122"/>
              <a:ea typeface="微软雅黑" panose="020B0503020204020204" charset="-122"/>
              <a:cs typeface="Times New Roman" panose="02020603050405020304" pitchFamily="18" charset="0"/>
            </a:endParaRPr>
          </a:p>
          <a:p>
            <a:pPr algn="just" indent="504190">
              <a:lnSpc>
                <a:spcPct val="150000"/>
              </a:lnSpc>
            </a:pPr>
            <a:r>
              <a:rPr altLang="zh-CN" dirty="0" sz="2000" kern="100" lang="zh-CN">
                <a:effectLst/>
                <a:latin typeface="微软雅黑" panose="020B0503020204020204" charset="-122"/>
                <a:ea typeface="微软雅黑" panose="020B0503020204020204" charset="-122"/>
                <a:cs typeface="Times New Roman" panose="02020603050405020304" pitchFamily="18" charset="0"/>
              </a:rPr>
              <a:t>商品的使用价值与一般劳动产品的使用价值区别在于：是以交换为目的满足他人需要</a:t>
            </a:r>
            <a:r>
              <a:rPr altLang="en-US" dirty="0" sz="2000" kern="100" lang="zh-CN">
                <a:effectLst/>
                <a:latin typeface="微软雅黑" panose="020B0503020204020204" charset="-122"/>
                <a:ea typeface="微软雅黑" panose="020B0503020204020204" charset="-122"/>
                <a:cs typeface="Times New Roman" panose="02020603050405020304" pitchFamily="18" charset="0"/>
              </a:rPr>
              <a:t>，</a:t>
            </a:r>
            <a:r>
              <a:rPr altLang="zh-CN" dirty="0" sz="2000" kern="100" lang="zh-CN">
                <a:effectLst/>
                <a:latin typeface="微软雅黑" panose="020B0503020204020204" charset="-122"/>
                <a:ea typeface="微软雅黑" panose="020B0503020204020204" charset="-122"/>
                <a:cs typeface="Times New Roman" panose="02020603050405020304" pitchFamily="18" charset="0"/>
              </a:rPr>
              <a:t>还是用来满足生产者自身需要。</a:t>
            </a:r>
            <a:endParaRPr altLang="en-US" dirty="0" sz="2000" lang="zh-CN">
              <a:latin typeface="微软雅黑" panose="020B0503020204020204" charset="-122"/>
              <a:ea typeface="微软雅黑" panose="020B0503020204020204" charset="-122"/>
            </a:endParaRPr>
          </a:p>
        </p:txBody>
      </p:sp>
      <p:sp>
        <p:nvSpPr>
          <p:cNvPr id="1048691" name="矩形 9"/>
          <p:cNvSpPr/>
          <p:nvPr/>
        </p:nvSpPr>
        <p:spPr>
          <a:xfrm>
            <a:off x="3475306" y="856893"/>
            <a:ext cx="5241389" cy="430887"/>
          </a:xfrm>
          <a:prstGeom prst="rect"/>
          <a:noFill/>
        </p:spPr>
        <p:txBody>
          <a:bodyPr rtlCol="0" wrap="square">
            <a:spAutoFit/>
          </a:bodyPr>
          <a:p>
            <a:pPr algn="ctr">
              <a:buClr>
                <a:srgbClr val="C00000"/>
              </a:buClr>
              <a:buSzPct val="80000"/>
            </a:pPr>
            <a:r>
              <a:rPr altLang="en-US" b="1" dirty="0" sz="2200" kern="100" lang="zh-CN">
                <a:effectLst/>
                <a:latin typeface="微软雅黑" panose="020B0503020204020204" charset="-122"/>
                <a:ea typeface="微软雅黑" panose="020B0503020204020204" charset="-122"/>
                <a:cs typeface="Times New Roman" panose="02020603050405020304" pitchFamily="18" charset="0"/>
              </a:rPr>
              <a:t>（二）</a:t>
            </a:r>
            <a:r>
              <a:rPr altLang="zh-CN" b="1" dirty="0" sz="2200" kern="100" lang="zh-CN">
                <a:effectLst/>
                <a:latin typeface="微软雅黑" panose="020B0503020204020204" charset="-122"/>
                <a:ea typeface="微软雅黑" panose="020B0503020204020204" charset="-122"/>
                <a:cs typeface="Times New Roman" panose="02020603050405020304" pitchFamily="18" charset="0"/>
              </a:rPr>
              <a:t>使用价值和价值</a:t>
            </a:r>
            <a:endParaRPr altLang="zh-CN" dirty="0" sz="2200" kern="100" lang="zh-CN">
              <a:effectLst/>
              <a:latin typeface="微软雅黑" panose="020B0503020204020204" charset="-122"/>
              <a:ea typeface="微软雅黑" panose="020B0503020204020204" charset="-122"/>
              <a:cs typeface="Times New Roman" panose="02020603050405020304" pitchFamily="18" charset="0"/>
            </a:endParaRPr>
          </a:p>
        </p:txBody>
      </p:sp>
      <p:grpSp>
        <p:nvGrpSpPr>
          <p:cNvPr id="94" name="组合 7"/>
          <p:cNvGrpSpPr/>
          <p:nvPr/>
        </p:nvGrpSpPr>
        <p:grpSpPr>
          <a:xfrm>
            <a:off x="5352814" y="1636819"/>
            <a:ext cx="1726761" cy="400110"/>
            <a:chOff x="1131850" y="3079821"/>
            <a:chExt cx="1726761" cy="400110"/>
          </a:xfrm>
        </p:grpSpPr>
        <p:sp>
          <p:nvSpPr>
            <p:cNvPr id="1048692" name="文本框 8"/>
            <p:cNvSpPr txBox="1"/>
            <p:nvPr/>
          </p:nvSpPr>
          <p:spPr>
            <a:xfrm>
              <a:off x="1180465" y="3079821"/>
              <a:ext cx="1678146" cy="400110"/>
            </a:xfrm>
            <a:prstGeom prst="rect"/>
            <a:noFill/>
          </p:spPr>
          <p:txBody>
            <a:bodyPr rtlCol="0" wrap="square">
              <a:spAutoFit/>
            </a:bodyPr>
            <a:p>
              <a:pPr algn="ctr"/>
              <a:r>
                <a:rPr altLang="en-US" b="1" dirty="0" sz="2000" kumimoji="1" lang="zh-CN">
                  <a:solidFill>
                    <a:schemeClr val="tx1">
                      <a:lumMod val="95000"/>
                      <a:lumOff val="5000"/>
                    </a:schemeClr>
                  </a:solidFill>
                  <a:latin typeface="微软雅黑" panose="020B0503020204020204" charset="-122"/>
                  <a:ea typeface="微软雅黑" panose="020B0503020204020204" charset="-122"/>
                </a:rPr>
                <a:t>使用价值</a:t>
              </a:r>
              <a:endParaRPr altLang="en-US" b="1" dirty="0" sz="2000" kumimoji="1" lang="zh-CN">
                <a:solidFill>
                  <a:schemeClr val="tx1">
                    <a:lumMod val="95000"/>
                    <a:lumOff val="5000"/>
                  </a:schemeClr>
                </a:solidFill>
                <a:latin typeface="微软雅黑" panose="020B0503020204020204" charset="-122"/>
                <a:ea typeface="微软雅黑" panose="020B0503020204020204" charset="-122"/>
              </a:endParaRPr>
            </a:p>
          </p:txBody>
        </p:sp>
        <p:grpSp>
          <p:nvGrpSpPr>
            <p:cNvPr id="95" name="组合 10"/>
            <p:cNvGrpSpPr/>
            <p:nvPr/>
          </p:nvGrpSpPr>
          <p:grpSpPr>
            <a:xfrm>
              <a:off x="1131850" y="3158981"/>
              <a:ext cx="263338" cy="243183"/>
              <a:chOff x="1164218" y="3158981"/>
              <a:chExt cx="263338" cy="243183"/>
            </a:xfrm>
          </p:grpSpPr>
          <p:grpSp>
            <p:nvGrpSpPr>
              <p:cNvPr id="96" name="组合 11"/>
              <p:cNvGrpSpPr/>
              <p:nvPr/>
            </p:nvGrpSpPr>
            <p:grpSpPr>
              <a:xfrm>
                <a:off x="1164220" y="3158981"/>
                <a:ext cx="263336" cy="240802"/>
                <a:chOff x="1164220" y="3158981"/>
                <a:chExt cx="263336" cy="240802"/>
              </a:xfrm>
            </p:grpSpPr>
            <p:sp>
              <p:nvSpPr>
                <p:cNvPr id="1048693" name="平行四边形 13"/>
                <p:cNvSpPr/>
                <p:nvPr/>
              </p:nvSpPr>
              <p:spPr>
                <a:xfrm flipH="1">
                  <a:off x="1251999" y="3159969"/>
                  <a:ext cx="175557" cy="239814"/>
                </a:xfrm>
                <a:prstGeom prst="parallelogram">
                  <a:avLst>
                    <a:gd name="adj" fmla="val 58470"/>
                  </a:avLst>
                </a:prstGeom>
                <a:solidFill>
                  <a:srgbClr val="FEDC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94" name="直角三角形 14"/>
                <p:cNvSpPr/>
                <p:nvPr/>
              </p:nvSpPr>
              <p:spPr>
                <a:xfrm flipH="1" flipV="1">
                  <a:off x="1339776" y="3158981"/>
                  <a:ext cx="87778" cy="187866"/>
                </a:xfrm>
                <a:prstGeom prst="rtTriangle"/>
                <a:solidFill>
                  <a:srgbClr val="F2EB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95" name="平行四边形 15"/>
                <p:cNvSpPr/>
                <p:nvPr/>
              </p:nvSpPr>
              <p:spPr>
                <a:xfrm flipH="1">
                  <a:off x="1164220" y="3159969"/>
                  <a:ext cx="175557" cy="239814"/>
                </a:xfrm>
                <a:prstGeom prst="parallelogram">
                  <a:avLst>
                    <a:gd name="adj" fmla="val 58470"/>
                  </a:avLst>
                </a:prstGeom>
                <a:solidFill>
                  <a:srgbClr val="E89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sp>
            <p:nvSpPr>
              <p:cNvPr id="1048696" name="直角三角形 12"/>
              <p:cNvSpPr/>
              <p:nvPr/>
            </p:nvSpPr>
            <p:spPr>
              <a:xfrm>
                <a:off x="1164218" y="3214298"/>
                <a:ext cx="87778" cy="187866"/>
              </a:xfrm>
              <a:prstGeom prst="rtTriangle"/>
              <a:solidFill>
                <a:srgbClr val="9851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700" name="平行四边形 6"/>
          <p:cNvSpPr/>
          <p:nvPr/>
        </p:nvSpPr>
        <p:spPr>
          <a:xfrm>
            <a:off x="-1824000" y="3923553"/>
            <a:ext cx="15840000" cy="1260000"/>
          </a:xfrm>
          <a:prstGeom prst="parallelogram">
            <a:avLst>
              <a:gd name="adj" fmla="val 165329"/>
            </a:avLst>
          </a:prstGeom>
          <a:solidFill>
            <a:schemeClr val="bg1">
              <a:lumMod val="95000"/>
            </a:schemeClr>
          </a:solidFill>
          <a:ln>
            <a:noFill/>
          </a:ln>
          <a:effectLst>
            <a:outerShdw algn="t" dir="5400000" dist="508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nvGrpSpPr>
          <p:cNvPr id="100" name="组合 1"/>
          <p:cNvGrpSpPr/>
          <p:nvPr/>
        </p:nvGrpSpPr>
        <p:grpSpPr>
          <a:xfrm>
            <a:off x="2585365" y="1882952"/>
            <a:ext cx="8640000" cy="2880000"/>
            <a:chOff x="2502900" y="1565452"/>
            <a:chExt cx="8640000" cy="2880000"/>
          </a:xfrm>
        </p:grpSpPr>
        <p:sp>
          <p:nvSpPr>
            <p:cNvPr id="1048701" name="对角圆角矩形 6"/>
            <p:cNvSpPr/>
            <p:nvPr/>
          </p:nvSpPr>
          <p:spPr bwMode="auto">
            <a:xfrm>
              <a:off x="2502900" y="1565452"/>
              <a:ext cx="8640000" cy="2880000"/>
            </a:xfrm>
            <a:prstGeom prst="cube">
              <a:avLst>
                <a:gd name="adj" fmla="val 1899"/>
              </a:avLst>
            </a:prstGeom>
            <a:solidFill>
              <a:schemeClr val="bg1"/>
            </a:solidFill>
            <a:ln w="12700">
              <a:solidFill>
                <a:schemeClr val="bg1">
                  <a:lumMod val="95000"/>
                </a:schemeClr>
              </a:solid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p>
          </p:txBody>
        </p:sp>
        <p:sp>
          <p:nvSpPr>
            <p:cNvPr id="1048702" name="等腰三角形 9"/>
            <p:cNvSpPr>
              <a:spLocks noChangeAspect="1"/>
            </p:cNvSpPr>
            <p:nvPr/>
          </p:nvSpPr>
          <p:spPr>
            <a:xfrm>
              <a:off x="10721070" y="4067723"/>
              <a:ext cx="360000" cy="371117"/>
            </a:xfrm>
            <a:prstGeom prst="triangle">
              <a:avLst>
                <a:gd name="adj" fmla="val 100000"/>
              </a:avLst>
            </a:prstGeom>
            <a:solidFill>
              <a:srgbClr val="3352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cxnSp>
          <p:nvCxnSpPr>
            <p:cNvPr id="3145749" name="直接连接符 11"/>
            <p:cNvCxnSpPr>
              <a:cxnSpLocks/>
            </p:cNvCxnSpPr>
            <p:nvPr/>
          </p:nvCxnSpPr>
          <p:spPr>
            <a:xfrm>
              <a:off x="11017600" y="1665225"/>
              <a:ext cx="0" cy="1800000"/>
            </a:xfrm>
            <a:prstGeom prst="line"/>
            <a:ln w="12700">
              <a:gradFill>
                <a:gsLst>
                  <a:gs pos="0">
                    <a:srgbClr val="335256"/>
                  </a:gs>
                  <a:gs pos="100000">
                    <a:srgbClr val="FFFFFF"/>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45750" name="直接连接符 12"/>
            <p:cNvCxnSpPr>
              <a:cxnSpLocks/>
            </p:cNvCxnSpPr>
            <p:nvPr/>
          </p:nvCxnSpPr>
          <p:spPr>
            <a:xfrm rot="5400000">
              <a:off x="10159026" y="800495"/>
              <a:ext cx="0" cy="1800000"/>
            </a:xfrm>
            <a:prstGeom prst="line"/>
            <a:ln w="12700">
              <a:gradFill>
                <a:gsLst>
                  <a:gs pos="0">
                    <a:srgbClr val="335256"/>
                  </a:gs>
                  <a:gs pos="100000">
                    <a:srgbClr val="FFFFFF"/>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048703" name="矩形 10"/>
          <p:cNvSpPr/>
          <p:nvPr/>
        </p:nvSpPr>
        <p:spPr>
          <a:xfrm>
            <a:off x="3527828" y="2552109"/>
            <a:ext cx="7199741" cy="1409617"/>
          </a:xfrm>
          <a:prstGeom prst="rect"/>
        </p:spPr>
        <p:txBody>
          <a:bodyPr wrap="square">
            <a:spAutoFit/>
          </a:bodyPr>
          <a:p>
            <a:pPr indent="575945">
              <a:lnSpc>
                <a:spcPct val="130000"/>
              </a:lnSpc>
              <a:spcBef>
                <a:spcPts val="600"/>
              </a:spcBef>
            </a:pPr>
            <a:r>
              <a:rPr altLang="zh-CN" b="1" dirty="0" sz="2200" kern="100" lang="zh-CN">
                <a:effectLst/>
                <a:latin typeface="楷体" panose="02010609060101010101" pitchFamily="49" charset="-122"/>
                <a:ea typeface="楷体" panose="02010609060101010101" pitchFamily="49" charset="-122"/>
                <a:cs typeface="Times New Roman" panose="02020603050405020304" pitchFamily="18" charset="0"/>
              </a:rPr>
              <a:t>“不论财富的社会的形式如何，使用价值总是构成财富的物质的内容。”</a:t>
            </a:r>
            <a:endParaRPr altLang="zh-CN" b="1" dirty="0" sz="2200" kern="100" lang="en-US">
              <a:effectLst/>
              <a:latin typeface="楷体" panose="02010609060101010101" pitchFamily="49" charset="-122"/>
              <a:ea typeface="楷体" panose="02010609060101010101" pitchFamily="49" charset="-122"/>
              <a:cs typeface="Times New Roman" panose="02020603050405020304" pitchFamily="18" charset="0"/>
            </a:endParaRPr>
          </a:p>
          <a:p>
            <a:pPr algn="r" indent="575945">
              <a:lnSpc>
                <a:spcPct val="130000"/>
              </a:lnSpc>
              <a:spcBef>
                <a:spcPts val="600"/>
              </a:spcBef>
            </a:pPr>
            <a:r>
              <a:rPr altLang="zh-CN" dirty="0" kern="100" lang="en-US">
                <a:latin typeface="楷体" panose="02010609060101010101" pitchFamily="49" charset="-122"/>
                <a:ea typeface="楷体" panose="02010609060101010101" pitchFamily="49" charset="-122"/>
                <a:cs typeface="Times New Roman" panose="02020603050405020304" pitchFamily="18" charset="0"/>
              </a:rPr>
              <a:t>    </a:t>
            </a:r>
            <a:r>
              <a:rPr altLang="zh-CN" dirty="0" sz="1800" kern="100" lang="en-US">
                <a:effectLst/>
                <a:latin typeface="楷体" panose="02010609060101010101" pitchFamily="49" charset="-122"/>
                <a:ea typeface="楷体" panose="02010609060101010101" pitchFamily="49" charset="-122"/>
                <a:cs typeface="Times New Roman" panose="02020603050405020304" pitchFamily="18" charset="0"/>
              </a:rPr>
              <a:t>——</a:t>
            </a:r>
            <a:r>
              <a:rPr altLang="en-US" dirty="0" sz="1800" kern="100" lang="zh-CN">
                <a:effectLst/>
                <a:latin typeface="楷体" panose="02010609060101010101" pitchFamily="49" charset="-122"/>
                <a:ea typeface="楷体" panose="02010609060101010101" pitchFamily="49" charset="-122"/>
                <a:cs typeface="Times New Roman" panose="02020603050405020304" pitchFamily="18" charset="0"/>
              </a:rPr>
              <a:t>马克思：</a:t>
            </a:r>
            <a:r>
              <a:rPr altLang="zh-CN" dirty="0" sz="1800" kern="100" lang="zh-CN">
                <a:effectLst/>
                <a:latin typeface="楷体" panose="02010609060101010101" pitchFamily="49" charset="-122"/>
                <a:ea typeface="楷体" panose="02010609060101010101" pitchFamily="49" charset="-122"/>
                <a:cs typeface="Times New Roman" panose="02020603050405020304" pitchFamily="18" charset="0"/>
              </a:rPr>
              <a:t>《</a:t>
            </a:r>
            <a:r>
              <a:rPr altLang="en-US" dirty="0" sz="1800" kern="100" lang="zh-CN">
                <a:effectLst/>
                <a:latin typeface="楷体" panose="02010609060101010101" pitchFamily="49" charset="-122"/>
                <a:ea typeface="楷体" panose="02010609060101010101" pitchFamily="49" charset="-122"/>
                <a:cs typeface="Times New Roman" panose="02020603050405020304" pitchFamily="18" charset="0"/>
              </a:rPr>
              <a:t>资本论</a:t>
            </a:r>
            <a:r>
              <a:rPr altLang="zh-CN" dirty="0" sz="1800" kern="100" lang="zh-CN">
                <a:effectLst/>
                <a:latin typeface="楷体" panose="02010609060101010101" pitchFamily="49" charset="-122"/>
                <a:ea typeface="楷体" panose="02010609060101010101" pitchFamily="49" charset="-122"/>
                <a:cs typeface="Times New Roman" panose="02020603050405020304" pitchFamily="18" charset="0"/>
              </a:rPr>
              <a:t>》</a:t>
            </a:r>
            <a:r>
              <a:rPr altLang="en-US" dirty="0" sz="1800" kern="100" lang="zh-CN">
                <a:effectLst/>
                <a:latin typeface="楷体" panose="02010609060101010101" pitchFamily="49" charset="-122"/>
                <a:ea typeface="楷体" panose="02010609060101010101" pitchFamily="49" charset="-122"/>
                <a:cs typeface="Times New Roman" panose="02020603050405020304" pitchFamily="18" charset="0"/>
              </a:rPr>
              <a:t>第一卷</a:t>
            </a:r>
            <a:endParaRPr altLang="en-US" b="1" dirty="0" lang="zh-CN">
              <a:solidFill>
                <a:schemeClr val="tx1">
                  <a:lumMod val="65000"/>
                  <a:lumOff val="35000"/>
                </a:schemeClr>
              </a:solidFill>
              <a:latin typeface="楷体" panose="02010609060101010101" pitchFamily="49" charset="-122"/>
              <a:ea typeface="楷体" panose="02010609060101010101" pitchFamily="49" charset="-122"/>
            </a:endParaRPr>
          </a:p>
        </p:txBody>
      </p:sp>
      <p:pic>
        <p:nvPicPr>
          <p:cNvPr id="2097165" name="图片 14"/>
          <p:cNvPicPr>
            <a:picLocks noChangeAspect="1" noChangeArrowheads="1"/>
          </p:cNvPicPr>
          <p:nvPr/>
        </p:nvPicPr>
        <p:blipFill rotWithShape="1">
          <a:blip xmlns:r="http://schemas.openxmlformats.org/officeDocument/2006/relationships" r:embed="rId1" cstate="print"/>
          <a:srcRect t="649" b="4851"/>
          <a:stretch>
            <a:fillRect/>
          </a:stretch>
        </p:blipFill>
        <p:spPr bwMode="auto">
          <a:xfrm>
            <a:off x="1283333" y="2526619"/>
            <a:ext cx="1872000" cy="2527200"/>
          </a:xfrm>
          <a:prstGeom prst="foldedCorner"/>
          <a:solidFill>
            <a:srgbClr val="FEFCFA"/>
          </a:solidFill>
          <a:ln w="12700">
            <a:solidFill>
              <a:schemeClr val="bg1">
                <a:lumMod val="85000"/>
              </a:schemeClr>
            </a:solidFill>
          </a:ln>
          <a:effectLst>
            <a:outerShdw algn="bl" dir="18900000" dist="63500" rotWithShape="0">
              <a:srgbClr val="335256"/>
            </a:outerShdw>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grpSp>
        <p:nvGrpSpPr>
          <p:cNvPr id="104" name="组合 15"/>
          <p:cNvGrpSpPr/>
          <p:nvPr/>
        </p:nvGrpSpPr>
        <p:grpSpPr>
          <a:xfrm>
            <a:off x="988604" y="3836034"/>
            <a:ext cx="10214792" cy="2210353"/>
            <a:chOff x="1489600" y="2532482"/>
            <a:chExt cx="9296666" cy="2596830"/>
          </a:xfrm>
        </p:grpSpPr>
        <p:sp>
          <p:nvSpPr>
            <p:cNvPr id="1048707" name="矩形 16"/>
            <p:cNvSpPr/>
            <p:nvPr/>
          </p:nvSpPr>
          <p:spPr>
            <a:xfrm>
              <a:off x="1573464" y="2532482"/>
              <a:ext cx="9212802" cy="2513652"/>
            </a:xfrm>
            <a:prstGeom prst="rect"/>
            <a:gradFill>
              <a:gsLst>
                <a:gs pos="0">
                  <a:srgbClr val="E17751"/>
                </a:gs>
                <a:gs pos="100000">
                  <a:schemeClr val="bg1">
                    <a:alpha val="80000"/>
                  </a:schemeClr>
                </a:gs>
              </a:gsLst>
              <a:lin ang="5400000" scaled="0"/>
            </a:gradFill>
            <a:ln w="19050">
              <a:gradFill>
                <a:gsLst>
                  <a:gs pos="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08" name="矩形 17"/>
            <p:cNvSpPr/>
            <p:nvPr/>
          </p:nvSpPr>
          <p:spPr>
            <a:xfrm>
              <a:off x="1489600" y="2615660"/>
              <a:ext cx="9212802" cy="2513652"/>
            </a:xfrm>
            <a:prstGeom prst="rect"/>
            <a:gradFill>
              <a:gsLst>
                <a:gs pos="83000">
                  <a:schemeClr val="bg1"/>
                </a:gs>
                <a:gs pos="100000">
                  <a:schemeClr val="bg1">
                    <a:alpha val="32000"/>
                  </a:schemeClr>
                </a:gs>
              </a:gsLst>
              <a:lin ang="4800000" scaled="0"/>
            </a:gradFill>
            <a:ln w="19050">
              <a:gradFill>
                <a:gsLst>
                  <a:gs pos="1000">
                    <a:srgbClr val="E17751"/>
                  </a:gs>
                  <a:gs pos="35398">
                    <a:srgbClr val="E55003">
                      <a:alpha val="0"/>
                      <a:lumMod val="0"/>
                      <a:lumOff val="100000"/>
                    </a:srgbClr>
                  </a:gs>
                  <a:gs pos="70000">
                    <a:srgbClr val="E55003">
                      <a:alpha val="0"/>
                      <a:lumMod val="0"/>
                      <a:lumOff val="100000"/>
                    </a:srgbClr>
                  </a:gs>
                  <a:gs pos="100000">
                    <a:srgbClr val="E17751"/>
                  </a:gs>
                </a:gsLst>
                <a:lin ang="3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sp>
        <p:nvSpPr>
          <p:cNvPr id="1048709" name="文本框 2"/>
          <p:cNvSpPr txBox="1"/>
          <p:nvPr/>
        </p:nvSpPr>
        <p:spPr>
          <a:xfrm>
            <a:off x="2252966" y="4320992"/>
            <a:ext cx="7766259" cy="1422954"/>
          </a:xfrm>
          <a:prstGeom prst="rect"/>
          <a:noFill/>
        </p:spPr>
        <p:txBody>
          <a:bodyPr rtlCol="0" wrap="square">
            <a:spAutoFit/>
          </a:bodyPr>
          <a:p>
            <a:pPr algn="just" indent="504190">
              <a:lnSpc>
                <a:spcPct val="150000"/>
              </a:lnSpc>
            </a:pPr>
            <a:r>
              <a:rPr altLang="en-US" dirty="0" sz="2000" kern="100" lang="zh-CN">
                <a:latin typeface="微软雅黑" panose="020B0503020204020204" charset="-122"/>
                <a:ea typeface="微软雅黑" panose="020B0503020204020204" charset="-122"/>
                <a:cs typeface="Times New Roman" panose="02020603050405020304" pitchFamily="18" charset="0"/>
              </a:rPr>
              <a:t>交换价值是</a:t>
            </a:r>
            <a:r>
              <a:rPr altLang="zh-CN" dirty="0" sz="2000" kern="100" lang="zh-CN">
                <a:effectLst/>
                <a:latin typeface="微软雅黑" panose="020B0503020204020204" charset="-122"/>
                <a:ea typeface="微软雅黑" panose="020B0503020204020204" charset="-122"/>
                <a:cs typeface="Times New Roman" panose="02020603050405020304" pitchFamily="18" charset="0"/>
              </a:rPr>
              <a:t>两种不同性质的使用价值相交换时量的比例关系，比如</a:t>
            </a:r>
            <a:r>
              <a:rPr altLang="zh-CN" dirty="0" sz="2000" kern="100" lang="en-US">
                <a:effectLst/>
                <a:latin typeface="微软雅黑" panose="020B0503020204020204" charset="-122"/>
                <a:ea typeface="微软雅黑" panose="020B0503020204020204" charset="-122"/>
              </a:rPr>
              <a:t>1</a:t>
            </a:r>
            <a:r>
              <a:rPr altLang="zh-CN" dirty="0" sz="2000" kern="100" lang="zh-CN">
                <a:effectLst/>
                <a:latin typeface="微软雅黑" panose="020B0503020204020204" charset="-122"/>
                <a:ea typeface="微软雅黑" panose="020B0503020204020204" charset="-122"/>
                <a:cs typeface="Times New Roman" panose="02020603050405020304" pitchFamily="18" charset="0"/>
              </a:rPr>
              <a:t>只绵羊</a:t>
            </a:r>
            <a:r>
              <a:rPr altLang="zh-CN" dirty="0" sz="2000" kern="100" lang="en-US">
                <a:effectLst/>
                <a:latin typeface="微软雅黑" panose="020B0503020204020204" charset="-122"/>
                <a:ea typeface="微软雅黑" panose="020B0503020204020204" charset="-122"/>
              </a:rPr>
              <a:t>=2</a:t>
            </a:r>
            <a:r>
              <a:rPr altLang="zh-CN" dirty="0" sz="2000" kern="100" lang="zh-CN">
                <a:effectLst/>
                <a:latin typeface="微软雅黑" panose="020B0503020204020204" charset="-122"/>
                <a:ea typeface="微软雅黑" panose="020B0503020204020204" charset="-122"/>
                <a:cs typeface="Times New Roman" panose="02020603050405020304" pitchFamily="18" charset="0"/>
              </a:rPr>
              <a:t>把斧头。</a:t>
            </a:r>
            <a:r>
              <a:rPr altLang="zh-CN" dirty="0" sz="2000" kern="100" lang="en-US">
                <a:effectLst/>
                <a:latin typeface="微软雅黑" panose="020B0503020204020204" charset="-122"/>
                <a:ea typeface="微软雅黑" panose="020B0503020204020204" charset="-122"/>
              </a:rPr>
              <a:t>2</a:t>
            </a:r>
            <a:r>
              <a:rPr altLang="zh-CN" dirty="0" sz="2000" kern="100" lang="zh-CN">
                <a:effectLst/>
                <a:latin typeface="微软雅黑" panose="020B0503020204020204" charset="-122"/>
                <a:ea typeface="微软雅黑" panose="020B0503020204020204" charset="-122"/>
                <a:cs typeface="Times New Roman" panose="02020603050405020304" pitchFamily="18" charset="0"/>
              </a:rPr>
              <a:t>把斧头叫做</a:t>
            </a:r>
            <a:r>
              <a:rPr altLang="zh-CN" dirty="0" sz="2000" kern="100" lang="en-US">
                <a:effectLst/>
                <a:latin typeface="微软雅黑" panose="020B0503020204020204" charset="-122"/>
                <a:ea typeface="微软雅黑" panose="020B0503020204020204" charset="-122"/>
              </a:rPr>
              <a:t>1</a:t>
            </a:r>
            <a:r>
              <a:rPr altLang="zh-CN" dirty="0" sz="2000" kern="100" lang="zh-CN">
                <a:effectLst/>
                <a:latin typeface="微软雅黑" panose="020B0503020204020204" charset="-122"/>
                <a:ea typeface="微软雅黑" panose="020B0503020204020204" charset="-122"/>
                <a:cs typeface="Times New Roman" panose="02020603050405020304" pitchFamily="18" charset="0"/>
              </a:rPr>
              <a:t>只绵羊的交换价值。</a:t>
            </a:r>
            <a:endParaRPr altLang="zh-CN" dirty="0" sz="2000" kern="100" lang="en-US">
              <a:effectLst/>
              <a:latin typeface="微软雅黑" panose="020B0503020204020204" charset="-122"/>
              <a:ea typeface="微软雅黑" panose="020B0503020204020204" charset="-122"/>
              <a:cs typeface="Times New Roman" panose="02020603050405020304" pitchFamily="18" charset="0"/>
            </a:endParaRPr>
          </a:p>
          <a:p>
            <a:pPr algn="just" indent="504190">
              <a:lnSpc>
                <a:spcPct val="150000"/>
              </a:lnSpc>
            </a:pPr>
            <a:r>
              <a:rPr altLang="zh-CN" dirty="0" sz="2000" kern="100" lang="zh-CN">
                <a:effectLst/>
                <a:latin typeface="微软雅黑" panose="020B0503020204020204" charset="-122"/>
                <a:ea typeface="微软雅黑" panose="020B0503020204020204" charset="-122"/>
                <a:cs typeface="Times New Roman" panose="02020603050405020304" pitchFamily="18" charset="0"/>
              </a:rPr>
              <a:t>这种比例关系是什么决定的？</a:t>
            </a:r>
            <a:endParaRPr altLang="en-US" dirty="0" sz="2000" lang="zh-CN">
              <a:latin typeface="微软雅黑" panose="020B0503020204020204" charset="-122"/>
              <a:ea typeface="微软雅黑" panose="020B0503020204020204" charset="-122"/>
            </a:endParaRPr>
          </a:p>
        </p:txBody>
      </p:sp>
      <p:grpSp>
        <p:nvGrpSpPr>
          <p:cNvPr id="105" name="组合 7"/>
          <p:cNvGrpSpPr/>
          <p:nvPr/>
        </p:nvGrpSpPr>
        <p:grpSpPr>
          <a:xfrm>
            <a:off x="5363641" y="844068"/>
            <a:ext cx="1464718" cy="400110"/>
            <a:chOff x="1131850" y="3079821"/>
            <a:chExt cx="1464718" cy="400110"/>
          </a:xfrm>
        </p:grpSpPr>
        <p:sp>
          <p:nvSpPr>
            <p:cNvPr id="1048710" name="文本框 8"/>
            <p:cNvSpPr txBox="1"/>
            <p:nvPr/>
          </p:nvSpPr>
          <p:spPr>
            <a:xfrm>
              <a:off x="1383666" y="3079821"/>
              <a:ext cx="1212902" cy="400110"/>
            </a:xfrm>
            <a:prstGeom prst="rect"/>
            <a:noFill/>
          </p:spPr>
          <p:txBody>
            <a:bodyPr rtlCol="0" wrap="square">
              <a:spAutoFit/>
            </a:bodyPr>
            <a:p>
              <a:r>
                <a:rPr altLang="en-US" b="1" dirty="0" sz="2000" kumimoji="1" lang="zh-CN">
                  <a:solidFill>
                    <a:schemeClr val="tx1">
                      <a:lumMod val="95000"/>
                      <a:lumOff val="5000"/>
                    </a:schemeClr>
                  </a:solidFill>
                  <a:latin typeface="微软雅黑" panose="020B0503020204020204" charset="-122"/>
                  <a:ea typeface="微软雅黑" panose="020B0503020204020204" charset="-122"/>
                </a:rPr>
                <a:t>交换价值</a:t>
              </a:r>
              <a:endParaRPr altLang="en-US" b="1" dirty="0" sz="2000" kumimoji="1" lang="zh-CN">
                <a:solidFill>
                  <a:schemeClr val="tx1">
                    <a:lumMod val="95000"/>
                    <a:lumOff val="5000"/>
                  </a:schemeClr>
                </a:solidFill>
                <a:latin typeface="微软雅黑" panose="020B0503020204020204" charset="-122"/>
                <a:ea typeface="微软雅黑" panose="020B0503020204020204" charset="-122"/>
              </a:endParaRPr>
            </a:p>
          </p:txBody>
        </p:sp>
        <p:grpSp>
          <p:nvGrpSpPr>
            <p:cNvPr id="106" name="组合 9"/>
            <p:cNvGrpSpPr/>
            <p:nvPr/>
          </p:nvGrpSpPr>
          <p:grpSpPr>
            <a:xfrm>
              <a:off x="1131850" y="3158981"/>
              <a:ext cx="263338" cy="243183"/>
              <a:chOff x="1164218" y="3158981"/>
              <a:chExt cx="263338" cy="243183"/>
            </a:xfrm>
          </p:grpSpPr>
          <p:grpSp>
            <p:nvGrpSpPr>
              <p:cNvPr id="107" name="组合 10"/>
              <p:cNvGrpSpPr/>
              <p:nvPr/>
            </p:nvGrpSpPr>
            <p:grpSpPr>
              <a:xfrm>
                <a:off x="1164220" y="3158981"/>
                <a:ext cx="263336" cy="240802"/>
                <a:chOff x="1164220" y="3158981"/>
                <a:chExt cx="263336" cy="240802"/>
              </a:xfrm>
            </p:grpSpPr>
            <p:sp>
              <p:nvSpPr>
                <p:cNvPr id="1048711" name="平行四边形 12"/>
                <p:cNvSpPr/>
                <p:nvPr/>
              </p:nvSpPr>
              <p:spPr>
                <a:xfrm flipH="1">
                  <a:off x="1251999" y="3159969"/>
                  <a:ext cx="175557" cy="239814"/>
                </a:xfrm>
                <a:prstGeom prst="parallelogram">
                  <a:avLst>
                    <a:gd name="adj" fmla="val 58470"/>
                  </a:avLst>
                </a:prstGeom>
                <a:solidFill>
                  <a:srgbClr val="FEDC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12" name="直角三角形 13"/>
                <p:cNvSpPr/>
                <p:nvPr/>
              </p:nvSpPr>
              <p:spPr>
                <a:xfrm flipH="1" flipV="1">
                  <a:off x="1339776" y="3158981"/>
                  <a:ext cx="87778" cy="187866"/>
                </a:xfrm>
                <a:prstGeom prst="rtTriangle"/>
                <a:solidFill>
                  <a:srgbClr val="F2EB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13" name="平行四边形 14"/>
                <p:cNvSpPr/>
                <p:nvPr/>
              </p:nvSpPr>
              <p:spPr>
                <a:xfrm flipH="1">
                  <a:off x="1164220" y="3159969"/>
                  <a:ext cx="175557" cy="239814"/>
                </a:xfrm>
                <a:prstGeom prst="parallelogram">
                  <a:avLst>
                    <a:gd name="adj" fmla="val 58470"/>
                  </a:avLst>
                </a:prstGeom>
                <a:solidFill>
                  <a:srgbClr val="E89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sp>
            <p:nvSpPr>
              <p:cNvPr id="1048714" name="直角三角形 11"/>
              <p:cNvSpPr/>
              <p:nvPr/>
            </p:nvSpPr>
            <p:spPr>
              <a:xfrm>
                <a:off x="1164218" y="3214298"/>
                <a:ext cx="87778" cy="187866"/>
              </a:xfrm>
              <a:prstGeom prst="rtTriangle"/>
              <a:solidFill>
                <a:srgbClr val="9851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grpSp>
        <p:nvGrpSpPr>
          <p:cNvPr id="108" name="组合 23"/>
          <p:cNvGrpSpPr/>
          <p:nvPr/>
        </p:nvGrpSpPr>
        <p:grpSpPr>
          <a:xfrm>
            <a:off x="3537955" y="1580570"/>
            <a:ext cx="5116089" cy="1914051"/>
            <a:chOff x="3329411" y="5116491"/>
            <a:chExt cx="5116089" cy="1914051"/>
          </a:xfrm>
        </p:grpSpPr>
        <p:grpSp>
          <p:nvGrpSpPr>
            <p:cNvPr id="109" name="组合 3"/>
            <p:cNvGrpSpPr/>
            <p:nvPr/>
          </p:nvGrpSpPr>
          <p:grpSpPr>
            <a:xfrm>
              <a:off x="3329411" y="5116491"/>
              <a:ext cx="5116089" cy="1520887"/>
              <a:chOff x="4967711" y="5215498"/>
              <a:chExt cx="8416240" cy="2501940"/>
            </a:xfrm>
          </p:grpSpPr>
          <p:sp>
            <p:nvSpPr>
              <p:cNvPr id="1048715" name="等号 18"/>
              <p:cNvSpPr/>
              <p:nvPr/>
            </p:nvSpPr>
            <p:spPr>
              <a:xfrm>
                <a:off x="8590874" y="6129744"/>
                <a:ext cx="1334853" cy="792088"/>
              </a:xfrm>
              <a:prstGeom prst="mathEqual"/>
              <a:gradFill>
                <a:gsLst>
                  <a:gs pos="0">
                    <a:srgbClr val="F0B273"/>
                  </a:gs>
                  <a:gs pos="46000">
                    <a:srgbClr val="E37A17"/>
                  </a:gs>
                  <a:gs pos="100000">
                    <a:srgbClr val="E5500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ndParaRPr>
              </a:p>
            </p:txBody>
          </p:sp>
          <p:grpSp>
            <p:nvGrpSpPr>
              <p:cNvPr id="110" name="组合 19"/>
              <p:cNvGrpSpPr/>
              <p:nvPr/>
            </p:nvGrpSpPr>
            <p:grpSpPr>
              <a:xfrm>
                <a:off x="10882009" y="5215498"/>
                <a:ext cx="2501942" cy="2501940"/>
                <a:chOff x="7158769" y="957691"/>
                <a:chExt cx="2501942" cy="2501940"/>
              </a:xfrm>
            </p:grpSpPr>
            <p:pic>
              <p:nvPicPr>
                <p:cNvPr id="2097166" name="图片 20"/>
                <p:cNvPicPr>
                  <a:picLocks noChangeAspect="1"/>
                </p:cNvPicPr>
                <p:nvPr/>
              </p:nvPicPr>
              <p:blipFill>
                <a:blip xmlns:r="http://schemas.openxmlformats.org/officeDocument/2006/relationships" r:embed="rId1" cstate="print"/>
                <a:stretch>
                  <a:fillRect/>
                </a:stretch>
              </p:blipFill>
              <p:spPr>
                <a:xfrm>
                  <a:off x="7158771" y="957691"/>
                  <a:ext cx="2501940" cy="2501940"/>
                </a:xfrm>
                <a:prstGeom prst="rect"/>
              </p:spPr>
            </p:pic>
            <p:pic>
              <p:nvPicPr>
                <p:cNvPr id="2097167" name="图片 21"/>
                <p:cNvPicPr>
                  <a:picLocks noChangeAspect="1"/>
                </p:cNvPicPr>
                <p:nvPr/>
              </p:nvPicPr>
              <p:blipFill>
                <a:blip xmlns:r="http://schemas.openxmlformats.org/officeDocument/2006/relationships" r:embed="rId1" cstate="print"/>
                <a:stretch>
                  <a:fillRect/>
                </a:stretch>
              </p:blipFill>
              <p:spPr>
                <a:xfrm flipH="1">
                  <a:off x="7158769" y="957691"/>
                  <a:ext cx="2501941" cy="2501940"/>
                </a:xfrm>
                <a:prstGeom prst="rect"/>
              </p:spPr>
            </p:pic>
          </p:grpSp>
          <p:pic>
            <p:nvPicPr>
              <p:cNvPr id="2097168" name="图片 22"/>
              <p:cNvPicPr>
                <a:picLocks noChangeAspect="1"/>
              </p:cNvPicPr>
              <p:nvPr/>
            </p:nvPicPr>
            <p:blipFill rotWithShape="1">
              <a:blip xmlns:r="http://schemas.openxmlformats.org/officeDocument/2006/relationships" r:embed="rId2" cstate="print"/>
              <a:srcRect l="10364" t="28634" r="8616" b="9290"/>
              <a:stretch>
                <a:fillRect/>
              </a:stretch>
            </p:blipFill>
            <p:spPr>
              <a:xfrm>
                <a:off x="4967711" y="5266866"/>
                <a:ext cx="3131369" cy="2399204"/>
              </a:xfrm>
              <a:prstGeom prst="rect"/>
            </p:spPr>
          </p:pic>
        </p:grpSp>
        <p:sp>
          <p:nvSpPr>
            <p:cNvPr id="1048716" name="文本框 5"/>
            <p:cNvSpPr txBox="1"/>
            <p:nvPr/>
          </p:nvSpPr>
          <p:spPr>
            <a:xfrm>
              <a:off x="3634008" y="6630432"/>
              <a:ext cx="1112805" cy="400110"/>
            </a:xfrm>
            <a:prstGeom prst="rect"/>
            <a:noFill/>
          </p:spPr>
          <p:txBody>
            <a:bodyPr rtlCol="0" wrap="none">
              <a:spAutoFit/>
            </a:bodyPr>
            <a:p>
              <a:r>
                <a:rPr altLang="zh-CN" b="1" dirty="0" sz="2000" lang="en-US">
                  <a:solidFill>
                    <a:schemeClr val="tx1">
                      <a:lumMod val="85000"/>
                      <a:lumOff val="15000"/>
                    </a:schemeClr>
                  </a:solidFill>
                  <a:latin typeface="华文中宋" panose="02010600040101010101" pitchFamily="2" charset="-122"/>
                  <a:ea typeface="华文中宋" panose="02010600040101010101" pitchFamily="2" charset="-122"/>
                </a:rPr>
                <a:t>1</a:t>
              </a:r>
              <a:r>
                <a:rPr altLang="en-US" b="1" dirty="0" sz="2000" lang="zh-CN">
                  <a:solidFill>
                    <a:schemeClr val="tx1">
                      <a:lumMod val="85000"/>
                      <a:lumOff val="15000"/>
                    </a:schemeClr>
                  </a:solidFill>
                  <a:latin typeface="华文中宋" panose="02010600040101010101" pitchFamily="2" charset="-122"/>
                  <a:ea typeface="华文中宋" panose="02010600040101010101" pitchFamily="2" charset="-122"/>
                </a:rPr>
                <a:t>只绵羊</a:t>
              </a:r>
              <a:endParaRPr altLang="en-US" b="1" dirty="0" sz="2000" lang="zh-CN">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048717" name="文本框 24"/>
            <p:cNvSpPr txBox="1"/>
            <p:nvPr/>
          </p:nvSpPr>
          <p:spPr>
            <a:xfrm>
              <a:off x="7185559" y="6630432"/>
              <a:ext cx="1112805" cy="400110"/>
            </a:xfrm>
            <a:prstGeom prst="rect"/>
            <a:noFill/>
          </p:spPr>
          <p:txBody>
            <a:bodyPr rtlCol="0" wrap="none">
              <a:spAutoFit/>
            </a:bodyPr>
            <a:p>
              <a:r>
                <a:rPr altLang="zh-CN" b="1" dirty="0" sz="2000" lang="en-US">
                  <a:solidFill>
                    <a:schemeClr val="tx1">
                      <a:lumMod val="85000"/>
                      <a:lumOff val="15000"/>
                    </a:schemeClr>
                  </a:solidFill>
                  <a:latin typeface="华文中宋" panose="02010600040101010101" pitchFamily="2" charset="-122"/>
                  <a:ea typeface="华文中宋" panose="02010600040101010101" pitchFamily="2" charset="-122"/>
                </a:rPr>
                <a:t>2</a:t>
              </a:r>
              <a:r>
                <a:rPr altLang="en-US" b="1" dirty="0" sz="2000" lang="zh-CN">
                  <a:solidFill>
                    <a:schemeClr val="tx1">
                      <a:lumMod val="85000"/>
                      <a:lumOff val="15000"/>
                    </a:schemeClr>
                  </a:solidFill>
                  <a:latin typeface="华文中宋" panose="02010600040101010101" pitchFamily="2" charset="-122"/>
                  <a:ea typeface="华文中宋" panose="02010600040101010101" pitchFamily="2" charset="-122"/>
                </a:rPr>
                <a:t>把斧头</a:t>
              </a:r>
              <a:endParaRPr altLang="en-US" b="1" dirty="0" sz="2000" lang="zh-CN">
                <a:solidFill>
                  <a:schemeClr val="tx1">
                    <a:lumMod val="85000"/>
                    <a:lumOff val="15000"/>
                  </a:schemeClr>
                </a:solidFill>
                <a:latin typeface="华文中宋" panose="02010600040101010101" pitchFamily="2" charset="-122"/>
                <a:ea typeface="华文中宋" panose="020106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theme/theme1.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NCO-AL00</dc:creator>
  <cp:lastModifiedBy>钟英法</cp:lastModifiedBy>
  <dcterms:created xsi:type="dcterms:W3CDTF">2022-10-21T11:09:22Z</dcterms:created>
  <dcterms:modified xsi:type="dcterms:W3CDTF">2022-11-14T06:09:21Z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6afbdf28a7604ba6a1d721f44439d667</vt:lpwstr>
  </property>
</Properties>
</file>