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5" removePersonalInfoOnSave="1">
  <p:sldMasterIdLst>
    <p:sldMasterId id="2147483648" r:id="rId1"/>
  </p:sldMasterIdLst>
  <p:notesMasterIdLst>
    <p:notesMasterId r:id="rId13"/>
  </p:notesMasterIdLst>
  <p:sldIdLst>
    <p:sldId id="1067" r:id="rId3"/>
    <p:sldId id="1069" r:id="rId4"/>
    <p:sldId id="629" r:id="rId5"/>
    <p:sldId id="632" r:id="rId6"/>
    <p:sldId id="270" r:id="rId7"/>
    <p:sldId id="1071" r:id="rId8"/>
    <p:sldId id="1073" r:id="rId9"/>
    <p:sldId id="1074" r:id="rId10"/>
    <p:sldId id="1075" r:id="rId11"/>
    <p:sldId id="1076" r:id="rId12"/>
    <p:sldId id="1077" r:id="rId14"/>
    <p:sldId id="1166" r:id="rId15"/>
    <p:sldId id="1200" r:id="rId16"/>
    <p:sldId id="1080" r:id="rId17"/>
    <p:sldId id="1083" r:id="rId18"/>
    <p:sldId id="1168" r:id="rId19"/>
    <p:sldId id="1084" r:id="rId20"/>
    <p:sldId id="1085" r:id="rId21"/>
    <p:sldId id="1087" r:id="rId22"/>
    <p:sldId id="1088" r:id="rId23"/>
    <p:sldId id="1170" r:id="rId24"/>
    <p:sldId id="1171" r:id="rId25"/>
    <p:sldId id="1175" r:id="rId26"/>
    <p:sldId id="1174" r:id="rId27"/>
    <p:sldId id="1172" r:id="rId28"/>
    <p:sldId id="1194" r:id="rId29"/>
    <p:sldId id="1176" r:id="rId30"/>
    <p:sldId id="992" r:id="rId31"/>
    <p:sldId id="1050" r:id="rId32"/>
    <p:sldId id="740" r:id="rId33"/>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作者" initials="A" lastIdx="0" clrIdx="3"/>
  <p:cmAuthor id="1" name="Administrator" initials="A" lastIdx="1" clrIdx="0"/>
  <p:cmAuthor id="0" name="Wei" initials="2" lastIdx="9" clrIdx="0"/>
  <p:cmAuthor id="2" name="hello" initials="h" lastIdx="1" clrIdx="1"/>
  <p:cmAuthor id="5" name="刘 译璟" initials="刘" lastIdx="32" clrIdx="0"/>
  <p:cmAuthor id="6" name="番茄花园" initials="番" lastIdx="1" clrIdx="0"/>
  <p:cmAuthor id="8" name="沈壮海" initials="沈" lastIdx="1" clrIdx="7"/>
  <p:cmAuthor id="9" name="冯 秀军" initials="冯" lastIdx="11" clrIdx="8"/>
  <p:cmAuthor id="10" name="邓积极" initials="邓积极" lastIdx="1" clrIdx="9"/>
  <p:cmAuthor id="11" name="WHU" initials="W" lastIdx="3" clrIdx="10"/>
  <p:cmAuthor id="12" name="edy" initials="e" lastIdx="22" clrIdx="11"/>
  <p:cmAuthor id="13" name="eddy" initials="e" lastIdx="1" clrIdx="1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FFFFCC"/>
    <a:srgbClr val="FFCCFF"/>
    <a:srgbClr val="FFCC99"/>
    <a:srgbClr val="FFFF99"/>
    <a:srgbClr val="D2A000"/>
    <a:srgbClr val="CC6600"/>
    <a:srgbClr val="BD0D1A"/>
    <a:srgbClr val="960000"/>
    <a:srgbClr val="7C4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73" autoAdjust="0"/>
    <p:restoredTop sz="86425" autoAdjust="0"/>
  </p:normalViewPr>
  <p:slideViewPr>
    <p:cSldViewPr snapToGrid="0">
      <p:cViewPr>
        <p:scale>
          <a:sx n="88" d="100"/>
          <a:sy n="88" d="100"/>
        </p:scale>
        <p:origin x="-1326" y="-660"/>
      </p:cViewPr>
      <p:guideLst>
        <p:guide orient="horz" pos="2120"/>
        <p:guide pos="3840"/>
      </p:guideLst>
    </p:cSldViewPr>
  </p:slideViewPr>
  <p:outlineViewPr>
    <p:cViewPr>
      <p:scale>
        <a:sx n="33" d="100"/>
        <a:sy n="33" d="100"/>
      </p:scale>
      <p:origin x="0" y="2196"/>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37.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AA7FDB-4D8B-4EB5-ADAA-90497682C5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7C8D2F-F443-4A9E-8BD0-6284A4D4D4D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7F17637-553F-4969-BFD8-982BFEC1CF8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流沙河：《流沙河诗存》，四川人民出版社2019年版</a:t>
            </a:r>
            <a:r>
              <a:rPr lang="zh-CN" altLang="en-US"/>
              <a:t>，第116</a:t>
            </a:r>
            <a:r>
              <a:rPr lang="en-US" altLang="zh-CN"/>
              <a:t>—</a:t>
            </a:r>
            <a:r>
              <a:rPr lang="zh-CN" altLang="en-US"/>
              <a:t>118</a:t>
            </a:r>
            <a:r>
              <a:rPr lang="zh-CN" altLang="en-US" dirty="0"/>
              <a:t>页。</a:t>
            </a:r>
            <a:endParaRPr lang="zh-CN" altLang="en-US" dirty="0"/>
          </a:p>
        </p:txBody>
      </p:sp>
      <p:sp>
        <p:nvSpPr>
          <p:cNvPr id="4" name="页脚占位符 3"/>
          <p:cNvSpPr>
            <a:spLocks noGrp="1"/>
          </p:cNvSpPr>
          <p:nvPr>
            <p:ph type="ftr" sz="quarter" idx="4"/>
          </p:nvPr>
        </p:nvSpPr>
        <p:spPr/>
        <p:txBody>
          <a:bodyPr/>
          <a:lstStyle/>
          <a:p>
            <a:r>
              <a:rPr lang="en-US" altLang="zh-CN"/>
              <a:t>01</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流沙河：《流沙河诗存》，四川人民出版社2019年版</a:t>
            </a:r>
            <a:r>
              <a:rPr lang="zh-CN" altLang="en-US"/>
              <a:t>，第116</a:t>
            </a:r>
            <a:r>
              <a:rPr lang="en-US" altLang="zh-CN"/>
              <a:t>—</a:t>
            </a:r>
            <a:r>
              <a:rPr lang="zh-CN" altLang="en-US"/>
              <a:t>118</a:t>
            </a:r>
            <a:r>
              <a:rPr lang="zh-CN" altLang="en-US" dirty="0"/>
              <a:t>页。</a:t>
            </a:r>
            <a:endParaRPr lang="zh-CN" altLang="en-US" dirty="0"/>
          </a:p>
        </p:txBody>
      </p:sp>
      <p:sp>
        <p:nvSpPr>
          <p:cNvPr id="4" name="页脚占位符 3"/>
          <p:cNvSpPr>
            <a:spLocks noGrp="1"/>
          </p:cNvSpPr>
          <p:nvPr>
            <p:ph type="ftr" sz="quarter" idx="4"/>
          </p:nvPr>
        </p:nvSpPr>
        <p:spPr/>
        <p:txBody>
          <a:bodyPr/>
          <a:lstStyle/>
          <a:p>
            <a:r>
              <a:rPr lang="en-US" altLang="zh-CN"/>
              <a:t>01</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流沙河：《流沙河诗存》，四川人民出版社2019年版</a:t>
            </a:r>
            <a:r>
              <a:rPr lang="zh-CN" altLang="en-US"/>
              <a:t>，第116</a:t>
            </a:r>
            <a:r>
              <a:rPr lang="en-US" altLang="zh-CN"/>
              <a:t>—</a:t>
            </a:r>
            <a:r>
              <a:rPr lang="zh-CN" altLang="en-US"/>
              <a:t>118</a:t>
            </a:r>
            <a:r>
              <a:rPr lang="zh-CN" altLang="en-US" dirty="0"/>
              <a:t>页。</a:t>
            </a:r>
            <a:endParaRPr lang="zh-CN" altLang="en-US" dirty="0"/>
          </a:p>
        </p:txBody>
      </p:sp>
      <p:sp>
        <p:nvSpPr>
          <p:cNvPr id="4" name="页脚占位符 3"/>
          <p:cNvSpPr>
            <a:spLocks noGrp="1"/>
          </p:cNvSpPr>
          <p:nvPr>
            <p:ph type="ftr" sz="quarter" idx="4"/>
          </p:nvPr>
        </p:nvSpPr>
        <p:spPr/>
        <p:txBody>
          <a:bodyPr/>
          <a:lstStyle/>
          <a:p>
            <a:r>
              <a:rPr lang="en-US" altLang="zh-CN"/>
              <a:t>01</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流沙河：《流沙河诗存》，四川人民出版社2019年版</a:t>
            </a:r>
            <a:r>
              <a:rPr lang="zh-CN" altLang="en-US"/>
              <a:t>，第116</a:t>
            </a:r>
            <a:r>
              <a:rPr lang="en-US" altLang="zh-CN"/>
              <a:t>—</a:t>
            </a:r>
            <a:r>
              <a:rPr lang="zh-CN" altLang="en-US"/>
              <a:t>118</a:t>
            </a:r>
            <a:r>
              <a:rPr lang="zh-CN" altLang="en-US" dirty="0"/>
              <a:t>页。</a:t>
            </a:r>
            <a:endParaRPr lang="zh-CN" altLang="en-US" dirty="0"/>
          </a:p>
        </p:txBody>
      </p:sp>
      <p:sp>
        <p:nvSpPr>
          <p:cNvPr id="4" name="页脚占位符 3"/>
          <p:cNvSpPr>
            <a:spLocks noGrp="1"/>
          </p:cNvSpPr>
          <p:nvPr>
            <p:ph type="ftr" sz="quarter" idx="4"/>
          </p:nvPr>
        </p:nvSpPr>
        <p:spPr/>
        <p:txBody>
          <a:bodyPr/>
          <a:lstStyle/>
          <a:p>
            <a:r>
              <a:rPr lang="en-US" altLang="zh-CN"/>
              <a:t>01</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流沙河：《流沙河诗存》，四川人民出版社2019年版</a:t>
            </a:r>
            <a:r>
              <a:rPr lang="zh-CN" altLang="en-US"/>
              <a:t>，第116</a:t>
            </a:r>
            <a:r>
              <a:rPr lang="en-US" altLang="zh-CN"/>
              <a:t>—</a:t>
            </a:r>
            <a:r>
              <a:rPr lang="zh-CN" altLang="en-US"/>
              <a:t>118</a:t>
            </a:r>
            <a:r>
              <a:rPr lang="zh-CN" altLang="en-US" dirty="0"/>
              <a:t>页。</a:t>
            </a:r>
            <a:endParaRPr lang="zh-CN" altLang="en-US" dirty="0"/>
          </a:p>
        </p:txBody>
      </p:sp>
      <p:sp>
        <p:nvSpPr>
          <p:cNvPr id="4" name="页脚占位符 3"/>
          <p:cNvSpPr>
            <a:spLocks noGrp="1"/>
          </p:cNvSpPr>
          <p:nvPr>
            <p:ph type="ftr" sz="quarter" idx="4"/>
          </p:nvPr>
        </p:nvSpPr>
        <p:spPr/>
        <p:txBody>
          <a:bodyPr/>
          <a:lstStyle/>
          <a:p>
            <a:r>
              <a:rPr lang="en-US" altLang="zh-CN"/>
              <a:t>01</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流沙河：《流沙河诗存》，四川人民出版社2019年版</a:t>
            </a:r>
            <a:r>
              <a:rPr lang="zh-CN" altLang="en-US"/>
              <a:t>，第116</a:t>
            </a:r>
            <a:r>
              <a:rPr lang="en-US" altLang="zh-CN"/>
              <a:t>—</a:t>
            </a:r>
            <a:r>
              <a:rPr lang="zh-CN" altLang="en-US"/>
              <a:t>118</a:t>
            </a:r>
            <a:r>
              <a:rPr lang="zh-CN" altLang="en-US" dirty="0"/>
              <a:t>页。</a:t>
            </a:r>
            <a:endParaRPr lang="zh-CN" altLang="en-US" dirty="0"/>
          </a:p>
        </p:txBody>
      </p:sp>
      <p:sp>
        <p:nvSpPr>
          <p:cNvPr id="4" name="页脚占位符 3"/>
          <p:cNvSpPr>
            <a:spLocks noGrp="1"/>
          </p:cNvSpPr>
          <p:nvPr>
            <p:ph type="ftr" sz="quarter" idx="4"/>
          </p:nvPr>
        </p:nvSpPr>
        <p:spPr/>
        <p:txBody>
          <a:bodyPr/>
          <a:lstStyle/>
          <a:p>
            <a:r>
              <a:rPr lang="en-US" altLang="zh-CN"/>
              <a:t>01</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流沙河：《流沙河诗存》，四川人民出版社2019年版</a:t>
            </a:r>
            <a:r>
              <a:rPr lang="zh-CN" altLang="en-US"/>
              <a:t>，第116</a:t>
            </a:r>
            <a:r>
              <a:rPr lang="en-US" altLang="zh-CN"/>
              <a:t>—</a:t>
            </a:r>
            <a:r>
              <a:rPr lang="zh-CN" altLang="en-US"/>
              <a:t>118</a:t>
            </a:r>
            <a:r>
              <a:rPr lang="zh-CN" altLang="en-US" dirty="0"/>
              <a:t>页。</a:t>
            </a:r>
            <a:endParaRPr lang="zh-CN" altLang="en-US" dirty="0"/>
          </a:p>
        </p:txBody>
      </p:sp>
      <p:sp>
        <p:nvSpPr>
          <p:cNvPr id="4" name="页脚占位符 3"/>
          <p:cNvSpPr>
            <a:spLocks noGrp="1"/>
          </p:cNvSpPr>
          <p:nvPr>
            <p:ph type="ftr" sz="quarter" idx="4"/>
          </p:nvPr>
        </p:nvSpPr>
        <p:spPr/>
        <p:txBody>
          <a:bodyPr/>
          <a:lstStyle/>
          <a:p>
            <a:r>
              <a:rPr lang="en-US" altLang="zh-CN"/>
              <a:t>01</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41624E-7184-487D-A8F2-8C7025732CC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82015">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邓稼先隐姓埋名</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mn-ea"/>
              </a:rPr>
              <a:t>28</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年，在我国进行的</a:t>
            </a:r>
            <a:r>
              <a:rPr lang="zh-CN" altLang="en-US" b="1" dirty="0">
                <a:solidFill>
                  <a:srgbClr val="04883F"/>
                </a:solidFill>
                <a:latin typeface="微软雅黑" panose="020B0503020204020204" pitchFamily="34" charset="-122"/>
                <a:ea typeface="微软雅黑" panose="020B0503020204020204" pitchFamily="34" charset="-122"/>
                <a:sym typeface="+mn-ea"/>
              </a:rPr>
              <a:t>45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次核试验中，</a:t>
            </a:r>
            <a:r>
              <a:rPr lang="zh-CN" altLang="en-US" b="1" dirty="0">
                <a:solidFill>
                  <a:srgbClr val="04883F"/>
                </a:solidFill>
                <a:latin typeface="微软雅黑" panose="020B0503020204020204" pitchFamily="34" charset="-122"/>
                <a:ea typeface="微软雅黑" panose="020B0503020204020204" pitchFamily="34" charset="-122"/>
                <a:sym typeface="+mn-ea"/>
              </a:rPr>
              <a:t>32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次亲历现场，</a:t>
            </a:r>
            <a:r>
              <a:rPr lang="zh-CN" altLang="en-US" b="1" dirty="0">
                <a:solidFill>
                  <a:srgbClr val="04883F"/>
                </a:solidFill>
                <a:latin typeface="微软雅黑" panose="020B0503020204020204" pitchFamily="34" charset="-122"/>
                <a:ea typeface="微软雅黑" panose="020B0503020204020204" pitchFamily="34" charset="-122"/>
                <a:sym typeface="+mn-ea"/>
              </a:rPr>
              <a:t>15</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次担任现场总指挥。为寻回未爆的核武器弹头，手捧弹体，</a:t>
            </a: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受到核辐射，因而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罹患癌症。</a:t>
            </a:r>
            <a:endParaRPr lang="zh-CN" altLang="en-US" dirty="0"/>
          </a:p>
        </p:txBody>
      </p:sp>
      <p:sp>
        <p:nvSpPr>
          <p:cNvPr id="4" name="灯片编号占位符 3"/>
          <p:cNvSpPr>
            <a:spLocks noGrp="1"/>
          </p:cNvSpPr>
          <p:nvPr>
            <p:ph type="sldNum" sz="quarter" idx="10"/>
          </p:nvPr>
        </p:nvSpPr>
        <p:spPr/>
        <p:txBody>
          <a:bodyPr/>
          <a:lstStyle/>
          <a:p>
            <a:fld id="{E141624E-7184-487D-A8F2-8C7025732CC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钱三强：“国家要放一个‘大炮仗’，调你去做这项工作，怎么样？”</a:t>
            </a:r>
            <a:endParaRPr lang="zh-CN" altLang="en-US" dirty="0"/>
          </a:p>
        </p:txBody>
      </p:sp>
      <p:sp>
        <p:nvSpPr>
          <p:cNvPr id="4" name="灯片编号占位符 3"/>
          <p:cNvSpPr>
            <a:spLocks noGrp="1"/>
          </p:cNvSpPr>
          <p:nvPr>
            <p:ph type="sldNum" sz="quarter" idx="5"/>
          </p:nvPr>
        </p:nvSpPr>
        <p:spPr/>
        <p:txBody>
          <a:bodyPr/>
          <a:lstStyle/>
          <a:p>
            <a:fld id="{77F17637-553F-4969-BFD8-982BFEC1CF8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41624E-7184-487D-A8F2-8C7025732CC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41624E-7184-487D-A8F2-8C7025732CC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流沙河：《流沙河诗存》，四川人民出版社2019年版</a:t>
            </a:r>
            <a:r>
              <a:rPr lang="zh-CN" altLang="en-US"/>
              <a:t>，第116</a:t>
            </a:r>
            <a:r>
              <a:rPr lang="en-US" altLang="zh-CN"/>
              <a:t>—</a:t>
            </a:r>
            <a:r>
              <a:rPr lang="zh-CN" altLang="en-US"/>
              <a:t>118</a:t>
            </a:r>
            <a:r>
              <a:rPr lang="zh-CN" altLang="en-US" dirty="0"/>
              <a:t>页。</a:t>
            </a:r>
            <a:endParaRPr lang="zh-CN" altLang="en-US" dirty="0"/>
          </a:p>
        </p:txBody>
      </p:sp>
      <p:sp>
        <p:nvSpPr>
          <p:cNvPr id="4" name="页脚占位符 3"/>
          <p:cNvSpPr>
            <a:spLocks noGrp="1"/>
          </p:cNvSpPr>
          <p:nvPr>
            <p:ph type="ftr" sz="quarter" idx="4"/>
          </p:nvPr>
        </p:nvSpPr>
        <p:spPr/>
        <p:txBody>
          <a:bodyPr/>
          <a:lstStyle/>
          <a:p>
            <a:r>
              <a:rPr lang="en-US" altLang="zh-CN"/>
              <a:t>01</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脚占位符 3"/>
          <p:cNvSpPr>
            <a:spLocks noGrp="1"/>
          </p:cNvSpPr>
          <p:nvPr>
            <p:ph type="ftr" sz="quarter" idx="4"/>
          </p:nvPr>
        </p:nvSpPr>
        <p:spPr/>
        <p:txBody>
          <a:bodyPr/>
          <a:lstStyle/>
          <a:p>
            <a:r>
              <a:rPr lang="en-US" altLang="zh-CN"/>
              <a:t>01</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a:xfrm>
          <a:off x="0" y="0"/>
          <a:ext cx="0" cy="0"/>
          <a:chOff x="0" y="0"/>
          <a:chExt cx="0" cy="0"/>
        </a:xfrm>
      </p:grpSpPr>
      <p:sp>
        <p:nvSpPr>
          <p:cNvPr id="4" name="任意多边形 48134"/>
          <p:cNvSpPr>
            <a:spLocks noChangeArrowheads="1"/>
          </p:cNvSpPr>
          <p:nvPr/>
        </p:nvSpPr>
        <p:spPr bwMode="auto">
          <a:xfrm>
            <a:off x="914400" y="3149838"/>
            <a:ext cx="10363200" cy="109538"/>
          </a:xfrm>
          <a:custGeom>
            <a:avLst/>
            <a:gdLst>
              <a:gd name="T0" fmla="*/ 0 w 1000"/>
              <a:gd name="T1" fmla="*/ 0 h 1000"/>
              <a:gd name="T2" fmla="*/ 618 w 1000"/>
              <a:gd name="T3" fmla="*/ 0 h 1000"/>
              <a:gd name="T4" fmla="*/ 618 w 1000"/>
              <a:gd name="T5" fmla="*/ 1000 h 1000"/>
              <a:gd name="T6" fmla="*/ 0 w 1000"/>
              <a:gd name="T7" fmla="*/ 1000 h 1000"/>
              <a:gd name="T8" fmla="*/ 0 w 1000"/>
              <a:gd name="T9" fmla="*/ 0 h 1000"/>
              <a:gd name="T10" fmla="*/ 1000 w 1000"/>
              <a:gd name="T11" fmla="*/ 0 h 1000"/>
            </a:gdLst>
            <a:ahLst/>
            <a:cxnLst>
              <a:cxn ang="0">
                <a:pos x="T0" y="T1"/>
              </a:cxn>
              <a:cxn ang="0">
                <a:pos x="T2" y="T3"/>
              </a:cxn>
              <a:cxn ang="0">
                <a:pos x="T4" y="T5"/>
              </a:cxn>
              <a:cxn ang="0">
                <a:pos x="T6" y="T7"/>
              </a:cxn>
              <a:cxn ang="0">
                <a:pos x="T8" y="T9"/>
              </a:cxn>
              <a:cxn ang="0">
                <a:pos x="T10" y="T11"/>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rgbClr val="960000"/>
          </a:solidFill>
          <a:ln w="9525">
            <a:solidFill>
              <a:schemeClr val="accent2"/>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400">
              <a:latin typeface="Times New Roman" panose="02020603050405020304" pitchFamily="18" charset="0"/>
            </a:endParaRPr>
          </a:p>
        </p:txBody>
      </p:sp>
      <p:sp>
        <p:nvSpPr>
          <p:cNvPr id="48130" name="标题 48129"/>
          <p:cNvSpPr>
            <a:spLocks noGrp="1"/>
          </p:cNvSpPr>
          <p:nvPr>
            <p:ph type="ctrTitle"/>
          </p:nvPr>
        </p:nvSpPr>
        <p:spPr>
          <a:xfrm>
            <a:off x="1828800" y="0"/>
            <a:ext cx="10363200" cy="1371600"/>
          </a:xfrm>
          <a:prstGeom prst="rect">
            <a:avLst/>
          </a:prstGeom>
          <a:noFill/>
          <a:ln w="9525">
            <a:noFill/>
          </a:ln>
        </p:spPr>
        <p:txBody>
          <a:bodyPr/>
          <a:lstStyle>
            <a:lvl1pPr lvl="0">
              <a:defRPr sz="4000" kern="1200"/>
            </a:lvl1pPr>
          </a:lstStyle>
          <a:p>
            <a:pPr lvl="0"/>
            <a:r>
              <a:rPr lang="zh-CN" altLang="en-US" noProof="1"/>
              <a:t>单击此处编辑母版标题样式</a:t>
            </a:r>
            <a:endParaRPr lang="zh-CN" altLang="en-US" noProof="1"/>
          </a:p>
        </p:txBody>
      </p:sp>
      <p:sp>
        <p:nvSpPr>
          <p:cNvPr id="48131" name="副标题 48130"/>
          <p:cNvSpPr>
            <a:spLocks noGrp="1"/>
          </p:cNvSpPr>
          <p:nvPr>
            <p:ph type="subTitle" idx="1"/>
          </p:nvPr>
        </p:nvSpPr>
        <p:spPr>
          <a:xfrm>
            <a:off x="1930400" y="3429000"/>
            <a:ext cx="9347200" cy="1600200"/>
          </a:xfrm>
          <a:prstGeom prst="rect">
            <a:avLst/>
          </a:prstGeom>
          <a:noFill/>
          <a:ln w="9525">
            <a:noFill/>
          </a:ln>
        </p:spPr>
        <p:txBody>
          <a:bodyPr/>
          <a:lstStyle>
            <a:lvl1pPr marL="0" lvl="0" indent="0">
              <a:buNone/>
              <a:defRPr sz="2800" kern="1200"/>
            </a:lvl1pPr>
            <a:lvl2pPr marL="457200" lvl="1" indent="-457200" algn="ctr">
              <a:buNone/>
              <a:defRPr sz="2800" kern="1200"/>
            </a:lvl2pPr>
            <a:lvl3pPr marL="909955" lvl="2" indent="-909955" algn="ctr">
              <a:buNone/>
              <a:defRPr sz="2800" kern="1200"/>
            </a:lvl3pPr>
            <a:lvl4pPr marL="1306830" lvl="3" indent="-1306830" algn="ctr">
              <a:buNone/>
              <a:defRPr sz="2800" kern="1200"/>
            </a:lvl4pPr>
            <a:lvl5pPr marL="1695450" lvl="4" indent="-1695450" algn="ctr">
              <a:buNone/>
              <a:defRPr sz="2800" kern="1200"/>
            </a:lvl5pPr>
          </a:lstStyle>
          <a:p>
            <a:pPr lvl="0"/>
            <a:r>
              <a:rPr lang="zh-CN" altLang="en-US" noProof="1"/>
              <a:t>单击此处编辑母版副标题样式</a:t>
            </a:r>
            <a:endParaRPr lang="zh-CN" altLang="en-US" noProof="1"/>
          </a:p>
        </p:txBody>
      </p:sp>
      <p:sp>
        <p:nvSpPr>
          <p:cNvPr id="5" name="日期占位符 48131"/>
          <p:cNvSpPr>
            <a:spLocks noGrp="1"/>
          </p:cNvSpPr>
          <p:nvPr>
            <p:ph type="dt" sz="half" idx="10"/>
          </p:nvPr>
        </p:nvSpPr>
        <p:spPr>
          <a:xfrm>
            <a:off x="914400" y="6248400"/>
            <a:ext cx="2540000" cy="457200"/>
          </a:xfrm>
        </p:spPr>
        <p:txBody>
          <a:bodyPr anchor="t"/>
          <a:lstStyle>
            <a:lvl1pPr>
              <a:defRPr/>
            </a:lvl1pPr>
          </a:lstStyle>
          <a:p>
            <a:endParaRPr lang="zh-CN" altLang="en-US"/>
          </a:p>
        </p:txBody>
      </p:sp>
      <p:sp>
        <p:nvSpPr>
          <p:cNvPr id="6" name="页脚占位符 48132"/>
          <p:cNvSpPr>
            <a:spLocks noGrp="1"/>
          </p:cNvSpPr>
          <p:nvPr>
            <p:ph type="ftr" sz="quarter" idx="11"/>
          </p:nvPr>
        </p:nvSpPr>
        <p:spPr>
          <a:xfrm>
            <a:off x="4165600" y="6248400"/>
            <a:ext cx="3860800" cy="457200"/>
          </a:xfrm>
        </p:spPr>
        <p:txBody>
          <a:bodyPr anchor="t"/>
          <a:lstStyle>
            <a:lvl1pPr>
              <a:defRPr/>
            </a:lvl1pPr>
          </a:lstStyle>
          <a:p>
            <a:endParaRPr lang="zh-CN"/>
          </a:p>
        </p:txBody>
      </p:sp>
      <p:sp>
        <p:nvSpPr>
          <p:cNvPr id="7" name="灯片编号占位符 48133"/>
          <p:cNvSpPr>
            <a:spLocks noGrp="1"/>
          </p:cNvSpPr>
          <p:nvPr>
            <p:ph type="sldNum" sz="quarter" idx="12"/>
          </p:nvPr>
        </p:nvSpPr>
        <p:spPr>
          <a:xfrm>
            <a:off x="8737600" y="6248400"/>
            <a:ext cx="2540000" cy="457200"/>
          </a:xfrm>
        </p:spPr>
        <p:txBody>
          <a:bodyPr anchor="t"/>
          <a:lstStyle>
            <a:lvl1pPr>
              <a:defRPr/>
            </a:lvl1pPr>
          </a:lstStyle>
          <a:p>
            <a:fld id="{E608ACF1-072A-4145-8CAF-1A087762331B}" type="slidenum">
              <a:rPr lang="en-US" altLang="zh-CN"/>
            </a:fld>
            <a:endParaRPr lang="zh-CN"/>
          </a:p>
        </p:txBody>
      </p:sp>
      <p:sp>
        <p:nvSpPr>
          <p:cNvPr id="2" name="矩形 1"/>
          <p:cNvSpPr/>
          <p:nvPr userDrawn="1"/>
        </p:nvSpPr>
        <p:spPr>
          <a:xfrm>
            <a:off x="852692" y="3124669"/>
            <a:ext cx="6501778" cy="180214"/>
          </a:xfrm>
          <a:prstGeom prst="rect">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userDrawn="1"/>
        </p:nvCxnSpPr>
        <p:spPr>
          <a:xfrm>
            <a:off x="7302112" y="3133169"/>
            <a:ext cx="4037196" cy="16669"/>
          </a:xfrm>
          <a:prstGeom prst="line">
            <a:avLst/>
          </a:prstGeom>
          <a:ln w="28575">
            <a:solidFill>
              <a:srgbClr val="960000"/>
            </a:solidFill>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47109"/>
          <p:cNvSpPr>
            <a:spLocks noGrp="1"/>
          </p:cNvSpPr>
          <p:nvPr>
            <p:ph type="dt" sz="half" idx="10"/>
          </p:nvPr>
        </p:nvSpPr>
        <p:spPr/>
        <p:txBody>
          <a:bodyPr/>
          <a:lstStyle>
            <a:lvl1pPr>
              <a:defRPr/>
            </a:lvl1pPr>
          </a:lstStyle>
          <a:p>
            <a:endParaRPr lang="zh-CN" altLang="en-US"/>
          </a:p>
        </p:txBody>
      </p:sp>
      <p:sp>
        <p:nvSpPr>
          <p:cNvPr id="5" name="页脚占位符 47110"/>
          <p:cNvSpPr>
            <a:spLocks noGrp="1"/>
          </p:cNvSpPr>
          <p:nvPr>
            <p:ph type="ftr" sz="quarter" idx="11"/>
          </p:nvPr>
        </p:nvSpPr>
        <p:spPr/>
        <p:txBody>
          <a:bodyPr/>
          <a:lstStyle>
            <a:lvl1pPr>
              <a:defRPr/>
            </a:lvl1pPr>
          </a:lstStyle>
          <a:p>
            <a:endParaRPr lang="zh-CN"/>
          </a:p>
        </p:txBody>
      </p:sp>
      <p:sp>
        <p:nvSpPr>
          <p:cNvPr id="6" name="灯片编号占位符 47111"/>
          <p:cNvSpPr>
            <a:spLocks noGrp="1"/>
          </p:cNvSpPr>
          <p:nvPr>
            <p:ph type="sldNum" sz="quarter" idx="12"/>
          </p:nvPr>
        </p:nvSpPr>
        <p:spPr/>
        <p:txBody>
          <a:bodyPr/>
          <a:lstStyle>
            <a:lvl1pPr>
              <a:defRPr/>
            </a:lvl1pPr>
          </a:lstStyle>
          <a:p>
            <a:fld id="{F778B9F0-951E-443F-B60B-B20BFD301CED}" type="slidenum">
              <a:rPr lang="en-US" altLang="zh-CN"/>
            </a:fld>
            <a:endParaRPr lang="zh-CN"/>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64588" y="304800"/>
            <a:ext cx="2669645" cy="5715000"/>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755651" y="304800"/>
            <a:ext cx="7854175" cy="5715000"/>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47109"/>
          <p:cNvSpPr>
            <a:spLocks noGrp="1"/>
          </p:cNvSpPr>
          <p:nvPr>
            <p:ph type="dt" sz="half" idx="10"/>
          </p:nvPr>
        </p:nvSpPr>
        <p:spPr/>
        <p:txBody>
          <a:bodyPr/>
          <a:lstStyle>
            <a:lvl1pPr>
              <a:defRPr/>
            </a:lvl1pPr>
          </a:lstStyle>
          <a:p>
            <a:endParaRPr lang="zh-CN" altLang="en-US"/>
          </a:p>
        </p:txBody>
      </p:sp>
      <p:sp>
        <p:nvSpPr>
          <p:cNvPr id="5" name="页脚占位符 47110"/>
          <p:cNvSpPr>
            <a:spLocks noGrp="1"/>
          </p:cNvSpPr>
          <p:nvPr>
            <p:ph type="ftr" sz="quarter" idx="11"/>
          </p:nvPr>
        </p:nvSpPr>
        <p:spPr/>
        <p:txBody>
          <a:bodyPr/>
          <a:lstStyle>
            <a:lvl1pPr>
              <a:defRPr/>
            </a:lvl1pPr>
          </a:lstStyle>
          <a:p>
            <a:endParaRPr lang="zh-CN"/>
          </a:p>
        </p:txBody>
      </p:sp>
      <p:sp>
        <p:nvSpPr>
          <p:cNvPr id="6" name="灯片编号占位符 47111"/>
          <p:cNvSpPr>
            <a:spLocks noGrp="1"/>
          </p:cNvSpPr>
          <p:nvPr>
            <p:ph type="sldNum" sz="quarter" idx="12"/>
          </p:nvPr>
        </p:nvSpPr>
        <p:spPr/>
        <p:txBody>
          <a:bodyPr/>
          <a:lstStyle>
            <a:lvl1pPr>
              <a:defRPr/>
            </a:lvl1pPr>
          </a:lstStyle>
          <a:p>
            <a:fld id="{7D457488-1605-4B70-A59F-C1BB55CD04F5}" type="slidenum">
              <a:rPr lang="en-US" altLang="zh-CN"/>
            </a:fld>
            <a:endParaRPr lang="zh-CN"/>
          </a:p>
        </p:txBody>
      </p:sp>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第一章">
    <p:bg>
      <p:bgPr>
        <a:solidFill>
          <a:srgbClr val="FDFCFA"/>
        </a:solidFill>
        <a:effectLst/>
      </p:bgPr>
    </p:bg>
    <p:spTree>
      <p:nvGrpSpPr>
        <p:cNvPr id="1" name=""/>
        <p:cNvGrpSpPr/>
        <p:nvPr/>
      </p:nvGrpSpPr>
      <p:grpSpPr>
        <a:xfrm>
          <a:off x="0" y="0"/>
          <a:ext cx="0" cy="0"/>
          <a:chOff x="0" y="0"/>
          <a:chExt cx="0" cy="0"/>
        </a:xfrm>
      </p:grpSpPr>
      <p:cxnSp>
        <p:nvCxnSpPr>
          <p:cNvPr id="4" name="直接连接符 3"/>
          <p:cNvCxnSpPr/>
          <p:nvPr/>
        </p:nvCxnSpPr>
        <p:spPr>
          <a:xfrm flipV="1">
            <a:off x="340784" y="0"/>
            <a:ext cx="0" cy="550863"/>
          </a:xfrm>
          <a:prstGeom prst="line">
            <a:avLst/>
          </a:prstGeom>
          <a:ln>
            <a:solidFill>
              <a:srgbClr val="3F9B67"/>
            </a:solidFill>
          </a:ln>
        </p:spPr>
        <p:style>
          <a:lnRef idx="1">
            <a:schemeClr val="accent4"/>
          </a:lnRef>
          <a:fillRef idx="0">
            <a:schemeClr val="accent4"/>
          </a:fillRef>
          <a:effectRef idx="0">
            <a:schemeClr val="accent4"/>
          </a:effectRef>
          <a:fontRef idx="minor">
            <a:schemeClr val="tx1"/>
          </a:fontRef>
        </p:style>
      </p:cxnSp>
      <p:sp>
        <p:nvSpPr>
          <p:cNvPr id="5" name="文本框 4"/>
          <p:cNvSpPr txBox="1"/>
          <p:nvPr/>
        </p:nvSpPr>
        <p:spPr>
          <a:xfrm>
            <a:off x="8754533" y="150813"/>
            <a:ext cx="3217333" cy="437515"/>
          </a:xfrm>
          <a:prstGeom prst="rect">
            <a:avLst/>
          </a:prstGeom>
          <a:noFill/>
        </p:spPr>
        <p:txBody>
          <a:bodyPr>
            <a:spAutoFit/>
          </a:body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二、强素质以成才</a:t>
            </a:r>
            <a:endPar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p:nvCxnSpPr>
        <p:spPr>
          <a:xfrm flipV="1">
            <a:off x="11851217" y="6307138"/>
            <a:ext cx="0" cy="550863"/>
          </a:xfrm>
          <a:prstGeom prst="line">
            <a:avLst/>
          </a:prstGeom>
          <a:ln>
            <a:solidFill>
              <a:srgbClr val="3F9B67"/>
            </a:solidFill>
          </a:ln>
        </p:spPr>
        <p:style>
          <a:lnRef idx="1">
            <a:schemeClr val="accent4"/>
          </a:lnRef>
          <a:fillRef idx="0">
            <a:schemeClr val="accent4"/>
          </a:fillRef>
          <a:effectRef idx="0">
            <a:schemeClr val="accent4"/>
          </a:effectRef>
          <a:fontRef idx="minor">
            <a:schemeClr val="tx1"/>
          </a:fontRef>
        </p:style>
      </p:cxnSp>
      <p:sp>
        <p:nvSpPr>
          <p:cNvPr id="7" name="文本框 6"/>
          <p:cNvSpPr txBox="1"/>
          <p:nvPr/>
        </p:nvSpPr>
        <p:spPr>
          <a:xfrm>
            <a:off x="9956800" y="6459538"/>
            <a:ext cx="1894417" cy="206375"/>
          </a:xfrm>
          <a:prstGeom prst="rect">
            <a:avLst/>
          </a:prstGeom>
          <a:noFill/>
        </p:spPr>
        <p:txBody>
          <a:bodyPr>
            <a:spAutoFit/>
          </a:bodyPr>
          <a:lstStyle/>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en-US" sz="750" b="0" i="0" u="none" strike="noStrike" kern="1200" cap="none" spc="9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思想道德修养与法律基础</a:t>
            </a:r>
            <a:endParaRPr kumimoji="0" lang="zh-CN" altLang="zh-CN" sz="750" b="0" i="0" u="none" strike="noStrike" kern="1200" cap="none" spc="9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flipH="1">
            <a:off x="11152717" y="550863"/>
            <a:ext cx="694267" cy="0"/>
          </a:xfrm>
          <a:prstGeom prst="line">
            <a:avLst/>
          </a:prstGeom>
          <a:ln>
            <a:solidFill>
              <a:srgbClr val="3F9B67"/>
            </a:solidFill>
          </a:ln>
        </p:spPr>
        <p:style>
          <a:lnRef idx="1">
            <a:schemeClr val="accent4"/>
          </a:lnRef>
          <a:fillRef idx="0">
            <a:schemeClr val="accent4"/>
          </a:fillRef>
          <a:effectRef idx="0">
            <a:schemeClr val="accent4"/>
          </a:effectRef>
          <a:fontRef idx="minor">
            <a:schemeClr val="tx1"/>
          </a:fontRef>
        </p:style>
      </p:cxnSp>
      <p:cxnSp>
        <p:nvCxnSpPr>
          <p:cNvPr id="9" name="直接连接符 8"/>
          <p:cNvCxnSpPr/>
          <p:nvPr/>
        </p:nvCxnSpPr>
        <p:spPr>
          <a:xfrm flipH="1">
            <a:off x="340784" y="6705600"/>
            <a:ext cx="696384" cy="0"/>
          </a:xfrm>
          <a:prstGeom prst="line">
            <a:avLst/>
          </a:prstGeom>
          <a:ln>
            <a:solidFill>
              <a:srgbClr val="3F9B67"/>
            </a:solidFill>
          </a:ln>
        </p:spPr>
        <p:style>
          <a:lnRef idx="1">
            <a:schemeClr val="accent4"/>
          </a:lnRef>
          <a:fillRef idx="0">
            <a:schemeClr val="accent4"/>
          </a:fillRef>
          <a:effectRef idx="0">
            <a:schemeClr val="accent4"/>
          </a:effectRef>
          <a:fontRef idx="minor">
            <a:schemeClr val="tx1"/>
          </a:fontRef>
        </p:style>
      </p:cxnSp>
      <p:sp>
        <p:nvSpPr>
          <p:cNvPr id="10" name="矩形 9"/>
          <p:cNvSpPr/>
          <p:nvPr/>
        </p:nvSpPr>
        <p:spPr>
          <a:xfrm>
            <a:off x="351367" y="201613"/>
            <a:ext cx="373380" cy="32194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绪论</a:t>
            </a:r>
            <a:endPar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灯片编号占位符 6"/>
          <p:cNvSpPr>
            <a:spLocks noGrp="1"/>
          </p:cNvSpPr>
          <p:nvPr>
            <p:ph type="sldNum" sz="quarter" idx="4"/>
          </p:nvPr>
        </p:nvSpPr>
        <p:spPr>
          <a:xfrm>
            <a:off x="347133" y="6334125"/>
            <a:ext cx="480484" cy="365125"/>
          </a:xfrm>
          <a:prstGeom prst="rect">
            <a:avLst/>
          </a:prstGeom>
        </p:spPr>
        <p:txBody>
          <a:bodyPr anchor="b"/>
          <a:lstStyle/>
          <a:p>
            <a:pPr lvl="0" fontAlgn="base">
              <a:buNone/>
            </a:pPr>
            <a:fld id="{9A0DB2DC-4C9A-4742-B13C-FB6460FD3503}" type="slidenum">
              <a:rPr lang="zh-CN" altLang="en-US" sz="700" strike="noStrike" noProof="1" dirty="0">
                <a:solidFill>
                  <a:srgbClr val="7F7F7F"/>
                </a:solidFill>
                <a:latin typeface="微软雅黑" panose="020B0503020204020204" pitchFamily="34" charset="-122"/>
                <a:ea typeface="微软雅黑" panose="020B0503020204020204" pitchFamily="34" charset="-122"/>
                <a:cs typeface="+mn-cs"/>
              </a:rPr>
            </a:fld>
            <a:endParaRPr lang="zh-CN" altLang="en-US" sz="700" strike="noStrike" noProof="1">
              <a:solidFill>
                <a:srgbClr val="7F7F7F"/>
              </a:solidFill>
              <a:latin typeface="微软雅黑" panose="020B0503020204020204" pitchFamily="34" charset="-122"/>
              <a:ea typeface="微软雅黑" panose="020B0503020204020204" pitchFamily="34" charset="-122"/>
            </a:endParaRPr>
          </a:p>
        </p:txBody>
      </p:sp>
      <p:sp>
        <p:nvSpPr>
          <p:cNvPr id="2" name="页脚占位符 1"/>
          <p:cNvSpPr>
            <a:spLocks noGrp="1"/>
          </p:cNvSpPr>
          <p:nvPr>
            <p:ph type="ftr" sz="quarter" idx="10"/>
          </p:nvPr>
        </p:nvSpPr>
        <p:spPr>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第一章">
    <p:bg>
      <p:bgPr>
        <a:solidFill>
          <a:srgbClr val="FDFCFA"/>
        </a:solidFill>
        <a:effectLst/>
      </p:bgPr>
    </p:bg>
    <p:spTree>
      <p:nvGrpSpPr>
        <p:cNvPr id="1" name=""/>
        <p:cNvGrpSpPr/>
        <p:nvPr/>
      </p:nvGrpSpPr>
      <p:grpSpPr>
        <a:xfrm>
          <a:off x="0" y="0"/>
          <a:ext cx="0" cy="0"/>
          <a:chOff x="0" y="0"/>
          <a:chExt cx="0" cy="0"/>
        </a:xfrm>
      </p:grpSpPr>
      <p:cxnSp>
        <p:nvCxnSpPr>
          <p:cNvPr id="4" name="直接连接符 3"/>
          <p:cNvCxnSpPr/>
          <p:nvPr/>
        </p:nvCxnSpPr>
        <p:spPr>
          <a:xfrm flipV="1">
            <a:off x="340784" y="0"/>
            <a:ext cx="0" cy="550863"/>
          </a:xfrm>
          <a:prstGeom prst="line">
            <a:avLst/>
          </a:prstGeom>
          <a:ln>
            <a:solidFill>
              <a:srgbClr val="3F9B67"/>
            </a:solidFill>
          </a:ln>
        </p:spPr>
        <p:style>
          <a:lnRef idx="1">
            <a:schemeClr val="accent4"/>
          </a:lnRef>
          <a:fillRef idx="0">
            <a:schemeClr val="accent4"/>
          </a:fillRef>
          <a:effectRef idx="0">
            <a:schemeClr val="accent4"/>
          </a:effectRef>
          <a:fontRef idx="minor">
            <a:schemeClr val="tx1"/>
          </a:fontRef>
        </p:style>
      </p:cxnSp>
      <p:sp>
        <p:nvSpPr>
          <p:cNvPr id="5" name="文本框 4"/>
          <p:cNvSpPr txBox="1"/>
          <p:nvPr/>
        </p:nvSpPr>
        <p:spPr>
          <a:xfrm>
            <a:off x="8754533" y="150813"/>
            <a:ext cx="3217333" cy="437515"/>
          </a:xfrm>
          <a:prstGeom prst="rect">
            <a:avLst/>
          </a:prstGeom>
          <a:noFill/>
        </p:spPr>
        <p:txBody>
          <a:bodyPr>
            <a:spAutoFit/>
          </a:body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一、辨方位而正则</a:t>
            </a:r>
            <a:endPar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p:cNvCxnSpPr/>
          <p:nvPr/>
        </p:nvCxnSpPr>
        <p:spPr>
          <a:xfrm flipV="1">
            <a:off x="11851217" y="6307138"/>
            <a:ext cx="0" cy="550863"/>
          </a:xfrm>
          <a:prstGeom prst="line">
            <a:avLst/>
          </a:prstGeom>
          <a:ln>
            <a:solidFill>
              <a:srgbClr val="3F9B67"/>
            </a:solidFill>
          </a:ln>
        </p:spPr>
        <p:style>
          <a:lnRef idx="1">
            <a:schemeClr val="accent4"/>
          </a:lnRef>
          <a:fillRef idx="0">
            <a:schemeClr val="accent4"/>
          </a:fillRef>
          <a:effectRef idx="0">
            <a:schemeClr val="accent4"/>
          </a:effectRef>
          <a:fontRef idx="minor">
            <a:schemeClr val="tx1"/>
          </a:fontRef>
        </p:style>
      </p:cxnSp>
      <p:sp>
        <p:nvSpPr>
          <p:cNvPr id="7" name="文本框 6"/>
          <p:cNvSpPr txBox="1"/>
          <p:nvPr/>
        </p:nvSpPr>
        <p:spPr>
          <a:xfrm>
            <a:off x="9956800" y="6459538"/>
            <a:ext cx="1894417" cy="206375"/>
          </a:xfrm>
          <a:prstGeom prst="rect">
            <a:avLst/>
          </a:prstGeom>
          <a:noFill/>
        </p:spPr>
        <p:txBody>
          <a:bodyPr>
            <a:spAutoFit/>
          </a:bodyPr>
          <a:lstStyle/>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en-US" sz="750" b="0" i="0" u="none" strike="noStrike" kern="1200" cap="none" spc="9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思想道德修养与法律基础</a:t>
            </a:r>
            <a:endParaRPr kumimoji="0" lang="zh-CN" altLang="zh-CN" sz="750" b="0" i="0" u="none" strike="noStrike" kern="1200" cap="none" spc="9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flipH="1">
            <a:off x="11152717" y="550863"/>
            <a:ext cx="694267" cy="0"/>
          </a:xfrm>
          <a:prstGeom prst="line">
            <a:avLst/>
          </a:prstGeom>
          <a:ln>
            <a:solidFill>
              <a:srgbClr val="3F9B67"/>
            </a:solidFill>
          </a:ln>
        </p:spPr>
        <p:style>
          <a:lnRef idx="1">
            <a:schemeClr val="accent4"/>
          </a:lnRef>
          <a:fillRef idx="0">
            <a:schemeClr val="accent4"/>
          </a:fillRef>
          <a:effectRef idx="0">
            <a:schemeClr val="accent4"/>
          </a:effectRef>
          <a:fontRef idx="minor">
            <a:schemeClr val="tx1"/>
          </a:fontRef>
        </p:style>
      </p:cxnSp>
      <p:cxnSp>
        <p:nvCxnSpPr>
          <p:cNvPr id="9" name="直接连接符 8"/>
          <p:cNvCxnSpPr/>
          <p:nvPr/>
        </p:nvCxnSpPr>
        <p:spPr>
          <a:xfrm flipH="1">
            <a:off x="340784" y="6705600"/>
            <a:ext cx="696384" cy="0"/>
          </a:xfrm>
          <a:prstGeom prst="line">
            <a:avLst/>
          </a:prstGeom>
          <a:ln>
            <a:solidFill>
              <a:srgbClr val="3F9B67"/>
            </a:solidFill>
          </a:ln>
        </p:spPr>
        <p:style>
          <a:lnRef idx="1">
            <a:schemeClr val="accent4"/>
          </a:lnRef>
          <a:fillRef idx="0">
            <a:schemeClr val="accent4"/>
          </a:fillRef>
          <a:effectRef idx="0">
            <a:schemeClr val="accent4"/>
          </a:effectRef>
          <a:fontRef idx="minor">
            <a:schemeClr val="tx1"/>
          </a:fontRef>
        </p:style>
      </p:cxnSp>
      <p:sp>
        <p:nvSpPr>
          <p:cNvPr id="10" name="矩形 9"/>
          <p:cNvSpPr/>
          <p:nvPr/>
        </p:nvSpPr>
        <p:spPr>
          <a:xfrm>
            <a:off x="351367" y="201613"/>
            <a:ext cx="373380" cy="32194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rPr>
              <a:t>绪论</a:t>
            </a:r>
            <a:endParaRPr kumimoji="0" lang="zh-CN" altLang="en-US" sz="75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灯片编号占位符 6"/>
          <p:cNvSpPr>
            <a:spLocks noGrp="1"/>
          </p:cNvSpPr>
          <p:nvPr>
            <p:ph type="sldNum" sz="quarter" idx="4"/>
          </p:nvPr>
        </p:nvSpPr>
        <p:spPr>
          <a:xfrm>
            <a:off x="347133" y="6334125"/>
            <a:ext cx="480484" cy="365125"/>
          </a:xfrm>
          <a:prstGeom prst="rect">
            <a:avLst/>
          </a:prstGeom>
        </p:spPr>
        <p:txBody>
          <a:bodyPr anchor="b"/>
          <a:lstStyle/>
          <a:p>
            <a:pPr lvl="0" fontAlgn="base">
              <a:buNone/>
            </a:pPr>
            <a:fld id="{9A0DB2DC-4C9A-4742-B13C-FB6460FD3503}" type="slidenum">
              <a:rPr lang="zh-CN" altLang="en-US" sz="700" strike="noStrike" noProof="1" dirty="0">
                <a:solidFill>
                  <a:srgbClr val="7F7F7F"/>
                </a:solidFill>
                <a:latin typeface="微软雅黑" panose="020B0503020204020204" pitchFamily="34" charset="-122"/>
                <a:ea typeface="微软雅黑" panose="020B0503020204020204" pitchFamily="34" charset="-122"/>
                <a:cs typeface="+mn-cs"/>
              </a:rPr>
            </a:fld>
            <a:endParaRPr lang="zh-CN" altLang="en-US" sz="700" strike="noStrike" noProof="1">
              <a:solidFill>
                <a:srgbClr val="7F7F7F"/>
              </a:solidFill>
              <a:latin typeface="微软雅黑" panose="020B0503020204020204" pitchFamily="34" charset="-122"/>
              <a:ea typeface="微软雅黑" panose="020B0503020204020204" pitchFamily="34" charset="-122"/>
            </a:endParaRPr>
          </a:p>
        </p:txBody>
      </p:sp>
      <p:sp>
        <p:nvSpPr>
          <p:cNvPr id="2" name="页脚占位符 1"/>
          <p:cNvSpPr>
            <a:spLocks noGrp="1"/>
          </p:cNvSpPr>
          <p:nvPr>
            <p:ph type="ftr" sz="quarter" idx="10"/>
          </p:nvPr>
        </p:nvSpPr>
        <p:spPr>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页眉页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一">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第一讲">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7_页眉页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正文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习语背景">
    <p:spTree>
      <p:nvGrpSpPr>
        <p:cNvPr id="1" name=""/>
        <p:cNvGrpSpPr/>
        <p:nvPr/>
      </p:nvGrpSpPr>
      <p:grpSpPr>
        <a:xfrm>
          <a:off x="0" y="0"/>
          <a:ext cx="0" cy="0"/>
          <a:chOff x="0" y="0"/>
          <a:chExt cx="0" cy="0"/>
        </a:xfrm>
      </p:grpSpPr>
      <p:pic>
        <p:nvPicPr>
          <p:cNvPr id="3" name="图片 2" descr="王丽鸽.00_39_12_01.静止005"/>
          <p:cNvPicPr>
            <a:picLocks noChangeAspect="1"/>
          </p:cNvPicPr>
          <p:nvPr userDrawn="1"/>
        </p:nvPicPr>
        <p:blipFill>
          <a:blip r:embed="rId2"/>
          <a:stretch>
            <a:fillRect/>
          </a:stretch>
        </p:blipFill>
        <p:spPr>
          <a:xfrm>
            <a:off x="-635"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47109"/>
          <p:cNvSpPr>
            <a:spLocks noGrp="1"/>
          </p:cNvSpPr>
          <p:nvPr>
            <p:ph type="dt" sz="half" idx="10"/>
          </p:nvPr>
        </p:nvSpPr>
        <p:spPr/>
        <p:txBody>
          <a:bodyPr/>
          <a:lstStyle>
            <a:lvl1pPr>
              <a:defRPr/>
            </a:lvl1pPr>
          </a:lstStyle>
          <a:p>
            <a:endParaRPr lang="zh-CN" altLang="en-US"/>
          </a:p>
        </p:txBody>
      </p:sp>
      <p:sp>
        <p:nvSpPr>
          <p:cNvPr id="5" name="页脚占位符 47110"/>
          <p:cNvSpPr>
            <a:spLocks noGrp="1"/>
          </p:cNvSpPr>
          <p:nvPr>
            <p:ph type="ftr" sz="quarter" idx="11"/>
          </p:nvPr>
        </p:nvSpPr>
        <p:spPr/>
        <p:txBody>
          <a:bodyPr/>
          <a:lstStyle>
            <a:lvl1pPr>
              <a:defRPr/>
            </a:lvl1pPr>
          </a:lstStyle>
          <a:p>
            <a:endParaRPr lang="zh-CN"/>
          </a:p>
        </p:txBody>
      </p:sp>
      <p:sp>
        <p:nvSpPr>
          <p:cNvPr id="6" name="灯片编号占位符 47111"/>
          <p:cNvSpPr>
            <a:spLocks noGrp="1"/>
          </p:cNvSpPr>
          <p:nvPr>
            <p:ph type="sldNum" sz="quarter" idx="12"/>
          </p:nvPr>
        </p:nvSpPr>
        <p:spPr/>
        <p:txBody>
          <a:bodyPr/>
          <a:lstStyle>
            <a:lvl1pPr>
              <a:defRPr/>
            </a:lvl1pPr>
          </a:lstStyle>
          <a:p>
            <a:fld id="{ECFEEB85-B479-4ECC-95C4-F87DE2B551AD}" type="slidenum">
              <a:rPr lang="en-US" altLang="zh-CN"/>
            </a:fld>
            <a:endParaRPr lang="zh-CN"/>
          </a:p>
        </p:txBody>
      </p:sp>
      <p:sp>
        <p:nvSpPr>
          <p:cNvPr id="7" name="任意多边形 48134"/>
          <p:cNvSpPr>
            <a:spLocks noChangeArrowheads="1"/>
          </p:cNvSpPr>
          <p:nvPr userDrawn="1"/>
        </p:nvSpPr>
        <p:spPr bwMode="auto">
          <a:xfrm>
            <a:off x="874508" y="1568600"/>
            <a:ext cx="10363200" cy="109538"/>
          </a:xfrm>
          <a:custGeom>
            <a:avLst/>
            <a:gdLst>
              <a:gd name="T0" fmla="*/ 0 w 1000"/>
              <a:gd name="T1" fmla="*/ 0 h 1000"/>
              <a:gd name="T2" fmla="*/ 618 w 1000"/>
              <a:gd name="T3" fmla="*/ 0 h 1000"/>
              <a:gd name="T4" fmla="*/ 618 w 1000"/>
              <a:gd name="T5" fmla="*/ 1000 h 1000"/>
              <a:gd name="T6" fmla="*/ 0 w 1000"/>
              <a:gd name="T7" fmla="*/ 1000 h 1000"/>
              <a:gd name="T8" fmla="*/ 0 w 1000"/>
              <a:gd name="T9" fmla="*/ 0 h 1000"/>
              <a:gd name="T10" fmla="*/ 1000 w 1000"/>
              <a:gd name="T11" fmla="*/ 0 h 1000"/>
            </a:gdLst>
            <a:ahLst/>
            <a:cxnLst>
              <a:cxn ang="0">
                <a:pos x="T0" y="T1"/>
              </a:cxn>
              <a:cxn ang="0">
                <a:pos x="T2" y="T3"/>
              </a:cxn>
              <a:cxn ang="0">
                <a:pos x="T4" y="T5"/>
              </a:cxn>
              <a:cxn ang="0">
                <a:pos x="T6" y="T7"/>
              </a:cxn>
              <a:cxn ang="0">
                <a:pos x="T8" y="T9"/>
              </a:cxn>
              <a:cxn ang="0">
                <a:pos x="T10" y="T11"/>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rgbClr val="960000"/>
          </a:solidFill>
          <a:ln w="9525">
            <a:solidFill>
              <a:schemeClr val="accent2"/>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400">
              <a:latin typeface="Times New Roman" panose="02020603050405020304" pitchFamily="18" charset="0"/>
            </a:endParaRPr>
          </a:p>
        </p:txBody>
      </p:sp>
      <p:sp>
        <p:nvSpPr>
          <p:cNvPr id="8" name="矩形 7"/>
          <p:cNvSpPr/>
          <p:nvPr userDrawn="1"/>
        </p:nvSpPr>
        <p:spPr>
          <a:xfrm>
            <a:off x="812800" y="1543432"/>
            <a:ext cx="6501778" cy="134706"/>
          </a:xfrm>
          <a:prstGeom prst="rect">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7262220" y="1551931"/>
            <a:ext cx="4172013" cy="0"/>
          </a:xfrm>
          <a:prstGeom prst="line">
            <a:avLst/>
          </a:prstGeom>
          <a:ln w="9525">
            <a:solidFill>
              <a:srgbClr val="960000"/>
            </a:solidFill>
          </a:ln>
        </p:spPr>
        <p:style>
          <a:lnRef idx="1">
            <a:schemeClr val="accent2"/>
          </a:lnRef>
          <a:fillRef idx="0">
            <a:schemeClr val="accent2"/>
          </a:fillRef>
          <a:effectRef idx="0">
            <a:schemeClr val="accent2"/>
          </a:effectRef>
          <a:fontRef idx="minor">
            <a:schemeClr val="tx1"/>
          </a:fontRef>
        </p:style>
      </p:cxnSp>
      <p:cxnSp>
        <p:nvCxnSpPr>
          <p:cNvPr id="12" name="直接连接符 11"/>
          <p:cNvCxnSpPr/>
          <p:nvPr userDrawn="1"/>
        </p:nvCxnSpPr>
        <p:spPr>
          <a:xfrm>
            <a:off x="812800" y="6165188"/>
            <a:ext cx="10566400" cy="0"/>
          </a:xfrm>
          <a:prstGeom prst="line">
            <a:avLst/>
          </a:prstGeom>
          <a:ln>
            <a:solidFill>
              <a:srgbClr val="96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63600" y="4562476"/>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47109"/>
          <p:cNvSpPr>
            <a:spLocks noGrp="1"/>
          </p:cNvSpPr>
          <p:nvPr>
            <p:ph type="dt" sz="half" idx="10"/>
          </p:nvPr>
        </p:nvSpPr>
        <p:spPr/>
        <p:txBody>
          <a:bodyPr/>
          <a:lstStyle>
            <a:lvl1pPr>
              <a:defRPr/>
            </a:lvl1pPr>
          </a:lstStyle>
          <a:p>
            <a:endParaRPr lang="zh-CN" altLang="en-US"/>
          </a:p>
        </p:txBody>
      </p:sp>
      <p:sp>
        <p:nvSpPr>
          <p:cNvPr id="5" name="页脚占位符 47110"/>
          <p:cNvSpPr>
            <a:spLocks noGrp="1"/>
          </p:cNvSpPr>
          <p:nvPr>
            <p:ph type="ftr" sz="quarter" idx="11"/>
          </p:nvPr>
        </p:nvSpPr>
        <p:spPr/>
        <p:txBody>
          <a:bodyPr/>
          <a:lstStyle>
            <a:lvl1pPr>
              <a:defRPr/>
            </a:lvl1pPr>
          </a:lstStyle>
          <a:p>
            <a:endParaRPr lang="zh-CN"/>
          </a:p>
        </p:txBody>
      </p:sp>
      <p:sp>
        <p:nvSpPr>
          <p:cNvPr id="6" name="灯片编号占位符 47111"/>
          <p:cNvSpPr>
            <a:spLocks noGrp="1"/>
          </p:cNvSpPr>
          <p:nvPr>
            <p:ph type="sldNum" sz="quarter" idx="12"/>
          </p:nvPr>
        </p:nvSpPr>
        <p:spPr/>
        <p:txBody>
          <a:bodyPr/>
          <a:lstStyle>
            <a:lvl1pPr>
              <a:defRPr/>
            </a:lvl1pPr>
          </a:lstStyle>
          <a:p>
            <a:fld id="{76A7A7E1-02FD-4C36-9312-C32F6CED1132}" type="slidenum">
              <a:rPr lang="en-US" altLang="zh-CN"/>
            </a:fld>
            <a:endParaRPr lang="zh-CN"/>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755651" y="1752600"/>
            <a:ext cx="5227320" cy="4267200"/>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6331" y="1752600"/>
            <a:ext cx="5227320" cy="4267200"/>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7109"/>
          <p:cNvSpPr>
            <a:spLocks noGrp="1"/>
          </p:cNvSpPr>
          <p:nvPr>
            <p:ph type="dt" sz="half" idx="10"/>
          </p:nvPr>
        </p:nvSpPr>
        <p:spPr/>
        <p:txBody>
          <a:bodyPr/>
          <a:lstStyle>
            <a:lvl1pPr>
              <a:defRPr/>
            </a:lvl1pPr>
          </a:lstStyle>
          <a:p>
            <a:endParaRPr lang="zh-CN" altLang="en-US"/>
          </a:p>
        </p:txBody>
      </p:sp>
      <p:sp>
        <p:nvSpPr>
          <p:cNvPr id="6" name="页脚占位符 47110"/>
          <p:cNvSpPr>
            <a:spLocks noGrp="1"/>
          </p:cNvSpPr>
          <p:nvPr>
            <p:ph type="ftr" sz="quarter" idx="11"/>
          </p:nvPr>
        </p:nvSpPr>
        <p:spPr/>
        <p:txBody>
          <a:bodyPr/>
          <a:lstStyle>
            <a:lvl1pPr>
              <a:defRPr/>
            </a:lvl1pPr>
          </a:lstStyle>
          <a:p>
            <a:endParaRPr lang="zh-CN"/>
          </a:p>
        </p:txBody>
      </p:sp>
      <p:sp>
        <p:nvSpPr>
          <p:cNvPr id="7" name="灯片编号占位符 47111"/>
          <p:cNvSpPr>
            <a:spLocks noGrp="1"/>
          </p:cNvSpPr>
          <p:nvPr>
            <p:ph type="sldNum" sz="quarter" idx="12"/>
          </p:nvPr>
        </p:nvSpPr>
        <p:spPr/>
        <p:txBody>
          <a:bodyPr/>
          <a:lstStyle>
            <a:lvl1pPr>
              <a:defRPr/>
            </a:lvl1pPr>
          </a:lstStyle>
          <a:p>
            <a:fld id="{B2980BE2-8014-46BE-89EB-76A8F0EF67D3}" type="slidenum">
              <a:rPr lang="en-US" altLang="zh-CN"/>
            </a:fld>
            <a:endParaRPr lang="zh-CN"/>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47109"/>
          <p:cNvSpPr>
            <a:spLocks noGrp="1"/>
          </p:cNvSpPr>
          <p:nvPr>
            <p:ph type="dt" sz="half" idx="10"/>
          </p:nvPr>
        </p:nvSpPr>
        <p:spPr/>
        <p:txBody>
          <a:bodyPr/>
          <a:lstStyle>
            <a:lvl1pPr>
              <a:defRPr/>
            </a:lvl1pPr>
          </a:lstStyle>
          <a:p>
            <a:endParaRPr lang="zh-CN" altLang="en-US"/>
          </a:p>
        </p:txBody>
      </p:sp>
      <p:sp>
        <p:nvSpPr>
          <p:cNvPr id="8" name="页脚占位符 47110"/>
          <p:cNvSpPr>
            <a:spLocks noGrp="1"/>
          </p:cNvSpPr>
          <p:nvPr>
            <p:ph type="ftr" sz="quarter" idx="11"/>
          </p:nvPr>
        </p:nvSpPr>
        <p:spPr/>
        <p:txBody>
          <a:bodyPr/>
          <a:lstStyle>
            <a:lvl1pPr>
              <a:defRPr/>
            </a:lvl1pPr>
          </a:lstStyle>
          <a:p>
            <a:endParaRPr lang="zh-CN"/>
          </a:p>
        </p:txBody>
      </p:sp>
      <p:sp>
        <p:nvSpPr>
          <p:cNvPr id="9" name="灯片编号占位符 47111"/>
          <p:cNvSpPr>
            <a:spLocks noGrp="1"/>
          </p:cNvSpPr>
          <p:nvPr>
            <p:ph type="sldNum" sz="quarter" idx="12"/>
          </p:nvPr>
        </p:nvSpPr>
        <p:spPr/>
        <p:txBody>
          <a:bodyPr/>
          <a:lstStyle>
            <a:lvl1pPr>
              <a:defRPr/>
            </a:lvl1pPr>
          </a:lstStyle>
          <a:p>
            <a:fld id="{199BF32D-EDC8-487D-ACE5-7E0B4707A95E}" type="slidenum">
              <a:rPr lang="en-US" altLang="zh-CN"/>
            </a:fld>
            <a:endParaRPr lang="zh-CN"/>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47109"/>
          <p:cNvSpPr>
            <a:spLocks noGrp="1"/>
          </p:cNvSpPr>
          <p:nvPr>
            <p:ph type="dt" sz="half" idx="10"/>
          </p:nvPr>
        </p:nvSpPr>
        <p:spPr/>
        <p:txBody>
          <a:bodyPr/>
          <a:lstStyle>
            <a:lvl1pPr>
              <a:defRPr/>
            </a:lvl1pPr>
          </a:lstStyle>
          <a:p>
            <a:endParaRPr lang="zh-CN" altLang="en-US"/>
          </a:p>
        </p:txBody>
      </p:sp>
      <p:sp>
        <p:nvSpPr>
          <p:cNvPr id="4" name="页脚占位符 47110"/>
          <p:cNvSpPr>
            <a:spLocks noGrp="1"/>
          </p:cNvSpPr>
          <p:nvPr>
            <p:ph type="ftr" sz="quarter" idx="11"/>
          </p:nvPr>
        </p:nvSpPr>
        <p:spPr/>
        <p:txBody>
          <a:bodyPr/>
          <a:lstStyle>
            <a:lvl1pPr>
              <a:defRPr/>
            </a:lvl1pPr>
          </a:lstStyle>
          <a:p>
            <a:endParaRPr lang="zh-CN"/>
          </a:p>
        </p:txBody>
      </p:sp>
      <p:sp>
        <p:nvSpPr>
          <p:cNvPr id="5" name="灯片编号占位符 47111"/>
          <p:cNvSpPr>
            <a:spLocks noGrp="1"/>
          </p:cNvSpPr>
          <p:nvPr>
            <p:ph type="sldNum" sz="quarter" idx="12"/>
          </p:nvPr>
        </p:nvSpPr>
        <p:spPr/>
        <p:txBody>
          <a:bodyPr/>
          <a:lstStyle>
            <a:lvl1pPr>
              <a:defRPr/>
            </a:lvl1pPr>
          </a:lstStyle>
          <a:p>
            <a:fld id="{0F3C0794-E7DA-483F-B64F-1E01FC3476DB}" type="slidenum">
              <a:rPr lang="en-US" altLang="zh-CN"/>
            </a:fld>
            <a:endParaRPr lang="zh-CN"/>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7109"/>
          <p:cNvSpPr>
            <a:spLocks noGrp="1"/>
          </p:cNvSpPr>
          <p:nvPr>
            <p:ph type="dt" sz="half" idx="10"/>
          </p:nvPr>
        </p:nvSpPr>
        <p:spPr/>
        <p:txBody>
          <a:bodyPr/>
          <a:lstStyle>
            <a:lvl1pPr>
              <a:defRPr/>
            </a:lvl1pPr>
          </a:lstStyle>
          <a:p>
            <a:endParaRPr lang="zh-CN" altLang="en-US"/>
          </a:p>
        </p:txBody>
      </p:sp>
      <p:sp>
        <p:nvSpPr>
          <p:cNvPr id="3" name="页脚占位符 47110"/>
          <p:cNvSpPr>
            <a:spLocks noGrp="1"/>
          </p:cNvSpPr>
          <p:nvPr>
            <p:ph type="ftr" sz="quarter" idx="11"/>
          </p:nvPr>
        </p:nvSpPr>
        <p:spPr/>
        <p:txBody>
          <a:bodyPr/>
          <a:lstStyle>
            <a:lvl1pPr>
              <a:defRPr/>
            </a:lvl1pPr>
          </a:lstStyle>
          <a:p>
            <a:endParaRPr lang="zh-CN"/>
          </a:p>
        </p:txBody>
      </p:sp>
      <p:sp>
        <p:nvSpPr>
          <p:cNvPr id="4" name="灯片编号占位符 47111"/>
          <p:cNvSpPr>
            <a:spLocks noGrp="1"/>
          </p:cNvSpPr>
          <p:nvPr>
            <p:ph type="sldNum" sz="quarter" idx="12"/>
          </p:nvPr>
        </p:nvSpPr>
        <p:spPr/>
        <p:txBody>
          <a:bodyPr/>
          <a:lstStyle>
            <a:lvl1pPr>
              <a:defRPr/>
            </a:lvl1pPr>
          </a:lstStyle>
          <a:p>
            <a:fld id="{99B629A3-0EDC-4C68-B3C2-857345C9C847}" type="slidenum">
              <a:rPr lang="en-US" altLang="zh-CN"/>
            </a:fld>
            <a:endParaRPr lang="zh-CN"/>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47109"/>
          <p:cNvSpPr>
            <a:spLocks noGrp="1"/>
          </p:cNvSpPr>
          <p:nvPr>
            <p:ph type="dt" sz="half" idx="10"/>
          </p:nvPr>
        </p:nvSpPr>
        <p:spPr/>
        <p:txBody>
          <a:bodyPr/>
          <a:lstStyle>
            <a:lvl1pPr>
              <a:defRPr/>
            </a:lvl1pPr>
          </a:lstStyle>
          <a:p>
            <a:endParaRPr lang="zh-CN" altLang="en-US"/>
          </a:p>
        </p:txBody>
      </p:sp>
      <p:sp>
        <p:nvSpPr>
          <p:cNvPr id="6" name="页脚占位符 47110"/>
          <p:cNvSpPr>
            <a:spLocks noGrp="1"/>
          </p:cNvSpPr>
          <p:nvPr>
            <p:ph type="ftr" sz="quarter" idx="11"/>
          </p:nvPr>
        </p:nvSpPr>
        <p:spPr/>
        <p:txBody>
          <a:bodyPr/>
          <a:lstStyle>
            <a:lvl1pPr>
              <a:defRPr/>
            </a:lvl1pPr>
          </a:lstStyle>
          <a:p>
            <a:endParaRPr lang="zh-CN"/>
          </a:p>
        </p:txBody>
      </p:sp>
      <p:sp>
        <p:nvSpPr>
          <p:cNvPr id="7" name="灯片编号占位符 47111"/>
          <p:cNvSpPr>
            <a:spLocks noGrp="1"/>
          </p:cNvSpPr>
          <p:nvPr>
            <p:ph type="sldNum" sz="quarter" idx="12"/>
          </p:nvPr>
        </p:nvSpPr>
        <p:spPr/>
        <p:txBody>
          <a:bodyPr/>
          <a:lstStyle>
            <a:lvl1pPr>
              <a:defRPr/>
            </a:lvl1pPr>
          </a:lstStyle>
          <a:p>
            <a:fld id="{CB8DE9D7-E430-4118-A0E6-AA26A719D59A}" type="slidenum">
              <a:rPr lang="en-US" altLang="zh-CN"/>
            </a:fld>
            <a:endParaRPr lang="zh-CN"/>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
        <p:nvSpPr>
          <p:cNvPr id="5" name="日期占位符 47109"/>
          <p:cNvSpPr>
            <a:spLocks noGrp="1"/>
          </p:cNvSpPr>
          <p:nvPr>
            <p:ph type="dt" sz="half" idx="10"/>
          </p:nvPr>
        </p:nvSpPr>
        <p:spPr/>
        <p:txBody>
          <a:bodyPr/>
          <a:lstStyle>
            <a:lvl1pPr>
              <a:defRPr/>
            </a:lvl1pPr>
          </a:lstStyle>
          <a:p>
            <a:endParaRPr lang="zh-CN" altLang="en-US"/>
          </a:p>
        </p:txBody>
      </p:sp>
      <p:sp>
        <p:nvSpPr>
          <p:cNvPr id="6" name="页脚占位符 47110"/>
          <p:cNvSpPr>
            <a:spLocks noGrp="1"/>
          </p:cNvSpPr>
          <p:nvPr>
            <p:ph type="ftr" sz="quarter" idx="11"/>
          </p:nvPr>
        </p:nvSpPr>
        <p:spPr/>
        <p:txBody>
          <a:bodyPr/>
          <a:lstStyle>
            <a:lvl1pPr>
              <a:defRPr/>
            </a:lvl1pPr>
          </a:lstStyle>
          <a:p>
            <a:endParaRPr lang="zh-CN"/>
          </a:p>
        </p:txBody>
      </p:sp>
      <p:sp>
        <p:nvSpPr>
          <p:cNvPr id="7" name="灯片编号占位符 47111"/>
          <p:cNvSpPr>
            <a:spLocks noGrp="1"/>
          </p:cNvSpPr>
          <p:nvPr>
            <p:ph type="sldNum" sz="quarter" idx="12"/>
          </p:nvPr>
        </p:nvSpPr>
        <p:spPr/>
        <p:txBody>
          <a:bodyPr/>
          <a:lstStyle>
            <a:lvl1pPr>
              <a:defRPr/>
            </a:lvl1pPr>
          </a:lstStyle>
          <a:p>
            <a:fld id="{E1CA3694-2D81-4051-9C5E-FD941B09AA6E}" type="slidenum">
              <a:rPr lang="en-US" altLang="zh-CN"/>
            </a:fld>
            <a:endParaRPr lang="zh-CN"/>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alpha val="8000"/>
          </a:schemeClr>
        </a:solidFill>
        <a:effectLst/>
      </p:bgPr>
    </p:bg>
    <p:spTree>
      <p:nvGrpSpPr>
        <p:cNvPr id="1" name=""/>
        <p:cNvGrpSpPr/>
        <p:nvPr/>
      </p:nvGrpSpPr>
      <p:grpSpPr>
        <a:xfrm>
          <a:off x="0" y="0"/>
          <a:ext cx="0" cy="0"/>
          <a:chOff x="0" y="0"/>
          <a:chExt cx="0" cy="0"/>
        </a:xfrm>
      </p:grpSpPr>
      <p:sp>
        <p:nvSpPr>
          <p:cNvPr id="1026" name="标题 47105"/>
          <p:cNvSpPr>
            <a:spLocks noGrp="1" noChangeArrowheads="1"/>
          </p:cNvSpPr>
          <p:nvPr>
            <p:ph type="title" idx="4294967295"/>
          </p:nvPr>
        </p:nvSpPr>
        <p:spPr bwMode="auto">
          <a:xfrm>
            <a:off x="766233" y="304801"/>
            <a:ext cx="10668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文本占位符 47106"/>
          <p:cNvSpPr>
            <a:spLocks noGrp="1" noChangeArrowheads="1"/>
          </p:cNvSpPr>
          <p:nvPr>
            <p:ph type="body" idx="9"/>
          </p:nvPr>
        </p:nvSpPr>
        <p:spPr bwMode="auto">
          <a:xfrm>
            <a:off x="755651" y="1752600"/>
            <a:ext cx="10668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任意多边形 47107"/>
          <p:cNvSpPr>
            <a:spLocks noChangeArrowheads="1"/>
          </p:cNvSpPr>
          <p:nvPr/>
        </p:nvSpPr>
        <p:spPr bwMode="auto">
          <a:xfrm>
            <a:off x="812800" y="1566864"/>
            <a:ext cx="10610851" cy="109537"/>
          </a:xfrm>
          <a:custGeom>
            <a:avLst/>
            <a:gdLst>
              <a:gd name="T0" fmla="*/ 0 w 1000"/>
              <a:gd name="T1" fmla="*/ 0 h 1000"/>
              <a:gd name="T2" fmla="*/ 585 w 1000"/>
              <a:gd name="T3" fmla="*/ 0 h 1000"/>
              <a:gd name="T4" fmla="*/ 585 w 1000"/>
              <a:gd name="T5" fmla="*/ 1000 h 1000"/>
              <a:gd name="T6" fmla="*/ 0 w 1000"/>
              <a:gd name="T7" fmla="*/ 1000 h 1000"/>
              <a:gd name="T8" fmla="*/ 0 w 1000"/>
              <a:gd name="T9" fmla="*/ 0 h 1000"/>
              <a:gd name="T10" fmla="*/ 1000 w 1000"/>
              <a:gd name="T11" fmla="*/ 0 h 1000"/>
            </a:gdLst>
            <a:ahLst/>
            <a:cxnLst>
              <a:cxn ang="0">
                <a:pos x="T0" y="T1"/>
              </a:cxn>
              <a:cxn ang="0">
                <a:pos x="T2" y="T3"/>
              </a:cxn>
              <a:cxn ang="0">
                <a:pos x="T4" y="T5"/>
              </a:cxn>
              <a:cxn ang="0">
                <a:pos x="T6" y="T7"/>
              </a:cxn>
              <a:cxn ang="0">
                <a:pos x="T8" y="T9"/>
              </a:cxn>
              <a:cxn ang="0">
                <a:pos x="T10" y="T11"/>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400">
              <a:latin typeface="Times New Roman" panose="02020603050405020304" pitchFamily="18" charset="0"/>
            </a:endParaRPr>
          </a:p>
        </p:txBody>
      </p:sp>
      <p:sp>
        <p:nvSpPr>
          <p:cNvPr id="1029" name="直接连接符 47108"/>
          <p:cNvSpPr>
            <a:spLocks noChangeShapeType="1"/>
          </p:cNvSpPr>
          <p:nvPr/>
        </p:nvSpPr>
        <p:spPr bwMode="auto">
          <a:xfrm flipV="1">
            <a:off x="812800" y="6172200"/>
            <a:ext cx="10566400" cy="0"/>
          </a:xfrm>
          <a:prstGeom prst="line">
            <a:avLst/>
          </a:prstGeom>
          <a:noFill/>
          <a:ln w="3175">
            <a:solidFill>
              <a:schemeClr val="accent2"/>
            </a:solidFill>
            <a:round/>
          </a:ln>
          <a:extLst>
            <a:ext uri="{909E8E84-426E-40DD-AFC4-6F175D3DCCD1}">
              <a14:hiddenFill xmlns:a14="http://schemas.microsoft.com/office/drawing/2010/main">
                <a:noFill/>
              </a14:hiddenFill>
            </a:ext>
          </a:extLst>
        </p:spPr>
        <p:txBody>
          <a:bodyPr/>
          <a:lstStyle/>
          <a:p>
            <a:endParaRPr lang="zh-CN" altLang="en-US" sz="1800"/>
          </a:p>
        </p:txBody>
      </p:sp>
      <p:sp>
        <p:nvSpPr>
          <p:cNvPr id="47110" name="日期占位符 47109"/>
          <p:cNvSpPr>
            <a:spLocks noGrp="1"/>
          </p:cNvSpPr>
          <p:nvPr>
            <p:ph type="dt" sz="half" idx="2"/>
          </p:nvPr>
        </p:nvSpPr>
        <p:spPr>
          <a:xfrm>
            <a:off x="812800" y="6245225"/>
            <a:ext cx="2641600" cy="476250"/>
          </a:xfrm>
          <a:prstGeom prst="rect">
            <a:avLst/>
          </a:prstGeom>
          <a:noFill/>
          <a:ln w="9525">
            <a:noFill/>
          </a:ln>
        </p:spPr>
        <p:txBody>
          <a:bodyPr/>
          <a:lstStyle>
            <a:lvl1pPr>
              <a:defRPr sz="1200" noProof="1" dirty="0">
                <a:latin typeface="Verdana" panose="020B0604030504040204" pitchFamily="34" charset="0"/>
              </a:defRPr>
            </a:lvl1pPr>
          </a:lstStyle>
          <a:p>
            <a:endParaRPr lang="zh-CN" altLang="en-US"/>
          </a:p>
        </p:txBody>
      </p:sp>
      <p:sp>
        <p:nvSpPr>
          <p:cNvPr id="47111" name="页脚占位符 47110"/>
          <p:cNvSpPr>
            <a:spLocks noGrp="1"/>
          </p:cNvSpPr>
          <p:nvPr>
            <p:ph type="ftr" sz="quarter" idx="3"/>
          </p:nvPr>
        </p:nvSpPr>
        <p:spPr>
          <a:xfrm>
            <a:off x="4165600" y="6245225"/>
            <a:ext cx="3860800" cy="476250"/>
          </a:xfrm>
          <a:prstGeom prst="rect">
            <a:avLst/>
          </a:prstGeom>
          <a:noFill/>
          <a:ln w="9525">
            <a:noFill/>
          </a:ln>
        </p:spPr>
        <p:txBody>
          <a:bodyPr/>
          <a:lstStyle>
            <a:lvl1pPr algn="ctr">
              <a:defRPr sz="1200" noProof="1" dirty="0">
                <a:latin typeface="Verdana" panose="020B0604030504040204" pitchFamily="34" charset="0"/>
              </a:defRPr>
            </a:lvl1pPr>
          </a:lstStyle>
          <a:p>
            <a:endParaRPr lang="zh-CN"/>
          </a:p>
        </p:txBody>
      </p:sp>
      <p:sp>
        <p:nvSpPr>
          <p:cNvPr id="47112" name="灯片编号占位符 47111"/>
          <p:cNvSpPr>
            <a:spLocks noGrp="1"/>
          </p:cNvSpPr>
          <p:nvPr>
            <p:ph type="sldNum" sz="quarter" idx="4"/>
          </p:nvPr>
        </p:nvSpPr>
        <p:spPr>
          <a:xfrm>
            <a:off x="8737600" y="6245225"/>
            <a:ext cx="2641600" cy="476250"/>
          </a:xfrm>
          <a:prstGeom prst="rect">
            <a:avLst/>
          </a:prstGeom>
          <a:noFill/>
          <a:ln w="9525">
            <a:noFill/>
          </a:ln>
        </p:spPr>
        <p:txBody>
          <a:bodyPr/>
          <a:lstStyle>
            <a:lvl1pPr algn="r">
              <a:defRPr sz="1200" noProof="1" dirty="0">
                <a:latin typeface="Verdana" panose="020B0604030504040204" pitchFamily="34" charset="0"/>
                <a:cs typeface="+mn-ea"/>
              </a:defRPr>
            </a:lvl1pPr>
          </a:lstStyle>
          <a:p>
            <a:fld id="{BCEBDA2B-6CA2-4537-BECC-C591FE7971D8}" type="slidenum">
              <a:rPr lang="en-US" altLang="zh-CN"/>
            </a:fld>
            <a:endParaRPr lang="zh-CN">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slow">
    <p:fade/>
  </p:transition>
  <p:txStyles>
    <p:titleStyle>
      <a:lvl1pPr algn="l" rtl="0" fontAlgn="base">
        <a:spcBef>
          <a:spcPct val="0"/>
        </a:spcBef>
        <a:spcAft>
          <a:spcPct val="0"/>
        </a:spcAft>
        <a:buFont typeface="Arial" panose="020B0604020202020204" pitchFamily="34" charset="0"/>
        <a:defRPr sz="3800" kern="1200">
          <a:solidFill>
            <a:schemeClr val="tx2"/>
          </a:solidFill>
          <a:latin typeface="+mj-lt"/>
          <a:ea typeface="+mj-ea"/>
          <a:cs typeface="+mj-cs"/>
        </a:defRPr>
      </a:lvl1pPr>
      <a:lvl2pPr algn="l" rtl="0" fontAlgn="base">
        <a:spcBef>
          <a:spcPct val="0"/>
        </a:spcBef>
        <a:spcAft>
          <a:spcPct val="0"/>
        </a:spcAft>
        <a:buFont typeface="Arial" panose="020B0604020202020204" pitchFamily="34" charset="0"/>
        <a:defRPr sz="3800">
          <a:solidFill>
            <a:schemeClr val="tx2"/>
          </a:solidFill>
          <a:latin typeface="Verdana" panose="020B0604030504040204" pitchFamily="34" charset="0"/>
          <a:ea typeface="宋体" panose="02010600030101010101" pitchFamily="2" charset="-122"/>
        </a:defRPr>
      </a:lvl2pPr>
      <a:lvl3pPr algn="l" rtl="0" fontAlgn="base">
        <a:spcBef>
          <a:spcPct val="0"/>
        </a:spcBef>
        <a:spcAft>
          <a:spcPct val="0"/>
        </a:spcAft>
        <a:buFont typeface="Arial" panose="020B0604020202020204" pitchFamily="34" charset="0"/>
        <a:defRPr sz="3800">
          <a:solidFill>
            <a:schemeClr val="tx2"/>
          </a:solidFill>
          <a:latin typeface="Verdana" panose="020B0604030504040204" pitchFamily="34" charset="0"/>
          <a:ea typeface="宋体" panose="02010600030101010101" pitchFamily="2" charset="-122"/>
        </a:defRPr>
      </a:lvl3pPr>
      <a:lvl4pPr algn="l" rtl="0" fontAlgn="base">
        <a:spcBef>
          <a:spcPct val="0"/>
        </a:spcBef>
        <a:spcAft>
          <a:spcPct val="0"/>
        </a:spcAft>
        <a:buFont typeface="Arial" panose="020B0604020202020204" pitchFamily="34" charset="0"/>
        <a:defRPr sz="3800">
          <a:solidFill>
            <a:schemeClr val="tx2"/>
          </a:solidFill>
          <a:latin typeface="Verdana" panose="020B0604030504040204" pitchFamily="34" charset="0"/>
          <a:ea typeface="宋体" panose="02010600030101010101" pitchFamily="2" charset="-122"/>
        </a:defRPr>
      </a:lvl4pPr>
      <a:lvl5pPr algn="l" rtl="0" fontAlgn="base">
        <a:spcBef>
          <a:spcPct val="0"/>
        </a:spcBef>
        <a:spcAft>
          <a:spcPct val="0"/>
        </a:spcAft>
        <a:buFont typeface="Arial" panose="020B0604020202020204" pitchFamily="34" charset="0"/>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buFont typeface="Arial" panose="020B0604020202020204" pitchFamily="34" charset="0"/>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buFont typeface="Arial" panose="020B0604020202020204" pitchFamily="34" charset="0"/>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buFont typeface="Arial" panose="020B0604020202020204" pitchFamily="34" charset="0"/>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buFont typeface="Arial" panose="020B0604020202020204" pitchFamily="34" charset="0"/>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fontAlgn="base">
        <a:spcBef>
          <a:spcPct val="20000"/>
        </a:spcBef>
        <a:spcAft>
          <a:spcPct val="0"/>
        </a:spcAft>
        <a:buClr>
          <a:schemeClr val="accent2"/>
        </a:buClr>
        <a:buFont typeface="Wingdings" panose="05000000000000000000" pitchFamily="2" charset="2"/>
        <a:buChar char="o"/>
        <a:defRPr sz="3000" kern="1200">
          <a:solidFill>
            <a:schemeClr val="tx1"/>
          </a:solidFill>
          <a:latin typeface="+mn-lt"/>
          <a:ea typeface="+mn-ea"/>
          <a:cs typeface="+mn-cs"/>
        </a:defRPr>
      </a:lvl1pPr>
      <a:lvl2pPr marL="908050" lvl="1" indent="-436880" algn="l" rtl="0" fontAlgn="base">
        <a:spcBef>
          <a:spcPct val="20000"/>
        </a:spcBef>
        <a:spcAft>
          <a:spcPct val="0"/>
        </a:spcAft>
        <a:buClr>
          <a:schemeClr val="accent2"/>
        </a:buClr>
        <a:buFont typeface="Wingdings" panose="05000000000000000000" pitchFamily="2" charset="2"/>
        <a:buChar char="n"/>
        <a:defRPr sz="2600" kern="1200">
          <a:solidFill>
            <a:schemeClr val="tx1"/>
          </a:solidFill>
          <a:latin typeface="+mn-lt"/>
          <a:ea typeface="+mn-ea"/>
          <a:cs typeface="+mn-cs"/>
        </a:defRPr>
      </a:lvl2pPr>
      <a:lvl3pPr marL="1304925" lvl="2" indent="-395605" algn="l" rtl="0" fontAlgn="base">
        <a:spcBef>
          <a:spcPct val="20000"/>
        </a:spcBef>
        <a:spcAft>
          <a:spcPct val="0"/>
        </a:spcAft>
        <a:buClr>
          <a:schemeClr val="accent2"/>
        </a:buClr>
        <a:buFont typeface="Wingdings" panose="05000000000000000000" pitchFamily="2" charset="2"/>
        <a:buChar char="o"/>
        <a:defRPr sz="2300" kern="1200">
          <a:solidFill>
            <a:schemeClr val="tx1"/>
          </a:solidFill>
          <a:latin typeface="+mn-lt"/>
          <a:ea typeface="+mn-ea"/>
          <a:cs typeface="+mn-cs"/>
        </a:defRPr>
      </a:lvl3pPr>
      <a:lvl4pPr marL="1694180" lvl="3" indent="-387350" algn="l" rtl="0" fontAlgn="base">
        <a:spcBef>
          <a:spcPct val="20000"/>
        </a:spcBef>
        <a:spcAft>
          <a:spcPct val="0"/>
        </a:spcAft>
        <a:buClr>
          <a:schemeClr val="accent2"/>
        </a:buClr>
        <a:buFont typeface="Wingdings" panose="05000000000000000000" pitchFamily="2" charset="2"/>
        <a:buChar char="n"/>
        <a:defRPr sz="2000" kern="1200">
          <a:solidFill>
            <a:schemeClr val="tx1"/>
          </a:solidFill>
          <a:latin typeface="+mn-lt"/>
          <a:ea typeface="+mn-ea"/>
          <a:cs typeface="+mn-cs"/>
        </a:defRPr>
      </a:lvl4pPr>
      <a:lvl5pPr marL="2094230" lvl="4" indent="-398780" algn="l" rtl="0" fontAlgn="base">
        <a:spcBef>
          <a:spcPct val="25000"/>
        </a:spcBef>
        <a:spcAft>
          <a:spcPct val="0"/>
        </a:spcAft>
        <a:buClr>
          <a:schemeClr val="accent2"/>
        </a:buClr>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4.xml"/><Relationship Id="rId3" Type="http://schemas.openxmlformats.org/officeDocument/2006/relationships/image" Target="../media/image4.png"/><Relationship Id="rId2" Type="http://schemas.openxmlformats.org/officeDocument/2006/relationships/tags" Target="../tags/tag1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5.xml"/><Relationship Id="rId3" Type="http://schemas.openxmlformats.org/officeDocument/2006/relationships/image" Target="../media/image4.png"/><Relationship Id="rId2" Type="http://schemas.openxmlformats.org/officeDocument/2006/relationships/tags" Target="../tags/tag13.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tags" Target="../tags/tag16.xml"/><Relationship Id="rId2" Type="http://schemas.openxmlformats.org/officeDocument/2006/relationships/image" Target="../media/image11.jpeg"/><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5.xml"/><Relationship Id="rId3" Type="http://schemas.openxmlformats.org/officeDocument/2006/relationships/image" Target="../media/image4.png"/><Relationship Id="rId2" Type="http://schemas.openxmlformats.org/officeDocument/2006/relationships/tags" Target="../tags/tag17.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5.xml"/><Relationship Id="rId3" Type="http://schemas.openxmlformats.org/officeDocument/2006/relationships/image" Target="../media/image4.png"/><Relationship Id="rId2" Type="http://schemas.openxmlformats.org/officeDocument/2006/relationships/tags" Target="../tags/tag18.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7.xml"/><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15.jpeg"/><Relationship Id="rId2" Type="http://schemas.openxmlformats.org/officeDocument/2006/relationships/tags" Target="../tags/tag19.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5.xml"/><Relationship Id="rId3" Type="http://schemas.openxmlformats.org/officeDocument/2006/relationships/image" Target="../media/image4.png"/><Relationship Id="rId2" Type="http://schemas.openxmlformats.org/officeDocument/2006/relationships/tags" Target="../tags/tag21.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5.xml"/><Relationship Id="rId3" Type="http://schemas.openxmlformats.org/officeDocument/2006/relationships/image" Target="../media/image4.png"/><Relationship Id="rId2" Type="http://schemas.openxmlformats.org/officeDocument/2006/relationships/tags" Target="../tags/tag22.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5.xml"/><Relationship Id="rId7" Type="http://schemas.openxmlformats.org/officeDocument/2006/relationships/image" Target="../media/image4.png"/><Relationship Id="rId6" Type="http://schemas.openxmlformats.org/officeDocument/2006/relationships/tags" Target="../tags/tag24.xml"/><Relationship Id="rId5" Type="http://schemas.openxmlformats.org/officeDocument/2006/relationships/image" Target="../media/image19.jpeg"/><Relationship Id="rId4" Type="http://schemas.openxmlformats.org/officeDocument/2006/relationships/tags" Target="../tags/tag23.xml"/><Relationship Id="rId3" Type="http://schemas.openxmlformats.org/officeDocument/2006/relationships/image" Target="../media/image18.png"/><Relationship Id="rId2" Type="http://schemas.microsoft.com/office/2007/relationships/media" Target="../media/media1.mp3"/><Relationship Id="rId1" Type="http://schemas.openxmlformats.org/officeDocument/2006/relationships/audio" Target="../media/media1.mp3"/></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tags" Target="../tags/tag3.xml"/><Relationship Id="rId2" Type="http://schemas.openxmlformats.org/officeDocument/2006/relationships/image" Target="../media/image3.pn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5.xml"/><Relationship Id="rId2" Type="http://schemas.openxmlformats.org/officeDocument/2006/relationships/image" Target="../media/image4.png"/><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tags" Target="../tags/tag26.xml"/><Relationship Id="rId4" Type="http://schemas.openxmlformats.org/officeDocument/2006/relationships/image" Target="../media/image20.jpeg"/><Relationship Id="rId3" Type="http://schemas.openxmlformats.org/officeDocument/2006/relationships/image" Target="../media/image18.png"/><Relationship Id="rId2" Type="http://schemas.microsoft.com/office/2007/relationships/media" Target="../media/media1.mp3"/><Relationship Id="rId1" Type="http://schemas.openxmlformats.org/officeDocument/2006/relationships/audio" Target="../media/media1.mp3"/></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5.xml"/><Relationship Id="rId4" Type="http://schemas.openxmlformats.org/officeDocument/2006/relationships/image" Target="../media/image4.png"/><Relationship Id="rId3" Type="http://schemas.openxmlformats.org/officeDocument/2006/relationships/tags" Target="../tags/tag27.xml"/><Relationship Id="rId2" Type="http://schemas.openxmlformats.org/officeDocument/2006/relationships/image" Target="../media/image22.pn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tags" Target="../tags/tag28.xml"/><Relationship Id="rId4" Type="http://schemas.openxmlformats.org/officeDocument/2006/relationships/image" Target="../media/image23.png"/><Relationship Id="rId3" Type="http://schemas.openxmlformats.org/officeDocument/2006/relationships/image" Target="../media/image18.png"/><Relationship Id="rId2" Type="http://schemas.microsoft.com/office/2007/relationships/media" Target="../media/media1.mp3"/><Relationship Id="rId1" Type="http://schemas.openxmlformats.org/officeDocument/2006/relationships/audio" Target="../media/media1.mp3"/></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tags" Target="../tags/tag29.xml"/><Relationship Id="rId4" Type="http://schemas.openxmlformats.org/officeDocument/2006/relationships/image" Target="../media/image24.png"/><Relationship Id="rId3" Type="http://schemas.openxmlformats.org/officeDocument/2006/relationships/image" Target="../media/image18.png"/><Relationship Id="rId2" Type="http://schemas.microsoft.com/office/2007/relationships/media" Target="../media/media1.mp3"/><Relationship Id="rId1" Type="http://schemas.openxmlformats.org/officeDocument/2006/relationships/audio" Target="../media/media1.mp3"/></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tags" Target="../tags/tag30.xml"/><Relationship Id="rId4" Type="http://schemas.openxmlformats.org/officeDocument/2006/relationships/image" Target="../media/image25.jpeg"/><Relationship Id="rId3" Type="http://schemas.openxmlformats.org/officeDocument/2006/relationships/image" Target="../media/image18.png"/><Relationship Id="rId2" Type="http://schemas.microsoft.com/office/2007/relationships/media" Target="../media/media1.mp3"/><Relationship Id="rId1" Type="http://schemas.openxmlformats.org/officeDocument/2006/relationships/audio" Target="../media/media1.mp3"/></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image" Target="../media/image4.png"/><Relationship Id="rId7" Type="http://schemas.openxmlformats.org/officeDocument/2006/relationships/tags" Target="../tags/tag32.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tags" Target="../tags/tag31.xml"/><Relationship Id="rId3" Type="http://schemas.openxmlformats.org/officeDocument/2006/relationships/image" Target="../media/image18.png"/><Relationship Id="rId2" Type="http://schemas.microsoft.com/office/2007/relationships/media" Target="../media/media1.mp3"/><Relationship Id="rId10" Type="http://schemas.openxmlformats.org/officeDocument/2006/relationships/notesSlide" Target="../notesSlides/notesSlide15.xml"/><Relationship Id="rId1" Type="http://schemas.openxmlformats.org/officeDocument/2006/relationships/audio" Target="../media/media1.mp3"/></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image" Target="../media/image4.png"/><Relationship Id="rId7" Type="http://schemas.openxmlformats.org/officeDocument/2006/relationships/tags" Target="../tags/tag34.xml"/><Relationship Id="rId6" Type="http://schemas.openxmlformats.org/officeDocument/2006/relationships/image" Target="../media/image28.jpeg"/><Relationship Id="rId5" Type="http://schemas.openxmlformats.org/officeDocument/2006/relationships/tags" Target="../tags/tag33.xml"/><Relationship Id="rId4" Type="http://schemas.openxmlformats.org/officeDocument/2006/relationships/hyperlink" Target="&#34945;&#38534;&#24179;&#23545;&#38738;&#24180;&#30340;&#22065;&#25176;.mp4" TargetMode="External"/><Relationship Id="rId3" Type="http://schemas.openxmlformats.org/officeDocument/2006/relationships/image" Target="../media/image18.png"/><Relationship Id="rId2" Type="http://schemas.microsoft.com/office/2007/relationships/media" Target="../media/media1.mp3"/><Relationship Id="rId10" Type="http://schemas.openxmlformats.org/officeDocument/2006/relationships/notesSlide" Target="../notesSlides/notesSlide16.xml"/><Relationship Id="rId1" Type="http://schemas.openxmlformats.org/officeDocument/2006/relationships/audio" Target="../media/media1.mp3"/></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tags" Target="../tags/tag3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tags" Target="../tags/tag3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tags" Target="../tags/tag8.xml"/><Relationship Id="rId2" Type="http://schemas.openxmlformats.org/officeDocument/2006/relationships/image" Target="../media/image6.png"/><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tags" Target="../tags/tag9.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tags" Target="../tags/tag10.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9" name="矩形 5"/>
          <p:cNvSpPr/>
          <p:nvPr/>
        </p:nvSpPr>
        <p:spPr>
          <a:xfrm>
            <a:off x="1026160" y="1895158"/>
            <a:ext cx="9872980" cy="768350"/>
          </a:xfrm>
          <a:prstGeom prst="rect">
            <a:avLst/>
          </a:prstGeom>
          <a:noFill/>
          <a:ln w="9525">
            <a:noFill/>
          </a:ln>
        </p:spPr>
        <p:txBody>
          <a:bodyPr wrap="none">
            <a:spAutoFit/>
          </a:bodyPr>
          <a:p>
            <a:r>
              <a:rPr lang="en-US" altLang="zh-CN" sz="4000" b="1" dirty="0">
                <a:latin typeface="方正粗黑宋简体" panose="02000000000000000000" charset="-122"/>
                <a:ea typeface="方正粗黑宋简体" panose="02000000000000000000" charset="-122"/>
              </a:rPr>
              <a:t> </a:t>
            </a:r>
            <a:r>
              <a:rPr lang="en-US" altLang="zh-CN" sz="4400" b="1" dirty="0">
                <a:solidFill>
                  <a:schemeClr val="tx1"/>
                </a:solidFill>
                <a:uFillTx/>
                <a:latin typeface="方正粗黑宋简体" panose="02000000000000000000" charset="-122"/>
                <a:ea typeface="方正粗黑宋简体" panose="02000000000000000000" charset="-122"/>
              </a:rPr>
              <a:t>《</a:t>
            </a:r>
            <a:r>
              <a:rPr lang="zh-CN" altLang="en-US" sz="4400" b="1" dirty="0">
                <a:solidFill>
                  <a:schemeClr val="tx1"/>
                </a:solidFill>
                <a:uFillTx/>
                <a:latin typeface="方正粗黑宋简体" panose="02000000000000000000" charset="-122"/>
                <a:ea typeface="方正粗黑宋简体" panose="02000000000000000000" charset="-122"/>
              </a:rPr>
              <a:t>思想道德与法治</a:t>
            </a:r>
            <a:r>
              <a:rPr lang="en-US" altLang="zh-CN" sz="4400" b="1" dirty="0">
                <a:solidFill>
                  <a:schemeClr val="tx1"/>
                </a:solidFill>
                <a:uFillTx/>
                <a:latin typeface="方正粗黑宋简体" panose="02000000000000000000" charset="-122"/>
                <a:ea typeface="方正粗黑宋简体" panose="02000000000000000000" charset="-122"/>
              </a:rPr>
              <a:t>》</a:t>
            </a:r>
            <a:r>
              <a:rPr lang="zh-CN" altLang="en-US" sz="4400" b="1" dirty="0">
                <a:solidFill>
                  <a:schemeClr val="tx1"/>
                </a:solidFill>
                <a:uFillTx/>
                <a:latin typeface="方正粗黑宋简体" panose="02000000000000000000" charset="-122"/>
                <a:ea typeface="方正粗黑宋简体" panose="02000000000000000000" charset="-122"/>
              </a:rPr>
              <a:t>问题式专题化教学</a:t>
            </a:r>
            <a:endParaRPr lang="zh-CN" altLang="en-US" sz="4400" b="1" dirty="0">
              <a:solidFill>
                <a:schemeClr val="tx1"/>
              </a:solidFill>
              <a:uFillTx/>
              <a:latin typeface="方正粗黑宋简体" panose="02000000000000000000" charset="-122"/>
              <a:ea typeface="方正粗黑宋简体" panose="02000000000000000000" charset="-122"/>
            </a:endParaRPr>
          </a:p>
        </p:txBody>
      </p:sp>
      <p:sp>
        <p:nvSpPr>
          <p:cNvPr id="2" name="文本框 1"/>
          <p:cNvSpPr txBox="1"/>
          <p:nvPr/>
        </p:nvSpPr>
        <p:spPr>
          <a:xfrm>
            <a:off x="3319145" y="3429635"/>
            <a:ext cx="6096000" cy="1476375"/>
          </a:xfrm>
          <a:prstGeom prst="rect">
            <a:avLst/>
          </a:prstGeom>
          <a:noFill/>
        </p:spPr>
        <p:txBody>
          <a:bodyPr wrap="square" rtlCol="0" anchor="t">
            <a:spAutoFit/>
          </a:bodyPr>
          <a:p>
            <a:pPr marR="0" defTabSz="914400">
              <a:spcBef>
                <a:spcPct val="50000"/>
              </a:spcBef>
              <a:buClrTx/>
              <a:buSzTx/>
              <a:defRPr/>
            </a:pPr>
            <a:r>
              <a:rPr lang="zh-CN" altLang="en-US" sz="3600" b="1">
                <a:solidFill>
                  <a:schemeClr val="tx1"/>
                </a:solidFill>
                <a:effectLst>
                  <a:outerShdw blurRad="38100" dist="38100" dir="2700000">
                    <a:srgbClr val="C0C0C0"/>
                  </a:outerShdw>
                </a:effectLst>
                <a:uFillTx/>
                <a:latin typeface="华文中宋" charset="0"/>
                <a:ea typeface="华文中宋" panose="02010600040101010101" charset="-122"/>
                <a:cs typeface="华文中宋" panose="02010600040101010101" charset="-122"/>
                <a:sym typeface="+mn-ea"/>
              </a:rPr>
              <a:t>马 克 思 主 义 学 院  </a:t>
            </a:r>
            <a:endParaRPr kumimoji="0" lang="zh-CN" altLang="en-US" sz="3600" b="1" baseline="0" noProof="1">
              <a:solidFill>
                <a:schemeClr val="tx1"/>
              </a:solidFill>
              <a:effectLst>
                <a:outerShdw blurRad="38100" dist="38100" dir="2700000">
                  <a:srgbClr val="C0C0C0"/>
                </a:outerShdw>
              </a:effectLst>
              <a:uFillTx/>
              <a:latin typeface="华文中宋" charset="0"/>
              <a:ea typeface="华文中宋" panose="02010600040101010101" charset="-122"/>
              <a:cs typeface="华文中宋" panose="02010600040101010101" charset="-122"/>
              <a:sym typeface="+mn-ea"/>
            </a:endParaRPr>
          </a:p>
          <a:p>
            <a:pPr marR="0" defTabSz="914400">
              <a:spcBef>
                <a:spcPct val="50000"/>
              </a:spcBef>
              <a:buClrTx/>
              <a:buSzTx/>
              <a:defRPr/>
            </a:pPr>
            <a:r>
              <a:rPr lang="zh-CN" altLang="en-US" sz="3600" b="1">
                <a:solidFill>
                  <a:schemeClr val="tx1"/>
                </a:solidFill>
                <a:uFillTx/>
                <a:latin typeface="华文中宋" charset="0"/>
                <a:ea typeface="华文中宋" panose="02010600040101010101" charset="-122"/>
                <a:cs typeface="华文中宋" panose="02010600040101010101" charset="-122"/>
                <a:sym typeface="+mn-ea"/>
              </a:rPr>
              <a:t> </a:t>
            </a:r>
            <a:r>
              <a:rPr lang="en-US" altLang="zh-CN" sz="3600" b="1">
                <a:solidFill>
                  <a:schemeClr val="tx1"/>
                </a:solidFill>
                <a:uFillTx/>
                <a:latin typeface="华文中宋" charset="0"/>
                <a:ea typeface="华文中宋" panose="02010600040101010101" charset="-122"/>
                <a:cs typeface="华文中宋" panose="02010600040101010101" charset="-122"/>
                <a:sym typeface="+mn-ea"/>
              </a:rPr>
              <a:t>     </a:t>
            </a:r>
            <a:r>
              <a:rPr lang="zh-CN" altLang="en-US" sz="3600" b="1">
                <a:solidFill>
                  <a:schemeClr val="tx1"/>
                </a:solidFill>
                <a:uFillTx/>
                <a:latin typeface="华文中宋" charset="0"/>
                <a:ea typeface="华文中宋" panose="02010600040101010101" charset="-122"/>
                <a:cs typeface="华文中宋" panose="02010600040101010101" charset="-122"/>
                <a:sym typeface="+mn-ea"/>
              </a:rPr>
              <a:t>王献敏</a:t>
            </a:r>
            <a:endParaRPr lang="en-US" altLang="zh-CN" sz="3600" b="1">
              <a:solidFill>
                <a:schemeClr val="tx1"/>
              </a:solidFill>
              <a:uFillTx/>
              <a:latin typeface="华文中宋" charset="0"/>
              <a:ea typeface="华文中宋" panose="02010600040101010101" charset="-122"/>
              <a:cs typeface="华文中宋" panose="02010600040101010101" charset="-122"/>
              <a:sym typeface="+mn-ea"/>
            </a:endParaRPr>
          </a:p>
        </p:txBody>
      </p:sp>
      <p:pic>
        <p:nvPicPr>
          <p:cNvPr id="4" name="图片 3" descr="11"/>
          <p:cNvPicPr>
            <a:picLocks noChangeAspect="1"/>
          </p:cNvPicPr>
          <p:nvPr>
            <p:custDataLst>
              <p:tags r:id="rId1"/>
            </p:custDataLst>
          </p:nvPr>
        </p:nvPicPr>
        <p:blipFill>
          <a:blip r:embed="rId2"/>
          <a:stretch>
            <a:fillRect/>
          </a:stretch>
        </p:blipFill>
        <p:spPr>
          <a:xfrm>
            <a:off x="9172575" y="6261100"/>
            <a:ext cx="1948815" cy="342900"/>
          </a:xfrm>
          <a:prstGeom prst="rect">
            <a:avLst/>
          </a:prstGeom>
        </p:spPr>
      </p:pic>
    </p:spTree>
  </p:cSld>
  <p:clrMapOvr>
    <a:masterClrMapping/>
  </p:clrMapOvr>
  <p:transition>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矩形 201"/>
          <p:cNvSpPr/>
          <p:nvPr/>
        </p:nvSpPr>
        <p:spPr>
          <a:xfrm flipH="1">
            <a:off x="0" y="2027555"/>
            <a:ext cx="12192000" cy="1961515"/>
          </a:xfrm>
          <a:prstGeom prst="rect">
            <a:avLst/>
          </a:prstGeom>
          <a:gradFill>
            <a:gsLst>
              <a:gs pos="0">
                <a:srgbClr val="9ACA74"/>
              </a:gs>
              <a:gs pos="82000">
                <a:srgbClr val="338B4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5" name="组合 124"/>
          <p:cNvGrpSpPr/>
          <p:nvPr/>
        </p:nvGrpSpPr>
        <p:grpSpPr>
          <a:xfrm>
            <a:off x="2773398" y="2481948"/>
            <a:ext cx="689600" cy="1049305"/>
            <a:chOff x="3798735" y="2016971"/>
            <a:chExt cx="1848354" cy="2812480"/>
          </a:xfrm>
        </p:grpSpPr>
        <p:grpSp>
          <p:nvGrpSpPr>
            <p:cNvPr id="126" name="组合 125"/>
            <p:cNvGrpSpPr/>
            <p:nvPr/>
          </p:nvGrpSpPr>
          <p:grpSpPr>
            <a:xfrm>
              <a:off x="3798735" y="2016971"/>
              <a:ext cx="1736423" cy="757631"/>
              <a:chOff x="4476750" y="1600200"/>
              <a:chExt cx="1736423" cy="952500"/>
            </a:xfrm>
          </p:grpSpPr>
          <p:cxnSp>
            <p:nvCxnSpPr>
              <p:cNvPr id="131" name="直接连接符 130"/>
              <p:cNvCxnSpPr/>
              <p:nvPr/>
            </p:nvCxnSpPr>
            <p:spPr>
              <a:xfrm flipV="1">
                <a:off x="4476750" y="1600200"/>
                <a:ext cx="1093157" cy="952500"/>
              </a:xfrm>
              <a:prstGeom prst="line">
                <a:avLst/>
              </a:prstGeom>
              <a:ln cap="rnd">
                <a:solidFill>
                  <a:schemeClr val="bg1">
                    <a:lumMod val="95000"/>
                  </a:schemeClr>
                </a:solidFill>
                <a:prstDash val="solid"/>
                <a:round/>
                <a:headEnd type="ova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5569907" y="1600200"/>
                <a:ext cx="643266" cy="0"/>
              </a:xfrm>
              <a:prstGeom prst="line">
                <a:avLst/>
              </a:prstGeom>
              <a:ln cap="rnd">
                <a:solidFill>
                  <a:schemeClr val="bg1">
                    <a:lumMod val="95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27" name="直接连接符 126"/>
            <p:cNvCxnSpPr/>
            <p:nvPr/>
          </p:nvCxnSpPr>
          <p:spPr>
            <a:xfrm>
              <a:off x="3798735" y="3471622"/>
              <a:ext cx="1848354" cy="0"/>
            </a:xfrm>
            <a:prstGeom prst="line">
              <a:avLst/>
            </a:prstGeom>
            <a:ln cap="rnd">
              <a:solidFill>
                <a:schemeClr val="bg1">
                  <a:lumMod val="95000"/>
                </a:schemeClr>
              </a:solidFill>
              <a:prstDash val="solid"/>
              <a:round/>
              <a:headEnd type="oval"/>
            </a:ln>
          </p:spPr>
          <p:style>
            <a:lnRef idx="1">
              <a:schemeClr val="accent1"/>
            </a:lnRef>
            <a:fillRef idx="0">
              <a:schemeClr val="accent1"/>
            </a:fillRef>
            <a:effectRef idx="0">
              <a:schemeClr val="accent1"/>
            </a:effectRef>
            <a:fontRef idx="minor">
              <a:schemeClr val="tx1"/>
            </a:fontRef>
          </p:style>
        </p:cxnSp>
        <p:grpSp>
          <p:nvGrpSpPr>
            <p:cNvPr id="128" name="组合 127"/>
            <p:cNvGrpSpPr/>
            <p:nvPr/>
          </p:nvGrpSpPr>
          <p:grpSpPr>
            <a:xfrm flipV="1">
              <a:off x="3798735" y="4071820"/>
              <a:ext cx="1736423" cy="757631"/>
              <a:chOff x="4476750" y="1600200"/>
              <a:chExt cx="1736423" cy="952500"/>
            </a:xfrm>
          </p:grpSpPr>
          <p:cxnSp>
            <p:nvCxnSpPr>
              <p:cNvPr id="129" name="直接连接符 128"/>
              <p:cNvCxnSpPr/>
              <p:nvPr/>
            </p:nvCxnSpPr>
            <p:spPr>
              <a:xfrm flipV="1">
                <a:off x="4476750" y="1600200"/>
                <a:ext cx="1093157" cy="952500"/>
              </a:xfrm>
              <a:prstGeom prst="line">
                <a:avLst/>
              </a:prstGeom>
              <a:ln cap="rnd">
                <a:solidFill>
                  <a:schemeClr val="bg1">
                    <a:lumMod val="95000"/>
                  </a:schemeClr>
                </a:solidFill>
                <a:prstDash val="solid"/>
                <a:round/>
                <a:headEnd type="ova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5569907" y="1600200"/>
                <a:ext cx="643266" cy="0"/>
              </a:xfrm>
              <a:prstGeom prst="line">
                <a:avLst/>
              </a:prstGeom>
              <a:ln cap="rnd">
                <a:solidFill>
                  <a:schemeClr val="bg1">
                    <a:lumMod val="95000"/>
                  </a:schemeClr>
                </a:solidFill>
                <a:prstDash val="solid"/>
                <a:round/>
              </a:ln>
            </p:spPr>
            <p:style>
              <a:lnRef idx="1">
                <a:schemeClr val="accent1"/>
              </a:lnRef>
              <a:fillRef idx="0">
                <a:schemeClr val="accent1"/>
              </a:fillRef>
              <a:effectRef idx="0">
                <a:schemeClr val="accent1"/>
              </a:effectRef>
              <a:fontRef idx="minor">
                <a:schemeClr val="tx1"/>
              </a:fontRef>
            </p:style>
          </p:cxnSp>
        </p:grpSp>
      </p:grpSp>
      <p:grpSp>
        <p:nvGrpSpPr>
          <p:cNvPr id="11" name="组合 10"/>
          <p:cNvGrpSpPr/>
          <p:nvPr/>
        </p:nvGrpSpPr>
        <p:grpSpPr>
          <a:xfrm>
            <a:off x="3421295" y="2076387"/>
            <a:ext cx="8002906" cy="1753235"/>
            <a:chOff x="3562265" y="4292537"/>
            <a:chExt cx="8002906" cy="1753235"/>
          </a:xfrm>
        </p:grpSpPr>
        <p:grpSp>
          <p:nvGrpSpPr>
            <p:cNvPr id="121" name="组合 120"/>
            <p:cNvGrpSpPr/>
            <p:nvPr/>
          </p:nvGrpSpPr>
          <p:grpSpPr>
            <a:xfrm>
              <a:off x="3562265" y="4444302"/>
              <a:ext cx="8002906" cy="1548130"/>
              <a:chOff x="162633" y="2899371"/>
              <a:chExt cx="3128797" cy="1487634"/>
            </a:xfrm>
          </p:grpSpPr>
          <p:sp>
            <p:nvSpPr>
              <p:cNvPr id="122" name="矩形: 圆顶角 121"/>
              <p:cNvSpPr/>
              <p:nvPr/>
            </p:nvSpPr>
            <p:spPr>
              <a:xfrm>
                <a:off x="162633" y="2899371"/>
                <a:ext cx="3128797" cy="1487634"/>
              </a:xfrm>
              <a:prstGeom prst="round2SameRect">
                <a:avLst>
                  <a:gd name="adj1" fmla="val 0"/>
                  <a:gd name="adj2" fmla="val 0"/>
                </a:avLst>
              </a:prstGeom>
              <a:solidFill>
                <a:schemeClr val="bg1"/>
              </a:solidFill>
              <a:ln w="9525">
                <a:noFill/>
              </a:ln>
              <a:effectLst>
                <a:outerShdw blurRad="304800" sx="102000" sy="102000" algn="ctr" rotWithShape="0">
                  <a:srgbClr val="14201E">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dirty="0">
                  <a:solidFill>
                    <a:prstClr val="white"/>
                  </a:solidFill>
                  <a:latin typeface="Calibri" panose="020F0502020204030204"/>
                </a:endParaRPr>
              </a:p>
            </p:txBody>
          </p:sp>
          <p:cxnSp>
            <p:nvCxnSpPr>
              <p:cNvPr id="123" name="直接连接符 122"/>
              <p:cNvCxnSpPr/>
              <p:nvPr/>
            </p:nvCxnSpPr>
            <p:spPr>
              <a:xfrm>
                <a:off x="1175316" y="3722030"/>
                <a:ext cx="1790410" cy="0"/>
              </a:xfrm>
              <a:prstGeom prst="line">
                <a:avLst/>
              </a:prstGeom>
              <a:blipFill dpi="0" rotWithShape="0">
                <a:blip r:embed="rId1" cstate="screen">
                  <a:lum/>
                </a:blip>
                <a:srcRect/>
                <a:stretch>
                  <a:fillRect/>
                </a:stretch>
              </a:blipFill>
              <a:ln w="3175">
                <a:gradFill flip="none" rotWithShape="1">
                  <a:gsLst>
                    <a:gs pos="84000">
                      <a:srgbClr val="F2B835">
                        <a:alpha val="0"/>
                        <a:lumMod val="40000"/>
                        <a:lumOff val="60000"/>
                      </a:srgbClr>
                    </a:gs>
                    <a:gs pos="25000">
                      <a:srgbClr val="F2B835">
                        <a:lumMod val="40000"/>
                        <a:lumOff val="60000"/>
                        <a:alpha val="40000"/>
                      </a:srgbClr>
                    </a:gs>
                  </a:gsLst>
                  <a:path path="circle">
                    <a:fillToRect l="50000" t="50000" r="50000" b="50000"/>
                  </a:path>
                  <a:tileRect/>
                </a:gradFill>
                <a:prstDash val="dash"/>
              </a:ln>
              <a:effectLst>
                <a:outerShdw blurRad="304800" sx="102000" sy="102000" algn="ctr" rotWithShape="0">
                  <a:srgbClr val="14201E">
                    <a:alpha val="34000"/>
                  </a:srgbClr>
                </a:outerShdw>
              </a:effectLst>
            </p:spPr>
            <p:style>
              <a:lnRef idx="2">
                <a:schemeClr val="accent1">
                  <a:shade val="50000"/>
                </a:schemeClr>
              </a:lnRef>
              <a:fillRef idx="1">
                <a:schemeClr val="accent1"/>
              </a:fillRef>
              <a:effectRef idx="0">
                <a:schemeClr val="accent1"/>
              </a:effectRef>
              <a:fontRef idx="minor">
                <a:schemeClr val="lt1"/>
              </a:fontRef>
            </p:style>
          </p:cxnSp>
        </p:grpSp>
        <p:sp>
          <p:nvSpPr>
            <p:cNvPr id="149" name="矩形 148"/>
            <p:cNvSpPr/>
            <p:nvPr/>
          </p:nvSpPr>
          <p:spPr>
            <a:xfrm>
              <a:off x="3853730" y="4292537"/>
              <a:ext cx="7588885" cy="1753235"/>
            </a:xfrm>
            <a:prstGeom prst="rect">
              <a:avLst/>
            </a:prstGeom>
          </p:spPr>
          <p:txBody>
            <a:bodyPr wrap="square">
              <a:spAutoFit/>
            </a:bodyPr>
            <a:lstStyle/>
            <a:p>
              <a:pPr indent="528955" algn="just" fontAlgn="auto">
                <a:lnSpc>
                  <a:spcPct val="150000"/>
                </a:lnSpc>
              </a:pPr>
              <a:r>
                <a:rPr lang="en-US" altLang="zh-CN" sz="2400" b="1" spc="100" dirty="0">
                  <a:solidFill>
                    <a:schemeClr val="tx1"/>
                  </a:solidFill>
                  <a:uFillTx/>
                  <a:latin typeface="华文中宋" panose="02010600040101010101" charset="-122"/>
                  <a:ea typeface="华文中宋" panose="02010600040101010101" charset="-122"/>
                </a:rPr>
                <a:t> </a:t>
              </a:r>
              <a:r>
                <a:rPr lang="zh-CN" sz="2400" b="1" spc="100" dirty="0">
                  <a:solidFill>
                    <a:schemeClr val="tx1"/>
                  </a:solidFill>
                  <a:uFillTx/>
                  <a:latin typeface="华文中宋" panose="02010600040101010101" charset="-122"/>
                  <a:ea typeface="华文中宋" panose="02010600040101010101" charset="-122"/>
                </a:rPr>
                <a:t>人们在实践中形成的、有实现可能性的、对未来社会和自身发展</a:t>
              </a:r>
              <a:r>
                <a:rPr lang="zh-CN" sz="2400" b="1" dirty="0">
                  <a:latin typeface="华文中宋" panose="02010600040101010101" charset="-122"/>
                  <a:ea typeface="华文中宋" panose="02010600040101010101" charset="-122"/>
                </a:rPr>
                <a:t>目标的向往与追求，是人们的世界观、人生观和价值观在奋斗目标上的集中体现。</a:t>
              </a:r>
              <a:endParaRPr lang="zh-CN" sz="2400" b="1" dirty="0">
                <a:latin typeface="华文中宋" panose="02010600040101010101" charset="-122"/>
                <a:ea typeface="华文中宋" panose="02010600040101010101" charset="-122"/>
              </a:endParaRPr>
            </a:p>
          </p:txBody>
        </p:sp>
      </p:grpSp>
      <p:grpSp>
        <p:nvGrpSpPr>
          <p:cNvPr id="5" name="组合 4"/>
          <p:cNvGrpSpPr/>
          <p:nvPr/>
        </p:nvGrpSpPr>
        <p:grpSpPr>
          <a:xfrm>
            <a:off x="919480" y="2672080"/>
            <a:ext cx="643890" cy="706755"/>
            <a:chOff x="1715" y="4615"/>
            <a:chExt cx="1014" cy="1113"/>
          </a:xfrm>
        </p:grpSpPr>
        <p:grpSp>
          <p:nvGrpSpPr>
            <p:cNvPr id="6" name="组合 5"/>
            <p:cNvGrpSpPr/>
            <p:nvPr/>
          </p:nvGrpSpPr>
          <p:grpSpPr>
            <a:xfrm>
              <a:off x="1715" y="4661"/>
              <a:ext cx="1014" cy="1008"/>
              <a:chOff x="3757697" y="1786978"/>
              <a:chExt cx="2093594" cy="2081713"/>
            </a:xfrm>
          </p:grpSpPr>
          <p:grpSp>
            <p:nvGrpSpPr>
              <p:cNvPr id="7" name="组合 6"/>
              <p:cNvGrpSpPr/>
              <p:nvPr/>
            </p:nvGrpSpPr>
            <p:grpSpPr>
              <a:xfrm>
                <a:off x="3757697" y="1786978"/>
                <a:ext cx="2093594" cy="2081713"/>
                <a:chOff x="3757697" y="1786978"/>
                <a:chExt cx="2093594" cy="2081713"/>
              </a:xfrm>
            </p:grpSpPr>
            <p:cxnSp>
              <p:nvCxnSpPr>
                <p:cNvPr id="8" name="直接连接符 7"/>
                <p:cNvCxnSpPr/>
                <p:nvPr/>
              </p:nvCxnSpPr>
              <p:spPr>
                <a:xfrm flipH="1">
                  <a:off x="3769575" y="2827835"/>
                  <a:ext cx="2081716" cy="0"/>
                </a:xfrm>
                <a:prstGeom prst="line">
                  <a:avLst/>
                </a:prstGeom>
                <a:ln w="63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781450" y="1807060"/>
                  <a:ext cx="2049579" cy="2009121"/>
                </a:xfrm>
                <a:prstGeom prst="line">
                  <a:avLst/>
                </a:prstGeom>
                <a:ln w="6350">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774167" y="1807060"/>
                  <a:ext cx="2021234" cy="2009121"/>
                </a:xfrm>
                <a:prstGeom prst="line">
                  <a:avLst/>
                </a:prstGeom>
                <a:ln w="6350">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757697" y="1786978"/>
                  <a:ext cx="2081716" cy="2081713"/>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black">
                        <a:lumMod val="85000"/>
                        <a:lumOff val="15000"/>
                      </a:prstClr>
                    </a:solidFill>
                    <a:latin typeface="楷体" panose="02010609060101010101" pitchFamily="49" charset="-122"/>
                    <a:ea typeface="楷体" panose="02010609060101010101" pitchFamily="49" charset="-122"/>
                  </a:endParaRPr>
                </a:p>
              </p:txBody>
            </p:sp>
          </p:grpSp>
          <p:cxnSp>
            <p:nvCxnSpPr>
              <p:cNvPr id="15" name="直接连接符 14"/>
              <p:cNvCxnSpPr/>
              <p:nvPr/>
            </p:nvCxnSpPr>
            <p:spPr>
              <a:xfrm>
                <a:off x="4798551" y="1786978"/>
                <a:ext cx="0" cy="2081713"/>
              </a:xfrm>
              <a:prstGeom prst="line">
                <a:avLst/>
              </a:prstGeom>
              <a:ln w="63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1731" y="4615"/>
              <a:ext cx="964" cy="1113"/>
            </a:xfrm>
            <a:prstGeom prst="rect">
              <a:avLst/>
            </a:prstGeom>
            <a:noFill/>
            <a:effectLst/>
          </p:spPr>
          <p:txBody>
            <a:bodyPr wrap="square" rtlCol="0">
              <a:spAutoFit/>
            </a:bodyPr>
            <a:lstStyle/>
            <a:p>
              <a:pPr marR="0" algn="ctr" defTabSz="914400" eaLnBrk="1" fontAlgn="auto" hangingPunct="1">
                <a:lnSpc>
                  <a:spcPct val="100000"/>
                </a:lnSpc>
                <a:spcBef>
                  <a:spcPts val="0"/>
                </a:spcBef>
                <a:spcAft>
                  <a:spcPts val="0"/>
                </a:spcAft>
                <a:buClrTx/>
                <a:buSzTx/>
                <a:buFontTx/>
                <a:buNone/>
                <a:defRPr/>
              </a:pPr>
              <a:r>
                <a:rPr kumimoji="0" lang="zh-CN" altLang="en-US" sz="4000" b="1" kern="1200" cap="none" spc="0" normalizeH="0" baseline="0" noProof="0"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rPr>
                <a:t>理</a:t>
              </a:r>
              <a:endParaRPr kumimoji="0" lang="zh-CN" altLang="en-US" sz="4000" b="1" kern="1200" cap="none" spc="0" normalizeH="0" baseline="0" noProof="0"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endParaRPr>
            </a:p>
          </p:txBody>
        </p:sp>
      </p:grpSp>
      <p:grpSp>
        <p:nvGrpSpPr>
          <p:cNvPr id="17" name="组合 16"/>
          <p:cNvGrpSpPr/>
          <p:nvPr/>
        </p:nvGrpSpPr>
        <p:grpSpPr>
          <a:xfrm>
            <a:off x="1838960" y="2672080"/>
            <a:ext cx="643890" cy="706755"/>
            <a:chOff x="3163" y="4615"/>
            <a:chExt cx="1014" cy="1113"/>
          </a:xfrm>
        </p:grpSpPr>
        <p:grpSp>
          <p:nvGrpSpPr>
            <p:cNvPr id="18" name="组合 17"/>
            <p:cNvGrpSpPr/>
            <p:nvPr/>
          </p:nvGrpSpPr>
          <p:grpSpPr>
            <a:xfrm>
              <a:off x="3163" y="4661"/>
              <a:ext cx="1014" cy="1008"/>
              <a:chOff x="3757697" y="1786978"/>
              <a:chExt cx="2093594" cy="2081713"/>
            </a:xfrm>
          </p:grpSpPr>
          <p:grpSp>
            <p:nvGrpSpPr>
              <p:cNvPr id="19" name="组合 18"/>
              <p:cNvGrpSpPr/>
              <p:nvPr/>
            </p:nvGrpSpPr>
            <p:grpSpPr>
              <a:xfrm>
                <a:off x="3757697" y="1786978"/>
                <a:ext cx="2093594" cy="2081713"/>
                <a:chOff x="3757697" y="1786978"/>
                <a:chExt cx="2093594" cy="2081713"/>
              </a:xfrm>
            </p:grpSpPr>
            <p:cxnSp>
              <p:nvCxnSpPr>
                <p:cNvPr id="20" name="直接连接符 19"/>
                <p:cNvCxnSpPr/>
                <p:nvPr/>
              </p:nvCxnSpPr>
              <p:spPr>
                <a:xfrm flipH="1">
                  <a:off x="3769575" y="2827835"/>
                  <a:ext cx="2081716" cy="0"/>
                </a:xfrm>
                <a:prstGeom prst="line">
                  <a:avLst/>
                </a:prstGeom>
                <a:ln w="63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781450" y="1807060"/>
                  <a:ext cx="2049579" cy="2009121"/>
                </a:xfrm>
                <a:prstGeom prst="line">
                  <a:avLst/>
                </a:prstGeom>
                <a:ln w="6350">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3774167" y="1807060"/>
                  <a:ext cx="2021234" cy="2009121"/>
                </a:xfrm>
                <a:prstGeom prst="line">
                  <a:avLst/>
                </a:prstGeom>
                <a:ln w="6350">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3757697" y="1786978"/>
                  <a:ext cx="2081716" cy="2081713"/>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black">
                        <a:lumMod val="85000"/>
                        <a:lumOff val="15000"/>
                      </a:prstClr>
                    </a:solidFill>
                    <a:latin typeface="楷体" panose="02010609060101010101" pitchFamily="49" charset="-122"/>
                    <a:ea typeface="楷体" panose="02010609060101010101" pitchFamily="49" charset="-122"/>
                  </a:endParaRPr>
                </a:p>
              </p:txBody>
            </p:sp>
          </p:grpSp>
          <p:cxnSp>
            <p:nvCxnSpPr>
              <p:cNvPr id="24" name="直接连接符 23"/>
              <p:cNvCxnSpPr/>
              <p:nvPr/>
            </p:nvCxnSpPr>
            <p:spPr>
              <a:xfrm>
                <a:off x="4798551" y="1786978"/>
                <a:ext cx="0" cy="2081713"/>
              </a:xfrm>
              <a:prstGeom prst="line">
                <a:avLst/>
              </a:prstGeom>
              <a:ln w="63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3179" y="4615"/>
              <a:ext cx="964" cy="1113"/>
            </a:xfrm>
            <a:prstGeom prst="rect">
              <a:avLst/>
            </a:prstGeom>
            <a:noFill/>
            <a:effectLst/>
          </p:spPr>
          <p:txBody>
            <a:bodyPr wrap="square" rtlCol="0">
              <a:spAutoFit/>
            </a:bodyPr>
            <a:lstStyle/>
            <a:p>
              <a:pPr marR="0" algn="ctr" defTabSz="914400" eaLnBrk="1" fontAlgn="auto" hangingPunct="1">
                <a:lnSpc>
                  <a:spcPct val="100000"/>
                </a:lnSpc>
                <a:spcBef>
                  <a:spcPts val="0"/>
                </a:spcBef>
                <a:spcAft>
                  <a:spcPts val="0"/>
                </a:spcAft>
                <a:buClrTx/>
                <a:buSzTx/>
                <a:buFontTx/>
                <a:buNone/>
                <a:defRPr/>
              </a:pPr>
              <a:r>
                <a:rPr lang="zh-CN" altLang="en-US" sz="40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rPr>
                <a:t>想</a:t>
              </a:r>
              <a:endParaRPr kumimoji="0" lang="zh-CN" altLang="en-US" sz="4000" b="1" kern="1200" cap="none" spc="0" normalizeH="0" baseline="0" noProof="0"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ea"/>
                <a:sym typeface="+mn-lt"/>
              </a:endParaRPr>
            </a:p>
          </p:txBody>
        </p:sp>
      </p:grpSp>
      <p:grpSp>
        <p:nvGrpSpPr>
          <p:cNvPr id="4" name="组合 3"/>
          <p:cNvGrpSpPr/>
          <p:nvPr/>
        </p:nvGrpSpPr>
        <p:grpSpPr>
          <a:xfrm>
            <a:off x="3424555" y="741680"/>
            <a:ext cx="5241290" cy="562610"/>
            <a:chOff x="5473" y="1134"/>
            <a:chExt cx="8254" cy="886"/>
          </a:xfrm>
        </p:grpSpPr>
        <p:sp>
          <p:nvSpPr>
            <p:cNvPr id="12" name="矩形 11"/>
            <p:cNvSpPr/>
            <p:nvPr/>
          </p:nvSpPr>
          <p:spPr>
            <a:xfrm>
              <a:off x="5473" y="1134"/>
              <a:ext cx="8254" cy="774"/>
            </a:xfrm>
            <a:prstGeom prst="rect">
              <a:avLst/>
            </a:prstGeom>
            <a:noFill/>
          </p:spPr>
          <p:txBody>
            <a:bodyPr wrap="square" rtlCol="0">
              <a:spAutoFit/>
            </a:bodyPr>
            <a:lstStyle/>
            <a:p>
              <a:pPr algn="ctr">
                <a:buClr>
                  <a:srgbClr val="C00000"/>
                </a:buClr>
                <a:buSzPct val="80000"/>
              </a:pPr>
              <a:endParaRPr lang="zh-CN" altLang="en-US" sz="2600" b="1" dirty="0">
                <a:solidFill>
                  <a:schemeClr val="tx1">
                    <a:lumMod val="95000"/>
                    <a:lumOff val="5000"/>
                  </a:schemeClr>
                </a:solidFill>
                <a:latin typeface="华文中宋" panose="02010600040101010101" charset="-122"/>
                <a:ea typeface="华文中宋" panose="02010600040101010101" charset="-122"/>
                <a:cs typeface="华文中宋" panose="02010600040101010101" charset="-122"/>
                <a:sym typeface="+mn-ea"/>
              </a:endParaRPr>
            </a:p>
          </p:txBody>
        </p:sp>
        <p:cxnSp>
          <p:nvCxnSpPr>
            <p:cNvPr id="13" name="直接连接符 12"/>
            <p:cNvCxnSpPr/>
            <p:nvPr/>
          </p:nvCxnSpPr>
          <p:spPr>
            <a:xfrm>
              <a:off x="6416" y="2020"/>
              <a:ext cx="6574" cy="0"/>
            </a:xfrm>
            <a:prstGeom prst="line">
              <a:avLst/>
            </a:prstGeom>
            <a:ln>
              <a:solidFill>
                <a:srgbClr val="04924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1930400" y="4235450"/>
            <a:ext cx="9189720" cy="1845310"/>
            <a:chOff x="3040" y="5713"/>
            <a:chExt cx="14472" cy="4400"/>
          </a:xfrm>
        </p:grpSpPr>
        <p:grpSp>
          <p:nvGrpSpPr>
            <p:cNvPr id="40" name="组合 39"/>
            <p:cNvGrpSpPr/>
            <p:nvPr/>
          </p:nvGrpSpPr>
          <p:grpSpPr>
            <a:xfrm>
              <a:off x="3040" y="5713"/>
              <a:ext cx="14473" cy="4400"/>
              <a:chOff x="2901" y="5680"/>
              <a:chExt cx="14473" cy="4400"/>
            </a:xfrm>
          </p:grpSpPr>
          <p:sp>
            <p:nvSpPr>
              <p:cNvPr id="61" name="箭头: 五边形 60"/>
              <p:cNvSpPr/>
              <p:nvPr/>
            </p:nvSpPr>
            <p:spPr>
              <a:xfrm>
                <a:off x="2901" y="5680"/>
                <a:ext cx="2993" cy="1134"/>
              </a:xfrm>
              <a:prstGeom prst="homePlate">
                <a:avLst/>
              </a:prstGeom>
              <a:solidFill>
                <a:schemeClr val="bg1"/>
              </a:solidFill>
              <a:ln w="9525">
                <a:solidFill>
                  <a:srgbClr val="1EA67B"/>
                </a:solidFill>
              </a:ln>
              <a:effectLst>
                <a:outerShdw dist="76200" algn="l" rotWithShape="0">
                  <a:srgbClr val="1EA67B"/>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effectLst/>
                    <a:latin typeface="微软雅黑" panose="020B0503020204020204" pitchFamily="34" charset="-122"/>
                    <a:ea typeface="微软雅黑" panose="020B0503020204020204" pitchFamily="34" charset="-122"/>
                  </a:rPr>
                  <a:t>世界观</a:t>
                </a:r>
                <a:endParaRPr lang="zh-CN" altLang="en-US" sz="2400" dirty="0">
                  <a:solidFill>
                    <a:schemeClr val="tx1"/>
                  </a:solidFill>
                  <a:effectLst/>
                  <a:latin typeface="微软雅黑" panose="020B0503020204020204" pitchFamily="34" charset="-122"/>
                  <a:ea typeface="微软雅黑" panose="020B0503020204020204" pitchFamily="34" charset="-122"/>
                </a:endParaRPr>
              </a:p>
            </p:txBody>
          </p:sp>
          <p:sp>
            <p:nvSpPr>
              <p:cNvPr id="62" name="箭头: 五边形 61"/>
              <p:cNvSpPr/>
              <p:nvPr/>
            </p:nvSpPr>
            <p:spPr>
              <a:xfrm>
                <a:off x="2901" y="8896"/>
                <a:ext cx="2993" cy="1184"/>
              </a:xfrm>
              <a:prstGeom prst="homePlate">
                <a:avLst/>
              </a:prstGeom>
              <a:solidFill>
                <a:schemeClr val="bg1"/>
              </a:solidFill>
              <a:ln w="9525">
                <a:solidFill>
                  <a:srgbClr val="03712F"/>
                </a:solidFill>
              </a:ln>
              <a:effectLst>
                <a:outerShdw dist="76200" algn="l" rotWithShape="0">
                  <a:schemeClr val="accent6">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n w="0"/>
                    <a:solidFill>
                      <a:schemeClr val="tx1"/>
                    </a:solidFill>
                    <a:effectLst/>
                    <a:latin typeface="微软雅黑" panose="020B0503020204020204" pitchFamily="34" charset="-122"/>
                    <a:ea typeface="微软雅黑" panose="020B0503020204020204" pitchFamily="34" charset="-122"/>
                  </a:rPr>
                  <a:t>价值观</a:t>
                </a:r>
                <a:endParaRPr lang="zh-CN" altLang="en-US" sz="2400" dirty="0">
                  <a:ln w="0"/>
                  <a:solidFill>
                    <a:schemeClr val="tx1"/>
                  </a:solidFill>
                  <a:effectLst/>
                  <a:latin typeface="微软雅黑" panose="020B0503020204020204" pitchFamily="34" charset="-122"/>
                  <a:ea typeface="微软雅黑" panose="020B0503020204020204" pitchFamily="34" charset="-122"/>
                </a:endParaRPr>
              </a:p>
            </p:txBody>
          </p:sp>
          <p:grpSp>
            <p:nvGrpSpPr>
              <p:cNvPr id="2" name="组合 1"/>
              <p:cNvGrpSpPr/>
              <p:nvPr/>
            </p:nvGrpSpPr>
            <p:grpSpPr>
              <a:xfrm>
                <a:off x="12210" y="7004"/>
                <a:ext cx="5164" cy="1519"/>
                <a:chOff x="1817458" y="3539318"/>
                <a:chExt cx="3279418" cy="964692"/>
              </a:xfrm>
            </p:grpSpPr>
            <p:sp>
              <p:nvSpPr>
                <p:cNvPr id="60" name="箭头: 五边形 59"/>
                <p:cNvSpPr/>
                <p:nvPr/>
              </p:nvSpPr>
              <p:spPr>
                <a:xfrm>
                  <a:off x="1824262" y="3539318"/>
                  <a:ext cx="3272614" cy="964692"/>
                </a:xfrm>
                <a:prstGeom prst="homePlate">
                  <a:avLst>
                    <a:gd name="adj" fmla="val 22928"/>
                  </a:avLst>
                </a:prstGeom>
                <a:solidFill>
                  <a:schemeClr val="bg1"/>
                </a:solidFill>
                <a:ln w="9525">
                  <a:solidFill>
                    <a:srgbClr val="1EA6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箭头: 五边形 65"/>
                <p:cNvSpPr/>
                <p:nvPr/>
              </p:nvSpPr>
              <p:spPr>
                <a:xfrm>
                  <a:off x="1817458" y="3539318"/>
                  <a:ext cx="3069398" cy="964692"/>
                </a:xfrm>
                <a:prstGeom prst="homePlate">
                  <a:avLst>
                    <a:gd name="adj" fmla="val 22928"/>
                  </a:avLst>
                </a:prstGeom>
                <a:solidFill>
                  <a:srgbClr val="0492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2012807" y="3648516"/>
                  <a:ext cx="2613384" cy="697150"/>
                </a:xfrm>
                <a:prstGeom prst="rect">
                  <a:avLst/>
                </a:prstGeom>
              </p:spPr>
              <p:txBody>
                <a:bodyPr vert="horz" wrap="square">
                  <a:spAutoFit/>
                </a:bodyPr>
                <a:lstStyle/>
                <a:p>
                  <a:pPr algn="ctr">
                    <a:spcBef>
                      <a:spcPct val="50000"/>
                    </a:spcBef>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理   想</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41" name="矩形: 棱台 40"/>
              <p:cNvSpPr/>
              <p:nvPr/>
            </p:nvSpPr>
            <p:spPr>
              <a:xfrm>
                <a:off x="6857" y="7095"/>
                <a:ext cx="3875" cy="1457"/>
              </a:xfrm>
              <a:prstGeom prst="bevel">
                <a:avLst>
                  <a:gd name="adj" fmla="val 7353"/>
                </a:avLst>
              </a:prstGeom>
              <a:gradFill>
                <a:gsLst>
                  <a:gs pos="44000">
                    <a:srgbClr val="43679B"/>
                  </a:gs>
                  <a:gs pos="0">
                    <a:srgbClr val="5E83BA"/>
                  </a:gs>
                  <a:gs pos="100000">
                    <a:srgbClr val="3C4882"/>
                  </a:gs>
                </a:gsLst>
                <a:lin ang="4200000" scaled="0"/>
              </a:gradFill>
              <a:ln w="2222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奋斗目标</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4" name="箭头: 五边形 61"/>
              <p:cNvSpPr/>
              <p:nvPr/>
            </p:nvSpPr>
            <p:spPr>
              <a:xfrm>
                <a:off x="2901" y="7230"/>
                <a:ext cx="2993" cy="1206"/>
              </a:xfrm>
              <a:prstGeom prst="homePlate">
                <a:avLst/>
              </a:prstGeom>
              <a:solidFill>
                <a:schemeClr val="bg1"/>
              </a:solidFill>
              <a:ln w="9525">
                <a:solidFill>
                  <a:srgbClr val="43679B"/>
                </a:solidFill>
              </a:ln>
              <a:effectLst>
                <a:outerShdw dist="76200" algn="l" rotWithShape="0">
                  <a:srgbClr val="43679B"/>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人生观</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59" name="直接连接符 58"/>
            <p:cNvCxnSpPr>
              <a:stCxn id="41" idx="0"/>
            </p:cNvCxnSpPr>
            <p:nvPr/>
          </p:nvCxnSpPr>
          <p:spPr>
            <a:xfrm flipV="1">
              <a:off x="10871" y="7857"/>
              <a:ext cx="1489"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6113" y="6280"/>
              <a:ext cx="883" cy="3241"/>
              <a:chOff x="6017" y="6280"/>
              <a:chExt cx="979" cy="3241"/>
            </a:xfrm>
          </p:grpSpPr>
          <p:cxnSp>
            <p:nvCxnSpPr>
              <p:cNvPr id="47" name="肘形连接符 46"/>
              <p:cNvCxnSpPr/>
              <p:nvPr/>
            </p:nvCxnSpPr>
            <p:spPr>
              <a:xfrm>
                <a:off x="6033" y="6280"/>
                <a:ext cx="963" cy="1577"/>
              </a:xfrm>
              <a:prstGeom prst="bentConnector3">
                <a:avLst>
                  <a:gd name="adj1" fmla="val 50052"/>
                </a:avLst>
              </a:prstGeom>
              <a:ln w="12700"/>
            </p:spPr>
            <p:style>
              <a:lnRef idx="1">
                <a:schemeClr val="accent1"/>
              </a:lnRef>
              <a:fillRef idx="0">
                <a:schemeClr val="accent1"/>
              </a:fillRef>
              <a:effectRef idx="0">
                <a:schemeClr val="accent1"/>
              </a:effectRef>
              <a:fontRef idx="minor">
                <a:schemeClr val="tx1"/>
              </a:fontRef>
            </p:style>
          </p:cxnSp>
          <p:cxnSp>
            <p:nvCxnSpPr>
              <p:cNvPr id="51" name="肘形连接符 50"/>
              <p:cNvCxnSpPr/>
              <p:nvPr/>
            </p:nvCxnSpPr>
            <p:spPr>
              <a:xfrm flipV="1">
                <a:off x="6033" y="7863"/>
                <a:ext cx="479" cy="1658"/>
              </a:xfrm>
              <a:prstGeom prst="bentConnector2">
                <a:avLst/>
              </a:prstGeom>
              <a:ln w="12700"/>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017" y="7859"/>
                <a:ext cx="970"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sp>
        <p:nvSpPr>
          <p:cNvPr id="33" name="文本框 32"/>
          <p:cNvSpPr txBox="1"/>
          <p:nvPr/>
        </p:nvSpPr>
        <p:spPr>
          <a:xfrm>
            <a:off x="888365" y="849630"/>
            <a:ext cx="10444480" cy="583565"/>
          </a:xfrm>
          <a:prstGeom prst="rect">
            <a:avLst/>
          </a:prstGeom>
          <a:noFill/>
        </p:spPr>
        <p:txBody>
          <a:bodyPr wrap="square" rtlCol="0">
            <a:spAutoFit/>
          </a:bodyPr>
          <a:lstStyle/>
          <a:p>
            <a:pPr algn="ctr"/>
            <a:r>
              <a:rPr lang="zh-CN" altLang="en-US" sz="3200" b="1" dirty="0">
                <a:solidFill>
                  <a:schemeClr val="tx1"/>
                </a:solidFill>
                <a:latin typeface="华文中宋" panose="02010600040101010101" charset="-122"/>
                <a:ea typeface="华文中宋" panose="02010600040101010101" charset="-122"/>
                <a:cs typeface="华文中宋" panose="02010600040101010101" charset="-122"/>
              </a:rPr>
              <a:t>理想的内涵</a:t>
            </a:r>
            <a:endParaRPr lang="zh-CN" altLang="en-US" sz="3200" b="1" dirty="0">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37" name="矩形 36"/>
          <p:cNvSpPr/>
          <p:nvPr/>
        </p:nvSpPr>
        <p:spPr>
          <a:xfrm>
            <a:off x="0" y="184150"/>
            <a:ext cx="45720" cy="298450"/>
          </a:xfrm>
          <a:prstGeom prst="rect">
            <a:avLst/>
          </a:prstGeom>
          <a:solidFill>
            <a:srgbClr val="04924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049240"/>
              </a:solidFill>
              <a:sym typeface="+mn-ea"/>
            </a:endParaRPr>
          </a:p>
        </p:txBody>
      </p:sp>
      <p:pic>
        <p:nvPicPr>
          <p:cNvPr id="3" name="图片 2" descr="11"/>
          <p:cNvPicPr>
            <a:picLocks noChangeAspect="1"/>
          </p:cNvPicPr>
          <p:nvPr>
            <p:custDataLst>
              <p:tags r:id="rId2"/>
            </p:custDataLst>
          </p:nvPr>
        </p:nvPicPr>
        <p:blipFill>
          <a:blip r:embed="rId3"/>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5"/>
          <p:cNvSpPr/>
          <p:nvPr/>
        </p:nvSpPr>
        <p:spPr>
          <a:xfrm flipH="1">
            <a:off x="3875309" y="4330119"/>
            <a:ext cx="7601319" cy="1823343"/>
          </a:xfrm>
          <a:prstGeom prst="roundRect">
            <a:avLst>
              <a:gd name="adj" fmla="val 0"/>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矩形 20"/>
          <p:cNvSpPr/>
          <p:nvPr/>
        </p:nvSpPr>
        <p:spPr>
          <a:xfrm>
            <a:off x="4426362" y="4464560"/>
            <a:ext cx="6502570" cy="1476375"/>
          </a:xfrm>
          <a:prstGeom prst="rect">
            <a:avLst/>
          </a:prstGeom>
        </p:spPr>
        <p:txBody>
          <a:bodyPr wrap="square">
            <a:spAutoFit/>
          </a:bodyPr>
          <a:lstStyle/>
          <a:p>
            <a:pPr indent="609600" algn="just">
              <a:lnSpc>
                <a:spcPct val="150000"/>
              </a:lnSpc>
            </a:pPr>
            <a:r>
              <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微软雅黑" panose="020B0503020204020204" pitchFamily="34" charset="-122"/>
                <a:sym typeface="+mn-ea"/>
              </a:rPr>
              <a:t>理想是人们对客观世界的超前反映，是对未来的预见。理想源于现实，又高于现实。因而，成为人们追求美好未来的动力。</a:t>
            </a:r>
            <a:endParaRPr lang="zh-CN" altLang="en-US" sz="2000" b="1" dirty="0">
              <a:solidFill>
                <a:schemeClr val="tx1">
                  <a:lumMod val="75000"/>
                  <a:lumOff val="25000"/>
                </a:schemeClr>
              </a:solidFill>
              <a:latin typeface="宋体" panose="02010600030101010101" pitchFamily="2" charset="-122"/>
              <a:ea typeface="宋体" panose="02010600030101010101" pitchFamily="2" charset="-122"/>
              <a:cs typeface="微软雅黑" panose="020B0503020204020204" pitchFamily="34" charset="-122"/>
              <a:sym typeface="+mn-ea"/>
            </a:endParaRPr>
          </a:p>
        </p:txBody>
      </p:sp>
      <p:grpSp>
        <p:nvGrpSpPr>
          <p:cNvPr id="7" name="组合 6"/>
          <p:cNvGrpSpPr/>
          <p:nvPr/>
        </p:nvGrpSpPr>
        <p:grpSpPr>
          <a:xfrm>
            <a:off x="360680" y="1408430"/>
            <a:ext cx="3660140" cy="5251450"/>
            <a:chOff x="568" y="1599"/>
            <a:chExt cx="5764" cy="8270"/>
          </a:xfrm>
        </p:grpSpPr>
        <p:sp>
          <p:nvSpPr>
            <p:cNvPr id="24" name="Rectangle 2" descr="e7d195523061f1c0d318120d6aeaf1b6ccceb6ba3da59c0775C5DE19DDDEBC09ED96DBD9900D9848D623ECAD1D4904B78047D0015C22C8BE97228BE8B5BFF08FE7A3AE04126DA07312A96C0F69F9BAB7546945C7D4E883A98F5A663549BD6DBC734C446C6751865D8EC0D17051C09F8C20EAAA94FFD0DA2E79ED2442AB35576A1C75A88E6D48F527"/>
            <p:cNvSpPr/>
            <p:nvPr/>
          </p:nvSpPr>
          <p:spPr>
            <a:xfrm>
              <a:off x="568" y="1599"/>
              <a:ext cx="5765" cy="8270"/>
            </a:xfrm>
            <a:prstGeom prst="rect">
              <a:avLst/>
            </a:prstGeom>
            <a:solidFill>
              <a:schemeClr val="bg1"/>
            </a:solidFill>
            <a:ln>
              <a:noFill/>
            </a:ln>
            <a:effectLst>
              <a:outerShdw blurRad="8001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en-US" dirty="0"/>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16" y="2067"/>
              <a:ext cx="4869" cy="7333"/>
            </a:xfrm>
            <a:prstGeom prst="rect">
              <a:avLst/>
            </a:prstGeom>
          </p:spPr>
        </p:pic>
      </p:grpSp>
      <p:sp>
        <p:nvSpPr>
          <p:cNvPr id="8" name="文本框 7"/>
          <p:cNvSpPr txBox="1"/>
          <p:nvPr/>
        </p:nvSpPr>
        <p:spPr>
          <a:xfrm>
            <a:off x="925830" y="880110"/>
            <a:ext cx="11099800" cy="583565"/>
          </a:xfrm>
          <a:prstGeom prst="rect">
            <a:avLst/>
          </a:prstGeom>
          <a:noFill/>
        </p:spPr>
        <p:txBody>
          <a:bodyPr wrap="square" rtlCol="0">
            <a:spAutoFit/>
          </a:bodyPr>
          <a:lstStyle/>
          <a:p>
            <a:pPr algn="ctr"/>
            <a:r>
              <a:rPr lang="zh-CN" altLang="en-US" sz="3200" b="1" dirty="0">
                <a:solidFill>
                  <a:schemeClr val="tx1"/>
                </a:solidFill>
                <a:latin typeface="华文中宋" panose="02010600040101010101" charset="-122"/>
                <a:ea typeface="华文中宋" panose="02010600040101010101" charset="-122"/>
                <a:cs typeface="华文中宋" panose="02010600040101010101" charset="-122"/>
              </a:rPr>
              <a:t>理想的特征</a:t>
            </a:r>
            <a:endParaRPr lang="zh-CN" altLang="en-US" sz="3200" b="1" dirty="0">
              <a:solidFill>
                <a:schemeClr val="tx1"/>
              </a:solidFill>
              <a:latin typeface="华文中宋" panose="02010600040101010101" charset="-122"/>
              <a:ea typeface="华文中宋" panose="02010600040101010101" charset="-122"/>
              <a:cs typeface="华文中宋" panose="02010600040101010101" charset="-122"/>
            </a:endParaRPr>
          </a:p>
        </p:txBody>
      </p:sp>
      <p:grpSp>
        <p:nvGrpSpPr>
          <p:cNvPr id="29" name="组合 28"/>
          <p:cNvGrpSpPr/>
          <p:nvPr/>
        </p:nvGrpSpPr>
        <p:grpSpPr>
          <a:xfrm>
            <a:off x="4479290" y="1599565"/>
            <a:ext cx="3660140" cy="676910"/>
            <a:chOff x="6856" y="1695"/>
            <a:chExt cx="5764" cy="1066"/>
          </a:xfrm>
          <a:solidFill>
            <a:schemeClr val="bg1"/>
          </a:solidFill>
        </p:grpSpPr>
        <p:sp>
          <p:nvSpPr>
            <p:cNvPr id="31" name="Rectangle: Rounded Corners 5"/>
            <p:cNvSpPr/>
            <p:nvPr/>
          </p:nvSpPr>
          <p:spPr>
            <a:xfrm flipH="1">
              <a:off x="6856" y="1695"/>
              <a:ext cx="5765" cy="1066"/>
            </a:xfrm>
            <a:prstGeom prst="snip1Rect">
              <a:avLst/>
            </a:prstGeom>
            <a:gradFill>
              <a:gsLst>
                <a:gs pos="100000">
                  <a:srgbClr val="338B43"/>
                </a:gs>
                <a:gs pos="0">
                  <a:srgbClr val="86BE6A"/>
                </a:gs>
              </a:gsLst>
              <a:lin ang="30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Arial" panose="020B0604020202020204" pitchFamily="34" charset="0"/>
              </a:endParaRPr>
            </a:p>
          </p:txBody>
        </p:sp>
        <p:sp>
          <p:nvSpPr>
            <p:cNvPr id="34" name="矩形 33"/>
            <p:cNvSpPr/>
            <p:nvPr/>
          </p:nvSpPr>
          <p:spPr>
            <a:xfrm>
              <a:off x="7299" y="1897"/>
              <a:ext cx="3663" cy="630"/>
            </a:xfrm>
            <a:prstGeom prst="rect">
              <a:avLst/>
            </a:prstGeom>
            <a:noFill/>
            <a:extLst>
              <a:ext uri="{909E8E84-426E-40DD-AFC4-6F175D3DCCD1}">
                <a14:hiddenFill xmlns:a14="http://schemas.microsoft.com/office/drawing/2010/main">
                  <a:grpFill/>
                </a14:hiddenFill>
              </a:ext>
            </a:extLst>
          </p:spPr>
          <p:txBody>
            <a:bodyPr wrap="none">
              <a:spAutoFit/>
            </a:bodyPr>
            <a:lstStyle/>
            <a:p>
              <a:pPr marL="342900" indent="-342900">
                <a:buFont typeface="Wingdings" panose="05000000000000000000" pitchFamily="2" charset="2"/>
                <a:buChar char="u"/>
              </a:pPr>
              <a:r>
                <a:rPr lang="zh-CN" altLang="en-US" sz="2000" b="1" dirty="0">
                  <a:solidFill>
                    <a:schemeClr val="bg1"/>
                  </a:solidFill>
                  <a:effectLst>
                    <a:outerShdw blurRad="50800" dist="38100" dir="2700000" algn="tl" rotWithShape="0">
                      <a:prstClr val="black">
                        <a:alpha val="40000"/>
                      </a:prstClr>
                    </a:outerShdw>
                  </a:effectLst>
                  <a:latin typeface="华文中宋" panose="02010600040101010101" charset="-122"/>
                  <a:ea typeface="华文中宋" panose="02010600040101010101" charset="-122"/>
                  <a:sym typeface="+mn-ea"/>
                </a:rPr>
                <a:t>理想具有超越性</a:t>
              </a:r>
              <a:endParaRPr lang="zh-CN" altLang="en-US" sz="2000" b="1" dirty="0">
                <a:solidFill>
                  <a:schemeClr val="bg1"/>
                </a:solidFill>
                <a:effectLst>
                  <a:outerShdw blurRad="50800" dist="38100" dir="2700000" algn="tl" rotWithShape="0">
                    <a:prstClr val="black">
                      <a:alpha val="40000"/>
                    </a:prstClr>
                  </a:outerShdw>
                </a:effectLst>
                <a:latin typeface="华文中宋" panose="02010600040101010101" charset="-122"/>
                <a:ea typeface="华文中宋" panose="02010600040101010101" charset="-122"/>
                <a:sym typeface="+mn-ea"/>
              </a:endParaRPr>
            </a:p>
          </p:txBody>
        </p:sp>
      </p:grpSp>
      <p:grpSp>
        <p:nvGrpSpPr>
          <p:cNvPr id="36" name="组合 35"/>
          <p:cNvGrpSpPr/>
          <p:nvPr/>
        </p:nvGrpSpPr>
        <p:grpSpPr>
          <a:xfrm flipH="1">
            <a:off x="6006465" y="2482850"/>
            <a:ext cx="3660775" cy="676910"/>
            <a:chOff x="6241098" y="1933950"/>
            <a:chExt cx="3660914" cy="798931"/>
          </a:xfrm>
          <a:solidFill>
            <a:schemeClr val="accent1"/>
          </a:solidFill>
        </p:grpSpPr>
        <p:sp>
          <p:nvSpPr>
            <p:cNvPr id="39" name="Rectangle: Rounded Corners 5"/>
            <p:cNvSpPr/>
            <p:nvPr/>
          </p:nvSpPr>
          <p:spPr>
            <a:xfrm>
              <a:off x="6241098" y="1933950"/>
              <a:ext cx="3660914" cy="798931"/>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40" name="矩形 39"/>
            <p:cNvSpPr/>
            <p:nvPr/>
          </p:nvSpPr>
          <p:spPr>
            <a:xfrm>
              <a:off x="7280412" y="2084645"/>
              <a:ext cx="2326278" cy="470665"/>
            </a:xfrm>
            <a:prstGeom prst="rect">
              <a:avLst/>
            </a:prstGeom>
            <a:noFill/>
            <a:extLst>
              <a:ext uri="{909E8E84-426E-40DD-AFC4-6F175D3DCCD1}">
                <a14:hiddenFill xmlns:a14="http://schemas.microsoft.com/office/drawing/2010/main">
                  <a:grpFill/>
                </a14:hiddenFill>
              </a:ext>
            </a:extLst>
          </p:spPr>
          <p:txBody>
            <a:bodyPr wrap="square">
              <a:spAutoFit/>
            </a:bodyPr>
            <a:lstStyle/>
            <a:p>
              <a:pPr marL="342900" indent="-342900">
                <a:buFont typeface="Wingdings" panose="05000000000000000000" pitchFamily="2" charset="2"/>
                <a:buChar char="u"/>
              </a:pPr>
              <a:r>
                <a:rPr lang="zh-CN" altLang="en-US" sz="2000" b="1" dirty="0">
                  <a:solidFill>
                    <a:srgbClr val="A6A6A6"/>
                  </a:solidFill>
                  <a:effectLst/>
                  <a:latin typeface="华文中宋" panose="02010600040101010101" charset="-122"/>
                  <a:ea typeface="华文中宋" panose="02010600040101010101" charset="-122"/>
                </a:rPr>
                <a:t>理想具有实践性</a:t>
              </a:r>
              <a:endParaRPr lang="zh-CN" altLang="en-US" sz="2000" b="1" dirty="0">
                <a:solidFill>
                  <a:srgbClr val="A6A6A6"/>
                </a:solidFill>
                <a:effectLst/>
                <a:latin typeface="华文中宋" panose="02010600040101010101" charset="-122"/>
                <a:ea typeface="华文中宋" panose="02010600040101010101" charset="-122"/>
              </a:endParaRPr>
            </a:p>
          </p:txBody>
        </p:sp>
      </p:grpSp>
      <p:grpSp>
        <p:nvGrpSpPr>
          <p:cNvPr id="41" name="组合 40"/>
          <p:cNvGrpSpPr/>
          <p:nvPr/>
        </p:nvGrpSpPr>
        <p:grpSpPr>
          <a:xfrm flipH="1">
            <a:off x="7534275" y="3366135"/>
            <a:ext cx="3660775" cy="676910"/>
            <a:chOff x="6795402" y="2852756"/>
            <a:chExt cx="3660914" cy="798931"/>
          </a:xfrm>
        </p:grpSpPr>
        <p:sp>
          <p:nvSpPr>
            <p:cNvPr id="42" name="Rectangle: Rounded Corners 5"/>
            <p:cNvSpPr/>
            <p:nvPr/>
          </p:nvSpPr>
          <p:spPr>
            <a:xfrm>
              <a:off x="6795402" y="2852756"/>
              <a:ext cx="3660914" cy="798931"/>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43" name="矩形 42"/>
            <p:cNvSpPr/>
            <p:nvPr/>
          </p:nvSpPr>
          <p:spPr>
            <a:xfrm>
              <a:off x="7321755" y="3003451"/>
              <a:ext cx="2839239" cy="470665"/>
            </a:xfrm>
            <a:prstGeom prst="rect">
              <a:avLst/>
            </a:prstGeom>
          </p:spPr>
          <p:txBody>
            <a:bodyPr wrap="square">
              <a:spAutoFit/>
            </a:bodyPr>
            <a:lstStyle/>
            <a:p>
              <a:pPr marL="342900" indent="-342900">
                <a:buFont typeface="Wingdings" panose="05000000000000000000" pitchFamily="2" charset="2"/>
                <a:buChar char="u"/>
              </a:pPr>
              <a:r>
                <a:rPr lang="zh-CN" altLang="en-US" sz="2000" b="1" dirty="0">
                  <a:solidFill>
                    <a:srgbClr val="A6A6A6"/>
                  </a:solidFill>
                  <a:latin typeface="华文中宋" panose="02010600040101010101" charset="-122"/>
                  <a:ea typeface="华文中宋" panose="02010600040101010101" charset="-122"/>
                </a:rPr>
                <a:t>理想具有时代性</a:t>
              </a:r>
              <a:endParaRPr lang="zh-CN" altLang="en-US" sz="2000" b="1" dirty="0">
                <a:solidFill>
                  <a:srgbClr val="A6A6A6"/>
                </a:solidFill>
                <a:latin typeface="华文中宋" panose="02010600040101010101" charset="-122"/>
                <a:ea typeface="华文中宋" panose="02010600040101010101" charset="-122"/>
              </a:endParaRPr>
            </a:p>
          </p:txBody>
        </p:sp>
      </p:grpSp>
      <p:sp>
        <p:nvSpPr>
          <p:cNvPr id="12" name="矩形 11"/>
          <p:cNvSpPr/>
          <p:nvPr/>
        </p:nvSpPr>
        <p:spPr>
          <a:xfrm>
            <a:off x="0" y="184150"/>
            <a:ext cx="45720" cy="298450"/>
          </a:xfrm>
          <a:prstGeom prst="rect">
            <a:avLst/>
          </a:prstGeom>
          <a:solidFill>
            <a:srgbClr val="04924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049240"/>
              </a:solidFill>
              <a:sym typeface="+mn-ea"/>
            </a:endParaRPr>
          </a:p>
        </p:txBody>
      </p:sp>
      <p:pic>
        <p:nvPicPr>
          <p:cNvPr id="2" name="图片 1" descr="11"/>
          <p:cNvPicPr>
            <a:picLocks noChangeAspect="1"/>
          </p:cNvPicPr>
          <p:nvPr>
            <p:custDataLst>
              <p:tags r:id="rId2"/>
            </p:custDataLst>
          </p:nvPr>
        </p:nvPicPr>
        <p:blipFill>
          <a:blip r:embed="rId3"/>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2960" y="876300"/>
            <a:ext cx="4745355" cy="583565"/>
          </a:xfrm>
          <a:prstGeom prst="rect">
            <a:avLst/>
          </a:prstGeom>
          <a:noFill/>
        </p:spPr>
        <p:txBody>
          <a:bodyPr wrap="none" rtlCol="0" anchor="t">
            <a:spAutoFit/>
          </a:bodyPr>
          <a:p>
            <a:pPr>
              <a:buFont typeface="Wingdings" panose="05000000000000000000" pitchFamily="2" charset="2"/>
            </a:pPr>
            <a:r>
              <a:rPr lang="en-US" altLang="zh-CN" sz="3200" dirty="0">
                <a:solidFill>
                  <a:srgbClr val="C00000"/>
                </a:solidFill>
                <a:latin typeface="Calibri" panose="020F0502020204030204" charset="0"/>
                <a:ea typeface="微软雅黑" panose="020B0503020204020204" pitchFamily="34" charset="-122"/>
                <a:sym typeface="Calibri" panose="020F0502020204030204" charset="0"/>
              </a:rPr>
              <a:t> </a:t>
            </a:r>
            <a:r>
              <a:rPr lang="zh-CN" altLang="en-US" sz="3200" dirty="0">
                <a:solidFill>
                  <a:srgbClr val="C00000"/>
                </a:solidFill>
                <a:latin typeface="Calibri" panose="020F0502020204030204" charset="0"/>
                <a:ea typeface="微软雅黑" panose="020B0503020204020204" pitchFamily="34" charset="-122"/>
                <a:sym typeface="Calibri" panose="020F0502020204030204" charset="0"/>
              </a:rPr>
              <a:t>理想、空想和幻想的不同</a:t>
            </a:r>
            <a:endParaRPr lang="zh-CN" altLang="en-US" sz="3200"/>
          </a:p>
        </p:txBody>
      </p:sp>
      <p:sp>
        <p:nvSpPr>
          <p:cNvPr id="3" name="文本框 2"/>
          <p:cNvSpPr txBox="1"/>
          <p:nvPr/>
        </p:nvSpPr>
        <p:spPr>
          <a:xfrm>
            <a:off x="1877695" y="2173605"/>
            <a:ext cx="894080" cy="521970"/>
          </a:xfrm>
          <a:prstGeom prst="rect">
            <a:avLst/>
          </a:prstGeom>
          <a:noFill/>
        </p:spPr>
        <p:txBody>
          <a:bodyPr wrap="square" rtlCol="0" anchor="t">
            <a:spAutoFit/>
          </a:bodyPr>
          <a:p>
            <a:pPr marL="0" lvl="0" indent="0" algn="l" defTabSz="0" eaLnBrk="1" hangingPunct="1">
              <a:buNone/>
            </a:pPr>
            <a:r>
              <a:rPr lang="zh-CN" altLang="en-US" sz="2800" b="1">
                <a:solidFill>
                  <a:schemeClr val="accent6"/>
                </a:solidFill>
                <a:latin typeface="微软雅黑" panose="020B0503020204020204" pitchFamily="34" charset="-122"/>
                <a:ea typeface="微软雅黑" panose="020B0503020204020204" pitchFamily="34" charset="-122"/>
                <a:sym typeface="+mn-ea"/>
              </a:rPr>
              <a:t>理想</a:t>
            </a:r>
            <a:endParaRPr lang="zh-CN" altLang="en-US" sz="2800" b="1">
              <a:solidFill>
                <a:schemeClr val="accent6"/>
              </a:solidFill>
              <a:latin typeface="微软雅黑" panose="020B0503020204020204" pitchFamily="34" charset="-122"/>
              <a:ea typeface="微软雅黑" panose="020B0503020204020204" pitchFamily="34" charset="-122"/>
              <a:sym typeface="+mn-ea"/>
            </a:endParaRPr>
          </a:p>
        </p:txBody>
      </p:sp>
      <p:sp>
        <p:nvSpPr>
          <p:cNvPr id="24580" name="Line 5"/>
          <p:cNvSpPr/>
          <p:nvPr/>
        </p:nvSpPr>
        <p:spPr>
          <a:xfrm>
            <a:off x="2696528" y="3430905"/>
            <a:ext cx="1066800" cy="0"/>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sp>
      <p:sp>
        <p:nvSpPr>
          <p:cNvPr id="4" name="文本框 3"/>
          <p:cNvSpPr txBox="1"/>
          <p:nvPr/>
        </p:nvSpPr>
        <p:spPr>
          <a:xfrm>
            <a:off x="3846830" y="2050415"/>
            <a:ext cx="7333615" cy="829945"/>
          </a:xfrm>
          <a:prstGeom prst="rect">
            <a:avLst/>
          </a:prstGeom>
          <a:noFill/>
        </p:spPr>
        <p:txBody>
          <a:bodyPr wrap="square" rtlCol="0">
            <a:spAutoFit/>
          </a:bodyPr>
          <a:p>
            <a:pPr>
              <a:spcBef>
                <a:spcPct val="20000"/>
              </a:spcBef>
              <a:buFont typeface="Wingdings" panose="05000000000000000000" pitchFamily="2" charset="2"/>
            </a:pPr>
            <a:r>
              <a:rPr lang="zh-CN" altLang="en-US" sz="2400" b="1" dirty="0">
                <a:solidFill>
                  <a:srgbClr val="000000"/>
                </a:solidFill>
                <a:latin typeface="Times New Roman" panose="02020603050405020304" pitchFamily="18" charset="0"/>
                <a:ea typeface="微软雅黑" panose="020B0503020204020204" pitchFamily="34" charset="-122"/>
                <a:sym typeface="Times New Roman" panose="02020603050405020304" pitchFamily="18" charset="0"/>
              </a:rPr>
              <a:t>是对未来的一种有根据的、合理的设想或希望，理想属于社会意识，是社会存在的反映。它是能够实现的。</a:t>
            </a:r>
            <a:endParaRPr lang="zh-CN" altLang="en-US" sz="2400" b="1"/>
          </a:p>
        </p:txBody>
      </p:sp>
      <p:sp>
        <p:nvSpPr>
          <p:cNvPr id="5" name="文本框 4"/>
          <p:cNvSpPr txBox="1"/>
          <p:nvPr/>
        </p:nvSpPr>
        <p:spPr>
          <a:xfrm>
            <a:off x="1877695" y="3169920"/>
            <a:ext cx="894080" cy="521970"/>
          </a:xfrm>
          <a:prstGeom prst="rect">
            <a:avLst/>
          </a:prstGeom>
          <a:noFill/>
        </p:spPr>
        <p:txBody>
          <a:bodyPr wrap="none" rtlCol="0" anchor="t">
            <a:spAutoFit/>
          </a:bodyPr>
          <a:p>
            <a:pPr>
              <a:spcBef>
                <a:spcPct val="20000"/>
              </a:spcBef>
              <a:buFont typeface="Wingdings" panose="05000000000000000000" pitchFamily="2" charset="2"/>
            </a:pPr>
            <a:r>
              <a:rPr lang="zh-CN" altLang="en-US" sz="2800" b="1" dirty="0">
                <a:solidFill>
                  <a:srgbClr val="C00000"/>
                </a:solidFill>
                <a:latin typeface="Times New Roman" panose="02020603050405020304" pitchFamily="18" charset="0"/>
                <a:ea typeface="微软雅黑" panose="020B0503020204020204" pitchFamily="34" charset="-122"/>
                <a:sym typeface="Times New Roman" panose="02020603050405020304" pitchFamily="18" charset="0"/>
              </a:rPr>
              <a:t>空想</a:t>
            </a:r>
            <a:endParaRPr lang="zh-CN" altLang="en-US" sz="2800"/>
          </a:p>
        </p:txBody>
      </p:sp>
      <p:sp>
        <p:nvSpPr>
          <p:cNvPr id="6" name="文本框 5"/>
          <p:cNvSpPr txBox="1"/>
          <p:nvPr/>
        </p:nvSpPr>
        <p:spPr>
          <a:xfrm>
            <a:off x="3846830" y="3231515"/>
            <a:ext cx="7274560" cy="460375"/>
          </a:xfrm>
          <a:prstGeom prst="rect">
            <a:avLst/>
          </a:prstGeom>
          <a:noFill/>
        </p:spPr>
        <p:txBody>
          <a:bodyPr wrap="square" rtlCol="0">
            <a:spAutoFit/>
          </a:bodyPr>
          <a:p>
            <a:pPr>
              <a:spcBef>
                <a:spcPct val="20000"/>
              </a:spcBef>
              <a:buFont typeface="Wingdings" panose="05000000000000000000" pitchFamily="2" charset="2"/>
            </a:pPr>
            <a:r>
              <a:rPr lang="zh-CN" altLang="en-US" sz="2400" b="1" dirty="0">
                <a:solidFill>
                  <a:srgbClr val="000000"/>
                </a:solidFill>
                <a:latin typeface="Times New Roman" panose="02020603050405020304" pitchFamily="18" charset="0"/>
                <a:ea typeface="微软雅黑" panose="020B0503020204020204" pitchFamily="34" charset="-122"/>
                <a:sym typeface="Times New Roman" panose="02020603050405020304" pitchFamily="18" charset="0"/>
              </a:rPr>
              <a:t>脱离实际，违背客观，永远不可能实现的主观臆想。</a:t>
            </a:r>
            <a:endParaRPr lang="zh-CN" altLang="en-US" sz="2400" b="1" dirty="0">
              <a:solidFill>
                <a:srgbClr val="000000"/>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7" name="文本框 6"/>
          <p:cNvSpPr txBox="1"/>
          <p:nvPr/>
        </p:nvSpPr>
        <p:spPr>
          <a:xfrm>
            <a:off x="1877695" y="4626610"/>
            <a:ext cx="894080" cy="521970"/>
          </a:xfrm>
          <a:prstGeom prst="rect">
            <a:avLst/>
          </a:prstGeom>
          <a:noFill/>
        </p:spPr>
        <p:txBody>
          <a:bodyPr wrap="none" rtlCol="0" anchor="t">
            <a:spAutoFit/>
          </a:bodyPr>
          <a:p>
            <a:pPr>
              <a:spcBef>
                <a:spcPct val="20000"/>
              </a:spcBef>
              <a:buFont typeface="Wingdings" panose="05000000000000000000" pitchFamily="2" charset="2"/>
            </a:pPr>
            <a:r>
              <a:rPr lang="zh-CN" altLang="en-US" sz="2800" b="1" dirty="0">
                <a:solidFill>
                  <a:srgbClr val="C00000"/>
                </a:solidFill>
                <a:latin typeface="Times New Roman" panose="02020603050405020304" pitchFamily="18" charset="0"/>
                <a:ea typeface="微软雅黑" panose="020B0503020204020204" pitchFamily="34" charset="-122"/>
                <a:sym typeface="Times New Roman" panose="02020603050405020304" pitchFamily="18" charset="0"/>
              </a:rPr>
              <a:t>幻想</a:t>
            </a:r>
            <a:endParaRPr lang="zh-CN" altLang="en-US" sz="2800"/>
          </a:p>
        </p:txBody>
      </p:sp>
      <p:sp>
        <p:nvSpPr>
          <p:cNvPr id="8" name="文本框 7"/>
          <p:cNvSpPr txBox="1"/>
          <p:nvPr/>
        </p:nvSpPr>
        <p:spPr>
          <a:xfrm>
            <a:off x="3636645" y="4166235"/>
            <a:ext cx="7331710" cy="460375"/>
          </a:xfrm>
          <a:prstGeom prst="rect">
            <a:avLst/>
          </a:prstGeom>
          <a:noFill/>
        </p:spPr>
        <p:txBody>
          <a:bodyPr wrap="none" rtlCol="0" anchor="t">
            <a:spAutoFit/>
          </a:bodyPr>
          <a:p>
            <a:pPr>
              <a:spcBef>
                <a:spcPct val="50000"/>
              </a:spcBef>
              <a:buFont typeface="Wingdings" panose="05000000000000000000" pitchFamily="2" charset="2"/>
            </a:pPr>
            <a:r>
              <a:rPr lang="en-US" altLang="zh-CN" sz="2400" dirty="0">
                <a:solidFill>
                  <a:srgbClr val="000000"/>
                </a:solidFill>
                <a:latin typeface="Calibri" panose="020F0502020204030204" charset="0"/>
                <a:ea typeface="微软雅黑" panose="020B0503020204020204" pitchFamily="34" charset="-122"/>
                <a:sym typeface="Calibri" panose="020F0502020204030204" charset="0"/>
              </a:rPr>
              <a:t>  </a:t>
            </a:r>
            <a:r>
              <a:rPr lang="zh-CN" altLang="en-US" sz="2400" b="1" dirty="0">
                <a:solidFill>
                  <a:srgbClr val="000000"/>
                </a:solidFill>
                <a:latin typeface="Calibri" panose="020F0502020204030204" charset="0"/>
                <a:ea typeface="微软雅黑" panose="020B0503020204020204" pitchFamily="34" charset="-122"/>
                <a:sym typeface="Calibri" panose="020F0502020204030204" charset="0"/>
              </a:rPr>
              <a:t>一种是完全不切实际的想象，这种幻想等同于空想。</a:t>
            </a:r>
            <a:endParaRPr lang="zh-CN" altLang="en-US" sz="2400" b="1" dirty="0">
              <a:solidFill>
                <a:srgbClr val="000000"/>
              </a:solidFill>
              <a:latin typeface="Calibri" panose="020F0502020204030204" charset="0"/>
              <a:ea typeface="微软雅黑" panose="020B0503020204020204" pitchFamily="34" charset="-122"/>
              <a:sym typeface="Calibri" panose="020F0502020204030204" charset="0"/>
            </a:endParaRPr>
          </a:p>
        </p:txBody>
      </p:sp>
      <p:sp>
        <p:nvSpPr>
          <p:cNvPr id="9" name="文本框 8"/>
          <p:cNvSpPr txBox="1"/>
          <p:nvPr/>
        </p:nvSpPr>
        <p:spPr>
          <a:xfrm>
            <a:off x="3840480" y="4995545"/>
            <a:ext cx="7196455" cy="903605"/>
          </a:xfrm>
          <a:prstGeom prst="rect">
            <a:avLst/>
          </a:prstGeom>
          <a:noFill/>
        </p:spPr>
        <p:txBody>
          <a:bodyPr wrap="square" rtlCol="0" anchor="t">
            <a:spAutoFit/>
          </a:bodyPr>
          <a:p>
            <a:pPr>
              <a:spcBef>
                <a:spcPct val="20000"/>
              </a:spcBef>
              <a:buFont typeface="Wingdings" panose="05000000000000000000" pitchFamily="2" charset="2"/>
            </a:pPr>
            <a:r>
              <a:rPr lang="zh-CN" altLang="en-US" sz="2400" b="1" dirty="0">
                <a:solidFill>
                  <a:srgbClr val="000000"/>
                </a:solidFill>
                <a:latin typeface="Times New Roman" panose="02020603050405020304" pitchFamily="18" charset="0"/>
                <a:ea typeface="微软雅黑" panose="020B0503020204020204" pitchFamily="34" charset="-122"/>
                <a:sym typeface="Times New Roman" panose="02020603050405020304" pitchFamily="18" charset="0"/>
              </a:rPr>
              <a:t>一种是符合现实生活发展要求的想象，在条件具备时，</a:t>
            </a:r>
            <a:endParaRPr lang="zh-CN" altLang="en-US" sz="2400" b="1" dirty="0">
              <a:solidFill>
                <a:srgbClr val="000000"/>
              </a:solidFill>
              <a:latin typeface="Times New Roman" panose="02020603050405020304" pitchFamily="18" charset="0"/>
              <a:ea typeface="微软雅黑" panose="020B0503020204020204" pitchFamily="34" charset="-122"/>
              <a:sym typeface="Times New Roman" panose="02020603050405020304" pitchFamily="18" charset="0"/>
            </a:endParaRPr>
          </a:p>
          <a:p>
            <a:pPr>
              <a:spcBef>
                <a:spcPct val="20000"/>
              </a:spcBef>
              <a:buFont typeface="Wingdings" panose="05000000000000000000" pitchFamily="2" charset="2"/>
            </a:pPr>
            <a:r>
              <a:rPr lang="zh-CN" altLang="en-US" sz="2400" b="1" dirty="0">
                <a:solidFill>
                  <a:srgbClr val="000000"/>
                </a:solidFill>
                <a:latin typeface="Times New Roman" panose="02020603050405020304" pitchFamily="18" charset="0"/>
                <a:ea typeface="微软雅黑" panose="020B0503020204020204" pitchFamily="34" charset="-122"/>
                <a:sym typeface="Times New Roman" panose="02020603050405020304" pitchFamily="18" charset="0"/>
              </a:rPr>
              <a:t>也可以变为现实。</a:t>
            </a:r>
            <a:endParaRPr lang="zh-CN" altLang="en-US" sz="2400" b="1"/>
          </a:p>
        </p:txBody>
      </p:sp>
      <p:sp>
        <p:nvSpPr>
          <p:cNvPr id="11" name="Line 5"/>
          <p:cNvSpPr/>
          <p:nvPr/>
        </p:nvSpPr>
        <p:spPr>
          <a:xfrm flipV="1">
            <a:off x="2799715" y="4416425"/>
            <a:ext cx="938530" cy="424815"/>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sp>
      <p:sp>
        <p:nvSpPr>
          <p:cNvPr id="12" name="Line 5"/>
          <p:cNvSpPr/>
          <p:nvPr/>
        </p:nvSpPr>
        <p:spPr>
          <a:xfrm>
            <a:off x="2671128" y="2445385"/>
            <a:ext cx="1066800" cy="0"/>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sp>
      <p:sp>
        <p:nvSpPr>
          <p:cNvPr id="13" name="Line 5"/>
          <p:cNvSpPr/>
          <p:nvPr/>
        </p:nvSpPr>
        <p:spPr>
          <a:xfrm>
            <a:off x="2799715" y="4995545"/>
            <a:ext cx="1066800" cy="377825"/>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sp>
      <p:pic>
        <p:nvPicPr>
          <p:cNvPr id="10" name="图片 9" descr="11"/>
          <p:cNvPicPr>
            <a:picLocks noChangeAspect="1"/>
          </p:cNvPicPr>
          <p:nvPr>
            <p:custDataLst>
              <p:tags r:id="rId1"/>
            </p:custDataLst>
          </p:nvPr>
        </p:nvPicPr>
        <p:blipFill>
          <a:blip r:embed="rId2"/>
          <a:stretch>
            <a:fillRect/>
          </a:stretch>
        </p:blipFill>
        <p:spPr>
          <a:xfrm>
            <a:off x="9172575" y="6261100"/>
            <a:ext cx="1948815" cy="367665"/>
          </a:xfrm>
          <a:prstGeom prst="rect">
            <a:avLst/>
          </a:prstGeom>
        </p:spPr>
      </p:pic>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6130" y="1681480"/>
            <a:ext cx="10379710" cy="645160"/>
          </a:xfrm>
          <a:prstGeom prst="rect">
            <a:avLst/>
          </a:prstGeom>
          <a:noFill/>
        </p:spPr>
        <p:txBody>
          <a:bodyPr wrap="square" rtlCol="0" anchor="t">
            <a:spAutoFit/>
          </a:bodyPr>
          <a:p>
            <a:pPr indent="0">
              <a:lnSpc>
                <a:spcPct val="150000"/>
              </a:lnSpc>
              <a:spcBef>
                <a:spcPct val="20000"/>
              </a:spcBef>
              <a:buFont typeface="Wingdings" panose="05000000000000000000" pitchFamily="2" charset="2"/>
              <a:buNone/>
            </a:pPr>
            <a:r>
              <a:rPr lang="zh-CN" altLang="en-US" sz="24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endParaRPr lang="zh-CN" altLang="en-US" sz="2400"/>
          </a:p>
        </p:txBody>
      </p:sp>
      <p:pic>
        <p:nvPicPr>
          <p:cNvPr id="100" name="图片 99"/>
          <p:cNvPicPr/>
          <p:nvPr>
            <p:custDataLst>
              <p:tags r:id="rId1"/>
            </p:custDataLst>
          </p:nvPr>
        </p:nvPicPr>
        <p:blipFill>
          <a:blip r:embed="rId2" cstate="print"/>
          <a:stretch>
            <a:fillRect/>
          </a:stretch>
        </p:blipFill>
        <p:spPr>
          <a:xfrm>
            <a:off x="982980" y="1815465"/>
            <a:ext cx="2870200" cy="3834765"/>
          </a:xfrm>
          <a:prstGeom prst="rect">
            <a:avLst/>
          </a:prstGeom>
          <a:noFill/>
          <a:ln w="9525">
            <a:noFill/>
          </a:ln>
        </p:spPr>
      </p:pic>
      <p:sp>
        <p:nvSpPr>
          <p:cNvPr id="2" name="文本框 1"/>
          <p:cNvSpPr txBox="1"/>
          <p:nvPr/>
        </p:nvSpPr>
        <p:spPr>
          <a:xfrm>
            <a:off x="1490345" y="5650230"/>
            <a:ext cx="1099820" cy="450850"/>
          </a:xfrm>
          <a:prstGeom prst="rect">
            <a:avLst/>
          </a:prstGeom>
          <a:noFill/>
        </p:spPr>
        <p:txBody>
          <a:bodyPr wrap="none" rtlCol="0" anchor="t">
            <a:spAutoFit/>
          </a:bodyPr>
          <a:p>
            <a:pPr indent="457200">
              <a:lnSpc>
                <a:spcPct val="130000"/>
              </a:lnSpc>
            </a:pPr>
            <a:r>
              <a:rPr lang="zh-CN" altLang="en-US" b="1" dirty="0" smtClean="0">
                <a:latin typeface="华文中宋" panose="02010600040101010101" charset="-122"/>
                <a:ea typeface="华文中宋" panose="02010600040101010101" charset="-122"/>
                <a:cs typeface="华文中宋" panose="02010600040101010101" charset="-122"/>
                <a:sym typeface="+mn-ea"/>
              </a:rPr>
              <a:t>贺麟</a:t>
            </a:r>
            <a:endParaRPr lang="zh-CN" altLang="en-US"/>
          </a:p>
        </p:txBody>
      </p:sp>
      <p:sp>
        <p:nvSpPr>
          <p:cNvPr id="4" name="文本框 3"/>
          <p:cNvSpPr txBox="1"/>
          <p:nvPr/>
        </p:nvSpPr>
        <p:spPr>
          <a:xfrm>
            <a:off x="4191635" y="2007870"/>
            <a:ext cx="6645910" cy="3449955"/>
          </a:xfrm>
          <a:prstGeom prst="rect">
            <a:avLst/>
          </a:prstGeom>
          <a:noFill/>
        </p:spPr>
        <p:txBody>
          <a:bodyPr wrap="square" rtlCol="0" anchor="t">
            <a:spAutoFit/>
          </a:bodyPr>
          <a:p>
            <a:pPr indent="457200">
              <a:lnSpc>
                <a:spcPct val="130000"/>
              </a:lnSpc>
            </a:pPr>
            <a:r>
              <a:rPr lang="zh-CN" altLang="en-US" sz="2800" b="1" dirty="0" smtClean="0">
                <a:latin typeface="华文中宋" panose="02010600040101010101" charset="-122"/>
                <a:ea typeface="华文中宋" panose="02010600040101010101" charset="-122"/>
                <a:cs typeface="华文中宋" panose="02010600040101010101" charset="-122"/>
                <a:sym typeface="+mn-ea"/>
              </a:rPr>
              <a:t>“离开现实而言理想，理想就会成为幻想和梦想，离开理想而言现实，现实就会成盲目的命运和冷酷无情的力量……事实上有许多人埋没在现实之中，为现实所束缚，作现实的奴隶，更有许多人，沉溺于幻想中，不认识现实，极力逃避现实。”</a:t>
            </a:r>
            <a:endParaRPr lang="zh-CN" altLang="en-US" sz="2800"/>
          </a:p>
        </p:txBody>
      </p:sp>
      <p:pic>
        <p:nvPicPr>
          <p:cNvPr id="5" name="图片 4" descr="11"/>
          <p:cNvPicPr>
            <a:picLocks noChangeAspect="1"/>
          </p:cNvPicPr>
          <p:nvPr>
            <p:custDataLst>
              <p:tags r:id="rId3"/>
            </p:custDataLst>
          </p:nvPr>
        </p:nvPicPr>
        <p:blipFill>
          <a:blip r:embed="rId4"/>
          <a:stretch>
            <a:fillRect/>
          </a:stretch>
        </p:blipFill>
        <p:spPr>
          <a:xfrm>
            <a:off x="9172575" y="6261100"/>
            <a:ext cx="1948815" cy="367665"/>
          </a:xfrm>
          <a:prstGeom prst="rect">
            <a:avLst/>
          </a:prstGeom>
        </p:spPr>
      </p:pic>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Rounded Corners 5"/>
          <p:cNvSpPr/>
          <p:nvPr/>
        </p:nvSpPr>
        <p:spPr>
          <a:xfrm flipH="1">
            <a:off x="4037965" y="4250690"/>
            <a:ext cx="7438390" cy="1917065"/>
          </a:xfrm>
          <a:prstGeom prst="roundRect">
            <a:avLst>
              <a:gd name="adj" fmla="val 0"/>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矩形 20"/>
          <p:cNvSpPr/>
          <p:nvPr/>
        </p:nvSpPr>
        <p:spPr>
          <a:xfrm>
            <a:off x="4479241" y="4156595"/>
            <a:ext cx="6315128" cy="1476375"/>
          </a:xfrm>
          <a:prstGeom prst="rect">
            <a:avLst/>
          </a:prstGeom>
        </p:spPr>
        <p:txBody>
          <a:bodyPr wrap="square">
            <a:spAutoFit/>
          </a:bodyPr>
          <a:lstStyle/>
          <a:p>
            <a:pPr indent="528955" algn="just" fontAlgn="auto">
              <a:lnSpc>
                <a:spcPct val="150000"/>
              </a:lnSpc>
            </a:pPr>
            <a:r>
              <a:rPr lang="zh-CN" altLang="en-US" sz="2000" b="1" dirty="0">
                <a:solidFill>
                  <a:srgbClr val="049240"/>
                </a:solidFill>
                <a:latin typeface="宋体" panose="02010600030101010101" pitchFamily="2" charset="-122"/>
                <a:ea typeface="宋体" panose="02010600030101010101" pitchFamily="2" charset="-122"/>
                <a:sym typeface="+mn-ea"/>
              </a:rPr>
              <a:t>其一，理想是在一定的实践中产生和逐步形成的。</a:t>
            </a:r>
            <a:r>
              <a:rPr lang="zh-CN" altLang="en-US" sz="2000" b="1" spc="50"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rPr>
              <a:t>一个人的理想总是随着社会实践的发展而逐步形成和</a:t>
            </a:r>
            <a:r>
              <a:rPr lang="zh-CN" altLang="en-US" sz="2000" b="1"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rPr>
              <a:t>不断巩固，也在实践过程中受到检验、修正和发展。</a:t>
            </a:r>
            <a:endParaRPr lang="zh-CN" altLang="en-US" sz="2000" b="1"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endParaRPr>
          </a:p>
        </p:txBody>
      </p:sp>
      <p:grpSp>
        <p:nvGrpSpPr>
          <p:cNvPr id="34" name="组合 33"/>
          <p:cNvGrpSpPr/>
          <p:nvPr/>
        </p:nvGrpSpPr>
        <p:grpSpPr>
          <a:xfrm>
            <a:off x="156845" y="1873885"/>
            <a:ext cx="4026535" cy="3997325"/>
            <a:chOff x="262" y="2478"/>
            <a:chExt cx="5998" cy="5954"/>
          </a:xfrm>
        </p:grpSpPr>
        <p:sp>
          <p:nvSpPr>
            <p:cNvPr id="31" name="Rectangle 2" descr="e7d195523061f1c0d318120d6aeaf1b6ccceb6ba3da59c0775C5DE19DDDEBC09ED96DBD9900D9848D623ECAD1D4904B78047D0015C22C8BE97228BE8B5BFF08FE7A3AE04126DA07312A96C0F69F9BAB7546945C7D4E883A98F5A663549BD6DBC734C446C6751865D8EC0D17051C09F8C20EAAA94FFD0DA2E79ED2442AB35576A1C75A88E6D48F527"/>
            <p:cNvSpPr/>
            <p:nvPr/>
          </p:nvSpPr>
          <p:spPr>
            <a:xfrm>
              <a:off x="262" y="2478"/>
              <a:ext cx="5998" cy="5954"/>
            </a:xfrm>
            <a:prstGeom prst="rect">
              <a:avLst/>
            </a:prstGeom>
            <a:solidFill>
              <a:schemeClr val="bg1"/>
            </a:solidFill>
            <a:ln>
              <a:noFill/>
            </a:ln>
            <a:effectLst>
              <a:outerShdw blurRad="8001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en-US" dirty="0"/>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651" y="2845"/>
              <a:ext cx="5220" cy="5220"/>
            </a:xfrm>
            <a:prstGeom prst="rect">
              <a:avLst/>
            </a:prstGeom>
          </p:spPr>
        </p:pic>
      </p:grpSp>
      <p:grpSp>
        <p:nvGrpSpPr>
          <p:cNvPr id="12" name="组合 11"/>
          <p:cNvGrpSpPr/>
          <p:nvPr/>
        </p:nvGrpSpPr>
        <p:grpSpPr>
          <a:xfrm>
            <a:off x="4479290" y="1356360"/>
            <a:ext cx="3660775" cy="676910"/>
            <a:chOff x="6856" y="1695"/>
            <a:chExt cx="5765" cy="1066"/>
          </a:xfrm>
          <a:solidFill>
            <a:schemeClr val="bg1"/>
          </a:solidFill>
        </p:grpSpPr>
        <p:sp>
          <p:nvSpPr>
            <p:cNvPr id="13" name="Rectangle: Rounded Corners 5"/>
            <p:cNvSpPr/>
            <p:nvPr/>
          </p:nvSpPr>
          <p:spPr>
            <a:xfrm flipH="1">
              <a:off x="6856" y="1695"/>
              <a:ext cx="5765" cy="1066"/>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Arial" panose="020B0604020202020204" pitchFamily="34" charset="0"/>
              </a:endParaRPr>
            </a:p>
          </p:txBody>
        </p:sp>
        <p:sp>
          <p:nvSpPr>
            <p:cNvPr id="14" name="矩形 13"/>
            <p:cNvSpPr/>
            <p:nvPr/>
          </p:nvSpPr>
          <p:spPr>
            <a:xfrm>
              <a:off x="7299" y="1897"/>
              <a:ext cx="3663" cy="630"/>
            </a:xfrm>
            <a:prstGeom prst="rect">
              <a:avLst/>
            </a:prstGeom>
            <a:noFill/>
          </p:spPr>
          <p:txBody>
            <a:bodyPr wrap="none">
              <a:spAutoFit/>
            </a:bodyPr>
            <a:lstStyle/>
            <a:p>
              <a:pPr marL="342900" indent="-342900">
                <a:buFont typeface="Wingdings" panose="05000000000000000000" pitchFamily="2" charset="2"/>
                <a:buChar char="u"/>
              </a:pPr>
              <a:r>
                <a:rPr lang="zh-CN" altLang="en-US" sz="2000" b="1" dirty="0">
                  <a:solidFill>
                    <a:srgbClr val="A6A6A6"/>
                  </a:solidFill>
                  <a:effectLst/>
                  <a:latin typeface="华文中宋" panose="02010600040101010101" charset="-122"/>
                  <a:ea typeface="华文中宋" panose="02010600040101010101" charset="-122"/>
                  <a:sym typeface="+mn-ea"/>
                </a:rPr>
                <a:t>理想具有超越性</a:t>
              </a:r>
              <a:endParaRPr lang="zh-CN" altLang="en-US" sz="2000" b="1" dirty="0">
                <a:solidFill>
                  <a:srgbClr val="A6A6A6"/>
                </a:solidFill>
                <a:effectLst/>
                <a:latin typeface="华文中宋" panose="02010600040101010101" charset="-122"/>
                <a:ea typeface="华文中宋" panose="02010600040101010101" charset="-122"/>
                <a:sym typeface="+mn-ea"/>
              </a:endParaRPr>
            </a:p>
          </p:txBody>
        </p:sp>
      </p:grpSp>
      <p:grpSp>
        <p:nvGrpSpPr>
          <p:cNvPr id="16" name="组合 15"/>
          <p:cNvGrpSpPr/>
          <p:nvPr/>
        </p:nvGrpSpPr>
        <p:grpSpPr>
          <a:xfrm flipH="1">
            <a:off x="6006465" y="2239645"/>
            <a:ext cx="3660775" cy="676910"/>
            <a:chOff x="6241098" y="1933950"/>
            <a:chExt cx="3660914" cy="798931"/>
          </a:xfrm>
          <a:solidFill>
            <a:schemeClr val="accent1"/>
          </a:solidFill>
        </p:grpSpPr>
        <p:sp>
          <p:nvSpPr>
            <p:cNvPr id="17" name="Rectangle: Rounded Corners 5"/>
            <p:cNvSpPr/>
            <p:nvPr/>
          </p:nvSpPr>
          <p:spPr>
            <a:xfrm>
              <a:off x="6241098" y="1933950"/>
              <a:ext cx="3660914" cy="798931"/>
            </a:xfrm>
            <a:prstGeom prst="snip1Rect">
              <a:avLst/>
            </a:prstGeom>
            <a:gradFill>
              <a:gsLst>
                <a:gs pos="0">
                  <a:srgbClr val="86BE6A"/>
                </a:gs>
                <a:gs pos="100000">
                  <a:srgbClr val="338B43"/>
                </a:gs>
              </a:gsLst>
              <a:lin ang="3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18" name="矩形 17"/>
            <p:cNvSpPr/>
            <p:nvPr/>
          </p:nvSpPr>
          <p:spPr>
            <a:xfrm>
              <a:off x="7280410" y="2084645"/>
              <a:ext cx="2326278" cy="470665"/>
            </a:xfrm>
            <a:prstGeom prst="rect">
              <a:avLst/>
            </a:prstGeom>
            <a:noFill/>
            <a:extLst>
              <a:ext uri="{909E8E84-426E-40DD-AFC4-6F175D3DCCD1}">
                <a14:hiddenFill xmlns:a14="http://schemas.microsoft.com/office/drawing/2010/main">
                  <a:grpFill/>
                </a14:hiddenFill>
              </a:ext>
            </a:extLst>
          </p:spPr>
          <p:txBody>
            <a:bodyPr wrap="square">
              <a:spAutoFit/>
            </a:bodyPr>
            <a:lstStyle/>
            <a:p>
              <a:pPr marL="342900" indent="-342900">
                <a:buFont typeface="Wingdings" panose="05000000000000000000" pitchFamily="2" charset="2"/>
                <a:buChar char="u"/>
              </a:pPr>
              <a:r>
                <a:rPr lang="zh-CN" altLang="en-US" sz="2000" b="1" dirty="0">
                  <a:solidFill>
                    <a:schemeClr val="bg1"/>
                  </a:solidFill>
                  <a:effectLst>
                    <a:outerShdw blurRad="50800" dist="38100" dir="2700000" algn="tl" rotWithShape="0">
                      <a:prstClr val="black">
                        <a:alpha val="40000"/>
                      </a:prstClr>
                    </a:outerShdw>
                  </a:effectLst>
                  <a:latin typeface="华文中宋" panose="02010600040101010101" charset="-122"/>
                  <a:ea typeface="华文中宋" panose="02010600040101010101" charset="-122"/>
                </a:rPr>
                <a:t>理想具有实践性</a:t>
              </a:r>
              <a:endParaRPr lang="zh-CN" altLang="en-US" sz="2000" b="1" dirty="0">
                <a:solidFill>
                  <a:schemeClr val="bg1"/>
                </a:solidFill>
                <a:effectLst>
                  <a:outerShdw blurRad="50800" dist="38100" dir="2700000" algn="tl" rotWithShape="0">
                    <a:prstClr val="black">
                      <a:alpha val="40000"/>
                    </a:prstClr>
                  </a:outerShdw>
                </a:effectLst>
                <a:latin typeface="华文中宋" panose="02010600040101010101" charset="-122"/>
                <a:ea typeface="华文中宋" panose="02010600040101010101" charset="-122"/>
              </a:endParaRPr>
            </a:p>
          </p:txBody>
        </p:sp>
      </p:grpSp>
      <p:grpSp>
        <p:nvGrpSpPr>
          <p:cNvPr id="22" name="组合 21"/>
          <p:cNvGrpSpPr/>
          <p:nvPr/>
        </p:nvGrpSpPr>
        <p:grpSpPr>
          <a:xfrm flipH="1">
            <a:off x="7534275" y="3122930"/>
            <a:ext cx="3660775" cy="676910"/>
            <a:chOff x="6795402" y="2852756"/>
            <a:chExt cx="3660914" cy="798931"/>
          </a:xfrm>
        </p:grpSpPr>
        <p:sp>
          <p:nvSpPr>
            <p:cNvPr id="23" name="Rectangle: Rounded Corners 5"/>
            <p:cNvSpPr/>
            <p:nvPr/>
          </p:nvSpPr>
          <p:spPr>
            <a:xfrm>
              <a:off x="6795402" y="2852756"/>
              <a:ext cx="3660914" cy="798931"/>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24" name="矩形 23"/>
            <p:cNvSpPr/>
            <p:nvPr/>
          </p:nvSpPr>
          <p:spPr>
            <a:xfrm>
              <a:off x="7321755" y="3003451"/>
              <a:ext cx="2839239" cy="470665"/>
            </a:xfrm>
            <a:prstGeom prst="rect">
              <a:avLst/>
            </a:prstGeom>
          </p:spPr>
          <p:txBody>
            <a:bodyPr wrap="square">
              <a:spAutoFit/>
            </a:bodyPr>
            <a:lstStyle/>
            <a:p>
              <a:pPr marL="342900" indent="-342900">
                <a:buFont typeface="Wingdings" panose="05000000000000000000" pitchFamily="2" charset="2"/>
                <a:buChar char="u"/>
              </a:pPr>
              <a:r>
                <a:rPr lang="zh-CN" altLang="en-US" sz="2000" b="1" dirty="0">
                  <a:solidFill>
                    <a:srgbClr val="A6A6A6"/>
                  </a:solidFill>
                  <a:latin typeface="华文中宋" panose="02010600040101010101" charset="-122"/>
                  <a:ea typeface="华文中宋" panose="02010600040101010101" charset="-122"/>
                </a:rPr>
                <a:t>理想具有时代性</a:t>
              </a:r>
              <a:endParaRPr lang="zh-CN" altLang="en-US" sz="2000" b="1" dirty="0">
                <a:solidFill>
                  <a:srgbClr val="A6A6A6"/>
                </a:solidFill>
                <a:latin typeface="华文中宋" panose="02010600040101010101" charset="-122"/>
                <a:ea typeface="华文中宋" panose="02010600040101010101" charset="-122"/>
              </a:endParaRPr>
            </a:p>
          </p:txBody>
        </p:sp>
      </p:grpSp>
      <p:sp>
        <p:nvSpPr>
          <p:cNvPr id="7" name="矩形 6"/>
          <p:cNvSpPr/>
          <p:nvPr/>
        </p:nvSpPr>
        <p:spPr>
          <a:xfrm>
            <a:off x="0" y="184150"/>
            <a:ext cx="45720" cy="298450"/>
          </a:xfrm>
          <a:prstGeom prst="rect">
            <a:avLst/>
          </a:prstGeom>
          <a:solidFill>
            <a:srgbClr val="04924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049240"/>
              </a:solidFill>
              <a:sym typeface="+mn-ea"/>
            </a:endParaRPr>
          </a:p>
        </p:txBody>
      </p:sp>
      <p:pic>
        <p:nvPicPr>
          <p:cNvPr id="4" name="图片 3" descr="11"/>
          <p:cNvPicPr>
            <a:picLocks noChangeAspect="1"/>
          </p:cNvPicPr>
          <p:nvPr>
            <p:custDataLst>
              <p:tags r:id="rId2"/>
            </p:custDataLst>
          </p:nvPr>
        </p:nvPicPr>
        <p:blipFill>
          <a:blip r:embed="rId3"/>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right)">
                                      <p:cBhvr>
                                        <p:cTn id="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Rounded Corners 5"/>
          <p:cNvSpPr/>
          <p:nvPr/>
        </p:nvSpPr>
        <p:spPr>
          <a:xfrm flipH="1">
            <a:off x="3875313" y="4007443"/>
            <a:ext cx="7601319" cy="1916839"/>
          </a:xfrm>
          <a:prstGeom prst="roundRect">
            <a:avLst>
              <a:gd name="adj" fmla="val 0"/>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矩形 20"/>
          <p:cNvSpPr/>
          <p:nvPr/>
        </p:nvSpPr>
        <p:spPr>
          <a:xfrm>
            <a:off x="4344063" y="4333760"/>
            <a:ext cx="6777093" cy="1014730"/>
          </a:xfrm>
          <a:prstGeom prst="rect">
            <a:avLst/>
          </a:prstGeom>
        </p:spPr>
        <p:txBody>
          <a:bodyPr wrap="square">
            <a:spAutoFit/>
          </a:bodyPr>
          <a:lstStyle/>
          <a:p>
            <a:pPr indent="528955" algn="just" fontAlgn="auto">
              <a:lnSpc>
                <a:spcPct val="150000"/>
              </a:lnSpc>
            </a:pPr>
            <a:r>
              <a:rPr lang="zh-CN" altLang="en-US" sz="2000" b="1" dirty="0">
                <a:solidFill>
                  <a:srgbClr val="049240"/>
                </a:solidFill>
                <a:latin typeface="宋体" panose="02010600030101010101" pitchFamily="2" charset="-122"/>
                <a:ea typeface="宋体" panose="02010600030101010101" pitchFamily="2" charset="-122"/>
                <a:sym typeface="+mn-ea"/>
              </a:rPr>
              <a:t>其二，理想的实现，同样也离不开实践。</a:t>
            </a:r>
            <a:r>
              <a:rPr lang="zh-CN" altLang="en-US" sz="2000" b="1"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rPr>
              <a:t>人们只有在改造客观世界和主观世界的实践过程中才能化理想为现实。</a:t>
            </a:r>
            <a:endParaRPr lang="zh-CN" altLang="en-US" sz="2000" b="1"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endParaRPr>
          </a:p>
        </p:txBody>
      </p:sp>
      <p:grpSp>
        <p:nvGrpSpPr>
          <p:cNvPr id="15" name="组合 14"/>
          <p:cNvGrpSpPr/>
          <p:nvPr/>
        </p:nvGrpSpPr>
        <p:grpSpPr>
          <a:xfrm>
            <a:off x="4479290" y="1356360"/>
            <a:ext cx="3660775" cy="676910"/>
            <a:chOff x="6856" y="1695"/>
            <a:chExt cx="5765" cy="1066"/>
          </a:xfrm>
          <a:solidFill>
            <a:schemeClr val="bg1"/>
          </a:solidFill>
        </p:grpSpPr>
        <p:sp>
          <p:nvSpPr>
            <p:cNvPr id="35" name="Rectangle: Rounded Corners 5"/>
            <p:cNvSpPr/>
            <p:nvPr/>
          </p:nvSpPr>
          <p:spPr>
            <a:xfrm flipH="1">
              <a:off x="6856" y="1695"/>
              <a:ext cx="5765" cy="1066"/>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Arial" panose="020B0604020202020204" pitchFamily="34" charset="0"/>
              </a:endParaRPr>
            </a:p>
          </p:txBody>
        </p:sp>
        <p:sp>
          <p:nvSpPr>
            <p:cNvPr id="19" name="矩形 18"/>
            <p:cNvSpPr/>
            <p:nvPr/>
          </p:nvSpPr>
          <p:spPr>
            <a:xfrm>
              <a:off x="7299" y="1897"/>
              <a:ext cx="3663" cy="630"/>
            </a:xfrm>
            <a:prstGeom prst="rect">
              <a:avLst/>
            </a:prstGeom>
            <a:noFill/>
          </p:spPr>
          <p:txBody>
            <a:bodyPr wrap="none">
              <a:spAutoFit/>
            </a:bodyPr>
            <a:lstStyle/>
            <a:p>
              <a:pPr marL="342900" indent="-342900">
                <a:buFont typeface="Wingdings" panose="05000000000000000000" pitchFamily="2" charset="2"/>
                <a:buChar char="u"/>
              </a:pPr>
              <a:r>
                <a:rPr lang="zh-CN" altLang="en-US" sz="2000" b="1" dirty="0">
                  <a:solidFill>
                    <a:srgbClr val="A6A6A6"/>
                  </a:solidFill>
                  <a:effectLst/>
                  <a:latin typeface="华文中宋" panose="02010600040101010101" charset="-122"/>
                  <a:ea typeface="华文中宋" panose="02010600040101010101" charset="-122"/>
                  <a:sym typeface="+mn-ea"/>
                </a:rPr>
                <a:t>理想具有超越性</a:t>
              </a:r>
              <a:endParaRPr lang="zh-CN" altLang="en-US" sz="2000" b="1" dirty="0">
                <a:solidFill>
                  <a:srgbClr val="A6A6A6"/>
                </a:solidFill>
                <a:effectLst/>
                <a:latin typeface="华文中宋" panose="02010600040101010101" charset="-122"/>
                <a:ea typeface="华文中宋" panose="02010600040101010101" charset="-122"/>
                <a:sym typeface="+mn-ea"/>
              </a:endParaRPr>
            </a:p>
          </p:txBody>
        </p:sp>
      </p:grpSp>
      <p:grpSp>
        <p:nvGrpSpPr>
          <p:cNvPr id="9" name="组合 8"/>
          <p:cNvGrpSpPr/>
          <p:nvPr/>
        </p:nvGrpSpPr>
        <p:grpSpPr>
          <a:xfrm flipH="1">
            <a:off x="6006465" y="2239645"/>
            <a:ext cx="3660775" cy="676910"/>
            <a:chOff x="6241098" y="1933950"/>
            <a:chExt cx="3660914" cy="798931"/>
          </a:xfrm>
          <a:solidFill>
            <a:schemeClr val="accent1"/>
          </a:solidFill>
        </p:grpSpPr>
        <p:sp>
          <p:nvSpPr>
            <p:cNvPr id="37" name="Rectangle: Rounded Corners 5"/>
            <p:cNvSpPr/>
            <p:nvPr/>
          </p:nvSpPr>
          <p:spPr>
            <a:xfrm>
              <a:off x="6241098" y="1933950"/>
              <a:ext cx="3660914" cy="798931"/>
            </a:xfrm>
            <a:prstGeom prst="snip1Rect">
              <a:avLst/>
            </a:prstGeom>
            <a:gradFill>
              <a:gsLst>
                <a:gs pos="0">
                  <a:srgbClr val="86BE6B"/>
                </a:gs>
                <a:gs pos="100000">
                  <a:srgbClr val="338B43"/>
                </a:gs>
              </a:gsLst>
              <a:lin ang="3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20" name="矩形 19"/>
            <p:cNvSpPr/>
            <p:nvPr/>
          </p:nvSpPr>
          <p:spPr>
            <a:xfrm>
              <a:off x="7280410" y="2084645"/>
              <a:ext cx="2326278" cy="470665"/>
            </a:xfrm>
            <a:prstGeom prst="rect">
              <a:avLst/>
            </a:prstGeom>
            <a:noFill/>
            <a:extLst>
              <a:ext uri="{909E8E84-426E-40DD-AFC4-6F175D3DCCD1}">
                <a14:hiddenFill xmlns:a14="http://schemas.microsoft.com/office/drawing/2010/main">
                  <a:grpFill/>
                </a14:hiddenFill>
              </a:ext>
            </a:extLst>
          </p:spPr>
          <p:txBody>
            <a:bodyPr wrap="square">
              <a:spAutoFit/>
            </a:bodyPr>
            <a:lstStyle/>
            <a:p>
              <a:pPr marL="342900" indent="-342900">
                <a:buFont typeface="Wingdings" panose="05000000000000000000" pitchFamily="2" charset="2"/>
                <a:buChar char="u"/>
              </a:pPr>
              <a:r>
                <a:rPr lang="zh-CN" altLang="en-US" sz="2000" b="1" dirty="0">
                  <a:solidFill>
                    <a:schemeClr val="bg1"/>
                  </a:solidFill>
                  <a:effectLst>
                    <a:outerShdw blurRad="50800" dist="38100" dir="2700000" algn="tl" rotWithShape="0">
                      <a:prstClr val="black">
                        <a:alpha val="40000"/>
                      </a:prstClr>
                    </a:outerShdw>
                  </a:effectLst>
                  <a:latin typeface="华文中宋" panose="02010600040101010101" charset="-122"/>
                  <a:ea typeface="华文中宋" panose="02010600040101010101" charset="-122"/>
                </a:rPr>
                <a:t>理想具有实践性</a:t>
              </a:r>
              <a:endParaRPr lang="zh-CN" altLang="en-US" sz="2000" b="1" dirty="0">
                <a:solidFill>
                  <a:schemeClr val="bg1"/>
                </a:solidFill>
                <a:effectLst>
                  <a:outerShdw blurRad="50800" dist="38100" dir="2700000" algn="tl" rotWithShape="0">
                    <a:prstClr val="black">
                      <a:alpha val="40000"/>
                    </a:prstClr>
                  </a:outerShdw>
                </a:effectLst>
                <a:latin typeface="华文中宋" panose="02010600040101010101" charset="-122"/>
                <a:ea typeface="华文中宋" panose="02010600040101010101" charset="-122"/>
              </a:endParaRPr>
            </a:p>
          </p:txBody>
        </p:sp>
      </p:grpSp>
      <p:grpSp>
        <p:nvGrpSpPr>
          <p:cNvPr id="38" name="组合 37"/>
          <p:cNvGrpSpPr/>
          <p:nvPr/>
        </p:nvGrpSpPr>
        <p:grpSpPr>
          <a:xfrm flipH="1">
            <a:off x="7534275" y="3122930"/>
            <a:ext cx="3660775" cy="676910"/>
            <a:chOff x="6795402" y="2852756"/>
            <a:chExt cx="3660914" cy="798931"/>
          </a:xfrm>
        </p:grpSpPr>
        <p:sp>
          <p:nvSpPr>
            <p:cNvPr id="32" name="Rectangle: Rounded Corners 5"/>
            <p:cNvSpPr/>
            <p:nvPr/>
          </p:nvSpPr>
          <p:spPr>
            <a:xfrm>
              <a:off x="6795402" y="2852756"/>
              <a:ext cx="3660914" cy="798931"/>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11" name="矩形 10"/>
            <p:cNvSpPr/>
            <p:nvPr/>
          </p:nvSpPr>
          <p:spPr>
            <a:xfrm>
              <a:off x="7321755" y="3003451"/>
              <a:ext cx="2839239" cy="470665"/>
            </a:xfrm>
            <a:prstGeom prst="rect">
              <a:avLst/>
            </a:prstGeom>
          </p:spPr>
          <p:txBody>
            <a:bodyPr wrap="square">
              <a:spAutoFit/>
            </a:bodyPr>
            <a:lstStyle/>
            <a:p>
              <a:pPr marL="342900" indent="-342900">
                <a:buFont typeface="Wingdings" panose="05000000000000000000" pitchFamily="2" charset="2"/>
                <a:buChar char="u"/>
              </a:pPr>
              <a:r>
                <a:rPr lang="zh-CN" altLang="en-US" sz="2000" b="1" dirty="0">
                  <a:solidFill>
                    <a:srgbClr val="A6A6A6"/>
                  </a:solidFill>
                  <a:latin typeface="华文中宋" panose="02010600040101010101" charset="-122"/>
                  <a:ea typeface="华文中宋" panose="02010600040101010101" charset="-122"/>
                </a:rPr>
                <a:t>理想具有时代性</a:t>
              </a:r>
              <a:endParaRPr lang="zh-CN" altLang="en-US" sz="2000" b="1" dirty="0">
                <a:solidFill>
                  <a:srgbClr val="A6A6A6"/>
                </a:solidFill>
                <a:latin typeface="华文中宋" panose="02010600040101010101" charset="-122"/>
                <a:ea typeface="华文中宋" panose="02010600040101010101" charset="-122"/>
              </a:endParaRPr>
            </a:p>
          </p:txBody>
        </p:sp>
      </p:grpSp>
      <p:sp>
        <p:nvSpPr>
          <p:cNvPr id="13" name="矩形 12"/>
          <p:cNvSpPr/>
          <p:nvPr/>
        </p:nvSpPr>
        <p:spPr>
          <a:xfrm>
            <a:off x="348615" y="6029325"/>
            <a:ext cx="3391535" cy="306705"/>
          </a:xfrm>
          <a:prstGeom prst="rect">
            <a:avLst/>
          </a:prstGeom>
        </p:spPr>
        <p:txBody>
          <a:bodyPr wrap="square">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1964年，我国第一颗原子弹爆炸成功</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445135" y="1318895"/>
            <a:ext cx="3244215" cy="4596765"/>
            <a:chOff x="701" y="2322"/>
            <a:chExt cx="5034" cy="7132"/>
          </a:xfrm>
        </p:grpSpPr>
        <p:sp>
          <p:nvSpPr>
            <p:cNvPr id="17" name="Rectangle 2" descr="e7d195523061f1c0d318120d6aeaf1b6ccceb6ba3da59c0775C5DE19DDDEBC09ED96DBD9900D9848D623ECAD1D4904B78047D0015C22C8BE97228BE8B5BFF08FE7A3AE04126DA07312A96C0F69F9BAB7546945C7D4E883A98F5A663549BD6DBC734C446C6751865D8EC0D17051C09F8C20EAAA94FFD0DA2E79ED2442AB35576A1C75A88E6D48F527"/>
            <p:cNvSpPr/>
            <p:nvPr/>
          </p:nvSpPr>
          <p:spPr>
            <a:xfrm>
              <a:off x="701" y="2322"/>
              <a:ext cx="5034" cy="7132"/>
            </a:xfrm>
            <a:prstGeom prst="rect">
              <a:avLst/>
            </a:prstGeom>
            <a:solidFill>
              <a:schemeClr val="bg1"/>
            </a:solidFill>
            <a:ln>
              <a:noFill/>
            </a:ln>
            <a:effectLst>
              <a:outerShdw blurRad="8001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en-US" dirty="0"/>
            </a:p>
          </p:txBody>
        </p:sp>
        <p:pic>
          <p:nvPicPr>
            <p:cNvPr id="18" name="Picture 2" descr="E:\工作\高等教育出版思政出版事业部三门数字课程\ppt课件\新PPT制作\VCG11460201504.jpgVCG11460201504"/>
            <p:cNvPicPr>
              <a:picLocks noChangeAspect="1" noChangeArrowheads="1"/>
            </p:cNvPicPr>
            <p:nvPr/>
          </p:nvPicPr>
          <p:blipFill>
            <a:blip r:embed="rId1"/>
            <a:srcRect/>
            <a:stretch>
              <a:fillRect/>
            </a:stretch>
          </p:blipFill>
          <p:spPr bwMode="auto">
            <a:xfrm>
              <a:off x="927" y="2580"/>
              <a:ext cx="4584" cy="661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文本框 1"/>
          <p:cNvSpPr txBox="1"/>
          <p:nvPr/>
        </p:nvSpPr>
        <p:spPr>
          <a:xfrm>
            <a:off x="9781797" y="6440536"/>
            <a:ext cx="2344864" cy="321945"/>
          </a:xfrm>
          <a:prstGeom prst="rect">
            <a:avLst/>
          </a:prstGeom>
          <a:noFill/>
        </p:spPr>
        <p:txBody>
          <a:bodyPr wrap="square" rtlCol="0">
            <a:spAutoFit/>
          </a:bodyPr>
          <a:lstStyle/>
          <a:p>
            <a:pPr algn="r">
              <a:lnSpc>
                <a:spcPct val="150000"/>
              </a:lnSpc>
            </a:pPr>
            <a:endParaRPr lang="en-US" altLang="zh-CN" sz="1000" b="1"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0" y="184150"/>
            <a:ext cx="45720" cy="298450"/>
          </a:xfrm>
          <a:prstGeom prst="rect">
            <a:avLst/>
          </a:prstGeom>
          <a:solidFill>
            <a:srgbClr val="04924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049240"/>
              </a:solidFill>
              <a:sym typeface="+mn-ea"/>
            </a:endParaRPr>
          </a:p>
        </p:txBody>
      </p:sp>
      <p:pic>
        <p:nvPicPr>
          <p:cNvPr id="4" name="图片 3" descr="11"/>
          <p:cNvPicPr>
            <a:picLocks noChangeAspect="1"/>
          </p:cNvPicPr>
          <p:nvPr>
            <p:custDataLst>
              <p:tags r:id="rId2"/>
            </p:custDataLst>
          </p:nvPr>
        </p:nvPicPr>
        <p:blipFill>
          <a:blip r:embed="rId3"/>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right)">
                                      <p:cBhvr>
                                        <p:cTn id="1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ldLvl="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255" y="-10410"/>
            <a:ext cx="12192000" cy="6858000"/>
            <a:chOff x="20164" y="-1673"/>
            <a:chExt cx="19200" cy="10800"/>
          </a:xfrm>
        </p:grpSpPr>
        <p:pic>
          <p:nvPicPr>
            <p:cNvPr id="38" name="图片 37" descr="摄图网_500486703_banner_画画纸绘画美术彩纸文理纹理质感简约白色背景（企业商用）"/>
            <p:cNvPicPr>
              <a:picLocks noChangeAspect="1"/>
            </p:cNvPicPr>
            <p:nvPr/>
          </p:nvPicPr>
          <p:blipFill>
            <a:blip r:embed="rId1"/>
            <a:stretch>
              <a:fillRect/>
            </a:stretch>
          </p:blipFill>
          <p:spPr>
            <a:xfrm>
              <a:off x="20164" y="-1673"/>
              <a:ext cx="19201" cy="10800"/>
            </a:xfrm>
            <a:prstGeom prst="rect">
              <a:avLst/>
            </a:prstGeom>
          </p:spPr>
        </p:pic>
        <p:sp>
          <p:nvSpPr>
            <p:cNvPr id="5" name="矩形 4"/>
            <p:cNvSpPr/>
            <p:nvPr/>
          </p:nvSpPr>
          <p:spPr>
            <a:xfrm>
              <a:off x="20164" y="-1657"/>
              <a:ext cx="19200" cy="10784"/>
            </a:xfrm>
            <a:prstGeom prst="rect">
              <a:avLst/>
            </a:prstGeom>
            <a:gradFill>
              <a:gsLst>
                <a:gs pos="0">
                  <a:srgbClr val="F9F9F9">
                    <a:alpha val="30000"/>
                  </a:srgbClr>
                </a:gs>
                <a:gs pos="100000">
                  <a:srgbClr val="F9F9F9">
                    <a:alpha val="7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 name="组合 12"/>
          <p:cNvGrpSpPr/>
          <p:nvPr/>
        </p:nvGrpSpPr>
        <p:grpSpPr>
          <a:xfrm>
            <a:off x="5860416" y="3961407"/>
            <a:ext cx="4655191" cy="1814554"/>
            <a:chOff x="10230" y="6238"/>
            <a:chExt cx="7331" cy="2858"/>
          </a:xfrm>
        </p:grpSpPr>
        <p:sp>
          <p:nvSpPr>
            <p:cNvPr id="8" name="平行四边形 7"/>
            <p:cNvSpPr/>
            <p:nvPr/>
          </p:nvSpPr>
          <p:spPr bwMode="auto">
            <a:xfrm>
              <a:off x="10230" y="6362"/>
              <a:ext cx="7331" cy="2734"/>
            </a:xfrm>
            <a:prstGeom prst="parallelogram">
              <a:avLst/>
            </a:prstGeom>
            <a:gradFill>
              <a:gsLst>
                <a:gs pos="100000">
                  <a:srgbClr val="86BE6A"/>
                </a:gs>
                <a:gs pos="0">
                  <a:srgbClr val="338B43"/>
                </a:gs>
              </a:gsLst>
              <a:lin ang="3000000" scaled="0"/>
            </a:gradFill>
            <a:ln w="19050">
              <a:noFill/>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 typeface="Arial" panose="020B0604020202020204" pitchFamily="34" charset="0"/>
                <a:buNone/>
              </a:pPr>
              <a:endParaRPr lang="zh-CN" altLang="en-US" dirty="0"/>
            </a:p>
          </p:txBody>
        </p:sp>
        <p:cxnSp>
          <p:nvCxnSpPr>
            <p:cNvPr id="10" name="直接连接符 9"/>
            <p:cNvCxnSpPr/>
            <p:nvPr/>
          </p:nvCxnSpPr>
          <p:spPr>
            <a:xfrm flipV="1">
              <a:off x="10955" y="6238"/>
              <a:ext cx="6606" cy="3"/>
            </a:xfrm>
            <a:prstGeom prst="line">
              <a:avLst/>
            </a:prstGeom>
            <a:ln w="19050" cap="rnd">
              <a:gradFill>
                <a:gsLst>
                  <a:gs pos="50000">
                    <a:srgbClr val="92D050"/>
                  </a:gs>
                  <a:gs pos="0">
                    <a:srgbClr val="3D997D"/>
                  </a:gs>
                  <a:gs pos="100000">
                    <a:srgbClr val="369290"/>
                  </a:gs>
                </a:gsLst>
                <a:lin ang="0" scaled="1"/>
              </a:gradFill>
            </a:ln>
            <a:effectLst>
              <a:outerShdw blurRad="50800" dist="38100" dir="2700000" algn="tl" rotWithShape="0">
                <a:schemeClr val="accent6">
                  <a:lumMod val="50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flipH="1">
              <a:off x="10871" y="6737"/>
              <a:ext cx="5988" cy="1975"/>
            </a:xfrm>
            <a:prstGeom prst="rect">
              <a:avLst/>
            </a:prstGeom>
            <a:noFill/>
          </p:spPr>
          <p:txBody>
            <a:bodyPr wrap="square">
              <a:spAutoFit/>
            </a:bodyPr>
            <a:lstStyle/>
            <a:p>
              <a:pPr indent="457200" algn="just" fontAlgn="auto">
                <a:lnSpc>
                  <a:spcPct val="130000"/>
                </a:lnSpc>
                <a:spcBef>
                  <a:spcPts val="0"/>
                </a:spcBef>
                <a:spcAft>
                  <a:spcPts val="0"/>
                </a:spcAft>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我的生命从此就献给未来的工作了，做好了这件事，生命就有意义，就是为它死了也值得。</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cxnSp>
        <p:nvCxnSpPr>
          <p:cNvPr id="55" name="直接箭头连接符 54"/>
          <p:cNvCxnSpPr/>
          <p:nvPr/>
        </p:nvCxnSpPr>
        <p:spPr>
          <a:xfrm>
            <a:off x="8480380" y="2574463"/>
            <a:ext cx="0" cy="1387182"/>
          </a:xfrm>
          <a:prstGeom prst="straightConnector1">
            <a:avLst/>
          </a:prstGeom>
          <a:ln w="31750">
            <a:gradFill>
              <a:gsLst>
                <a:gs pos="0">
                  <a:srgbClr val="369290">
                    <a:alpha val="0"/>
                  </a:srgbClr>
                </a:gs>
                <a:gs pos="65000">
                  <a:srgbClr val="2D7A78"/>
                </a:gs>
              </a:gsLst>
              <a:lin ang="5400000" scaled="1"/>
            </a:gradFill>
            <a:headEnd w="med" len="sm"/>
            <a:tailEnd type="oval" w="med" len="med"/>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995909" y="1146588"/>
            <a:ext cx="3712411" cy="588508"/>
            <a:chOff x="4548353" y="3785346"/>
            <a:chExt cx="3024573" cy="628715"/>
          </a:xfrm>
        </p:grpSpPr>
        <p:sp>
          <p:nvSpPr>
            <p:cNvPr id="22" name="平行四边形 21"/>
            <p:cNvSpPr/>
            <p:nvPr/>
          </p:nvSpPr>
          <p:spPr bwMode="auto">
            <a:xfrm>
              <a:off x="4745833" y="3785346"/>
              <a:ext cx="2700033" cy="567807"/>
            </a:xfrm>
            <a:prstGeom prst="parallelogram">
              <a:avLst/>
            </a:prstGeom>
            <a:gradFill>
              <a:gsLst>
                <a:gs pos="100000">
                  <a:srgbClr val="86BE6A"/>
                </a:gs>
                <a:gs pos="0">
                  <a:srgbClr val="338B43"/>
                </a:gs>
              </a:gsLst>
              <a:lin ang="3000000" scaled="0"/>
            </a:gradFill>
            <a:ln w="19050">
              <a:noFill/>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buFont typeface="Arial" panose="020B0604020202020204" pitchFamily="34" charset="0"/>
                <a:buNone/>
              </a:pPr>
              <a:endParaRPr lang="zh-CN" altLang="en-US" dirty="0"/>
            </a:p>
          </p:txBody>
        </p:sp>
        <p:cxnSp>
          <p:nvCxnSpPr>
            <p:cNvPr id="23" name="直接连接符 22"/>
            <p:cNvCxnSpPr/>
            <p:nvPr/>
          </p:nvCxnSpPr>
          <p:spPr>
            <a:xfrm>
              <a:off x="4746000" y="4414061"/>
              <a:ext cx="2592000" cy="0"/>
            </a:xfrm>
            <a:prstGeom prst="line">
              <a:avLst/>
            </a:prstGeom>
            <a:ln w="19050" cap="rnd">
              <a:gradFill>
                <a:gsLst>
                  <a:gs pos="50000">
                    <a:srgbClr val="92D050"/>
                  </a:gs>
                  <a:gs pos="0">
                    <a:srgbClr val="3D997D"/>
                  </a:gs>
                  <a:gs pos="100000">
                    <a:srgbClr val="369290"/>
                  </a:gs>
                </a:gsLst>
                <a:lin ang="0" scaled="1"/>
              </a:gradFill>
            </a:ln>
            <a:effectLst>
              <a:outerShdw blurRad="50800" dist="38100" dir="2700000" algn="tl" rotWithShape="0">
                <a:schemeClr val="accent6">
                  <a:lumMod val="50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4548353" y="3858608"/>
              <a:ext cx="3024573" cy="427446"/>
            </a:xfrm>
            <a:prstGeom prst="rect">
              <a:avLst/>
            </a:prstGeom>
          </p:spPr>
          <p:txBody>
            <a:bodyPr wrap="square">
              <a:spAutoFit/>
            </a:bodyPr>
            <a:lstStyle/>
            <a:p>
              <a:pPr algn="ctr">
                <a:spcBef>
                  <a:spcPct val="50000"/>
                </a:spcBef>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要造出中国自己的原子弹</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cxnSp>
        <p:nvCxnSpPr>
          <p:cNvPr id="25" name="直接箭头连接符 24"/>
          <p:cNvCxnSpPr/>
          <p:nvPr/>
        </p:nvCxnSpPr>
        <p:spPr>
          <a:xfrm flipV="1">
            <a:off x="4611240" y="1721572"/>
            <a:ext cx="0" cy="1057618"/>
          </a:xfrm>
          <a:prstGeom prst="straightConnector1">
            <a:avLst/>
          </a:prstGeom>
          <a:ln w="31750">
            <a:gradFill>
              <a:gsLst>
                <a:gs pos="0">
                  <a:srgbClr val="3D997D">
                    <a:alpha val="0"/>
                  </a:srgbClr>
                </a:gs>
                <a:gs pos="65000">
                  <a:srgbClr val="369290"/>
                </a:gs>
              </a:gsLst>
              <a:lin ang="5400000" scaled="1"/>
            </a:gradFill>
            <a:headEnd w="med" len="sm"/>
            <a:tailEnd type="oval" w="med" len="med"/>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576955" y="2164715"/>
            <a:ext cx="7991475" cy="1233805"/>
            <a:chOff x="3096" y="3984"/>
            <a:chExt cx="12585" cy="1943"/>
          </a:xfrm>
        </p:grpSpPr>
        <p:sp>
          <p:nvSpPr>
            <p:cNvPr id="9" name="虚尾箭头 8"/>
            <p:cNvSpPr/>
            <p:nvPr/>
          </p:nvSpPr>
          <p:spPr>
            <a:xfrm>
              <a:off x="12892" y="3984"/>
              <a:ext cx="2789" cy="1943"/>
            </a:xfrm>
            <a:prstGeom prst="stripedRightArrow">
              <a:avLst/>
            </a:prstGeom>
            <a:ln>
              <a:solidFill>
                <a:srgbClr val="388D46"/>
              </a:solid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96" y="4301"/>
              <a:ext cx="11470" cy="1309"/>
            </a:xfrm>
            <a:prstGeom prst="rect">
              <a:avLst/>
            </a:prstGeom>
            <a:solidFill>
              <a:srgbClr val="FFFEFD"/>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kern="100" dirty="0">
                  <a:latin typeface="Times New Roman" panose="02020603050405020304" pitchFamily="18" charset="0"/>
                  <a:cs typeface="Times New Roman" panose="02020603050405020304" pitchFamily="18" charset="0"/>
                </a:rPr>
                <a:t>邓稼先的</a:t>
              </a:r>
              <a:r>
                <a:rPr lang="zh-CN" altLang="en-US" sz="20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邓稼先的理想</a:t>
              </a:r>
              <a:r>
                <a:rPr lang="zh-CN" altLang="zh-CN" sz="2000"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在实践中越发清晰、具体</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
          <p:nvSpPr>
            <p:cNvPr id="7" name="燕尾形 6"/>
            <p:cNvSpPr/>
            <p:nvPr/>
          </p:nvSpPr>
          <p:spPr>
            <a:xfrm>
              <a:off x="13718" y="4301"/>
              <a:ext cx="1635" cy="1309"/>
            </a:xfrm>
            <a:prstGeom prst="chevron">
              <a:avLst/>
            </a:prstGeom>
            <a:gradFill>
              <a:gsLst>
                <a:gs pos="0">
                  <a:srgbClr val="BDD78D"/>
                </a:gs>
                <a:gs pos="50000">
                  <a:srgbClr val="358C45"/>
                </a:gs>
                <a:gs pos="100000">
                  <a:srgbClr val="95C177"/>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schemeClr val="accent5"/>
                </a:solidFill>
              </a:endParaRPr>
            </a:p>
          </p:txBody>
        </p:sp>
      </p:grpSp>
      <p:pic>
        <p:nvPicPr>
          <p:cNvPr id="6" name="Picture 4" descr="C:/Users/eddy/AppData/Local/Temp/picturecompress_20211231163944/output_6.jpgoutput_6"/>
          <p:cNvPicPr>
            <a:picLocks noChangeAspect="1" noChangeArrowheads="1"/>
          </p:cNvPicPr>
          <p:nvPr>
            <p:custDataLst>
              <p:tags r:id="rId2"/>
            </p:custDataLst>
          </p:nvPr>
        </p:nvPicPr>
        <p:blipFill rotWithShape="1">
          <a:blip r:embed="rId3"/>
          <a:stretch>
            <a:fillRect/>
          </a:stretch>
        </p:blipFill>
        <p:spPr bwMode="auto">
          <a:xfrm>
            <a:off x="1189355" y="2574290"/>
            <a:ext cx="2879090" cy="3519170"/>
          </a:xfrm>
          <a:prstGeom prst="foldedCorner">
            <a:avLst/>
          </a:prstGeom>
          <a:solidFill>
            <a:srgbClr val="FEFCFA"/>
          </a:solidFill>
          <a:ln w="12700">
            <a:solidFill>
              <a:schemeClr val="bg1">
                <a:lumMod val="85000"/>
              </a:schemeClr>
            </a:solidFill>
          </a:ln>
          <a:effectLst>
            <a:outerShdw dist="63500" dir="18900000" algn="bl" rotWithShape="0">
              <a:srgbClr val="338B43"/>
            </a:outerShdw>
          </a:effectLst>
        </p:spPr>
      </p:pic>
      <p:sp>
        <p:nvSpPr>
          <p:cNvPr id="2" name="文本框 1"/>
          <p:cNvSpPr txBox="1"/>
          <p:nvPr/>
        </p:nvSpPr>
        <p:spPr>
          <a:xfrm>
            <a:off x="9781797" y="6440536"/>
            <a:ext cx="2344864" cy="321945"/>
          </a:xfrm>
          <a:prstGeom prst="rect">
            <a:avLst/>
          </a:prstGeom>
          <a:noFill/>
        </p:spPr>
        <p:txBody>
          <a:bodyPr wrap="square" rtlCol="0">
            <a:spAutoFit/>
          </a:bodyPr>
          <a:lstStyle/>
          <a:p>
            <a:pPr algn="r">
              <a:lnSpc>
                <a:spcPct val="150000"/>
              </a:lnSpc>
            </a:pPr>
            <a:endParaRPr lang="en-US" altLang="zh-CN" sz="1000" b="1"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8688070" y="202565"/>
            <a:ext cx="3401695" cy="260350"/>
          </a:xfrm>
          <a:prstGeom prst="rect">
            <a:avLst/>
          </a:prstGeom>
        </p:spPr>
        <p:txBody>
          <a:bodyPr wrap="square">
            <a:spAutoFit/>
          </a:bodyPr>
          <a:lstStyle/>
          <a:p>
            <a:pPr algn="r"/>
            <a:endParaRPr sz="1100"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0" y="184150"/>
            <a:ext cx="45720" cy="298450"/>
          </a:xfrm>
          <a:prstGeom prst="rect">
            <a:avLst/>
          </a:prstGeom>
          <a:solidFill>
            <a:srgbClr val="04924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049240"/>
              </a:solidFill>
              <a:sym typeface="+mn-ea"/>
            </a:endParaRPr>
          </a:p>
        </p:txBody>
      </p:sp>
      <p:pic>
        <p:nvPicPr>
          <p:cNvPr id="14" name="图片 13" descr="11"/>
          <p:cNvPicPr>
            <a:picLocks noChangeAspect="1"/>
          </p:cNvPicPr>
          <p:nvPr>
            <p:custDataLst>
              <p:tags r:id="rId4"/>
            </p:custDataLst>
          </p:nvPr>
        </p:nvPicPr>
        <p:blipFill>
          <a:blip r:embed="rId5"/>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Rounded Corners 5"/>
          <p:cNvSpPr/>
          <p:nvPr/>
        </p:nvSpPr>
        <p:spPr>
          <a:xfrm flipH="1">
            <a:off x="3874770" y="3796030"/>
            <a:ext cx="7601585" cy="2209800"/>
          </a:xfrm>
          <a:prstGeom prst="roundRect">
            <a:avLst>
              <a:gd name="adj" fmla="val 0"/>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矩形 20"/>
          <p:cNvSpPr/>
          <p:nvPr/>
        </p:nvSpPr>
        <p:spPr>
          <a:xfrm>
            <a:off x="4480290" y="3887990"/>
            <a:ext cx="6533487" cy="1938020"/>
          </a:xfrm>
          <a:prstGeom prst="rect">
            <a:avLst/>
          </a:prstGeom>
        </p:spPr>
        <p:txBody>
          <a:bodyPr wrap="square">
            <a:spAutoFit/>
          </a:bodyPr>
          <a:lstStyle/>
          <a:p>
            <a:pPr indent="536575" algn="just" fontAlgn="auto">
              <a:lnSpc>
                <a:spcPct val="150000"/>
              </a:lnSpc>
            </a:pPr>
            <a:r>
              <a:rPr lang="zh-CN" altLang="en-US" sz="2000" b="1" dirty="0">
                <a:solidFill>
                  <a:srgbClr val="049240"/>
                </a:solidFill>
                <a:latin typeface="宋体" panose="02010600030101010101" pitchFamily="2" charset="-122"/>
                <a:ea typeface="宋体" panose="02010600030101010101" pitchFamily="2" charset="-122"/>
                <a:cs typeface="微软雅黑" panose="020B0503020204020204" pitchFamily="34" charset="-122"/>
                <a:sym typeface="+mn-ea"/>
              </a:rPr>
              <a:t>其一，</a:t>
            </a:r>
            <a:r>
              <a:rPr lang="zh-CN" altLang="en-US" sz="2000" b="1" dirty="0">
                <a:solidFill>
                  <a:srgbClr val="049240"/>
                </a:solidFill>
                <a:latin typeface="宋体" panose="02010600030101010101" pitchFamily="2" charset="-122"/>
                <a:ea typeface="宋体" panose="02010600030101010101" pitchFamily="2" charset="-122"/>
                <a:sym typeface="+mn-ea"/>
              </a:rPr>
              <a:t>理想受时代条件的制约。</a:t>
            </a:r>
            <a:r>
              <a:rPr lang="zh-CN" altLang="en-US" sz="2000" b="1"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rPr>
              <a:t>不同时代的生产力发展水平不同，社会历史条件和政治经济关系不同，人们对社会现实状况、社会实践活动及其发展规律认识的深度和广度不同，形成的理想也就会有所不同。</a:t>
            </a:r>
            <a:endParaRPr lang="zh-CN" altLang="en-US" sz="2000" b="1"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endParaRPr>
          </a:p>
        </p:txBody>
      </p:sp>
      <p:grpSp>
        <p:nvGrpSpPr>
          <p:cNvPr id="15" name="组合 14"/>
          <p:cNvGrpSpPr/>
          <p:nvPr/>
        </p:nvGrpSpPr>
        <p:grpSpPr>
          <a:xfrm>
            <a:off x="4470400" y="1018540"/>
            <a:ext cx="3660775" cy="676910"/>
            <a:chOff x="6856" y="1695"/>
            <a:chExt cx="5765" cy="1066"/>
          </a:xfrm>
        </p:grpSpPr>
        <p:sp>
          <p:nvSpPr>
            <p:cNvPr id="35" name="Rectangle: Rounded Corners 5"/>
            <p:cNvSpPr/>
            <p:nvPr/>
          </p:nvSpPr>
          <p:spPr>
            <a:xfrm flipH="1">
              <a:off x="6856" y="1695"/>
              <a:ext cx="5765" cy="1066"/>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Arial" panose="020B0604020202020204" pitchFamily="34" charset="0"/>
              </a:endParaRPr>
            </a:p>
          </p:txBody>
        </p:sp>
        <p:sp>
          <p:nvSpPr>
            <p:cNvPr id="19" name="矩形 18"/>
            <p:cNvSpPr/>
            <p:nvPr/>
          </p:nvSpPr>
          <p:spPr>
            <a:xfrm>
              <a:off x="7299" y="1897"/>
              <a:ext cx="3663" cy="630"/>
            </a:xfrm>
            <a:prstGeom prst="rect">
              <a:avLst/>
            </a:prstGeom>
          </p:spPr>
          <p:txBody>
            <a:bodyPr wrap="none">
              <a:spAutoFit/>
            </a:bodyPr>
            <a:lstStyle/>
            <a:p>
              <a:pPr marL="342900" indent="-342900">
                <a:buFont typeface="Wingdings" panose="05000000000000000000" pitchFamily="2" charset="2"/>
                <a:buChar char="u"/>
              </a:pPr>
              <a:r>
                <a:rPr lang="zh-CN" altLang="en-US" sz="2000" b="1" dirty="0">
                  <a:solidFill>
                    <a:srgbClr val="A6A6A6"/>
                  </a:solidFill>
                  <a:effectLst/>
                  <a:latin typeface="华文中宋" panose="02010600040101010101" charset="-122"/>
                  <a:ea typeface="华文中宋" panose="02010600040101010101" charset="-122"/>
                  <a:sym typeface="+mn-ea"/>
                </a:rPr>
                <a:t>理想具有超越性</a:t>
              </a:r>
              <a:endParaRPr lang="zh-CN" altLang="en-US" sz="2000" b="1" dirty="0">
                <a:solidFill>
                  <a:srgbClr val="A6A6A6"/>
                </a:solidFill>
                <a:effectLst/>
                <a:latin typeface="华文中宋" panose="02010600040101010101" charset="-122"/>
                <a:ea typeface="华文中宋" panose="02010600040101010101" charset="-122"/>
                <a:sym typeface="+mn-ea"/>
              </a:endParaRPr>
            </a:p>
          </p:txBody>
        </p:sp>
      </p:grpSp>
      <p:grpSp>
        <p:nvGrpSpPr>
          <p:cNvPr id="9" name="组合 8"/>
          <p:cNvGrpSpPr/>
          <p:nvPr/>
        </p:nvGrpSpPr>
        <p:grpSpPr>
          <a:xfrm flipH="1">
            <a:off x="6006465" y="1901825"/>
            <a:ext cx="3660775" cy="676910"/>
            <a:chOff x="6241098" y="1933950"/>
            <a:chExt cx="3660914" cy="798931"/>
          </a:xfrm>
        </p:grpSpPr>
        <p:sp>
          <p:nvSpPr>
            <p:cNvPr id="37" name="Rectangle: Rounded Corners 5"/>
            <p:cNvSpPr/>
            <p:nvPr/>
          </p:nvSpPr>
          <p:spPr>
            <a:xfrm>
              <a:off x="6241098" y="1933950"/>
              <a:ext cx="3660914" cy="798931"/>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20" name="矩形 19"/>
            <p:cNvSpPr/>
            <p:nvPr/>
          </p:nvSpPr>
          <p:spPr>
            <a:xfrm>
              <a:off x="7280410" y="2084645"/>
              <a:ext cx="2326278" cy="472235"/>
            </a:xfrm>
            <a:prstGeom prst="rect">
              <a:avLst/>
            </a:prstGeom>
          </p:spPr>
          <p:txBody>
            <a:bodyPr wrap="square">
              <a:spAutoFit/>
            </a:bodyPr>
            <a:lstStyle/>
            <a:p>
              <a:pPr marL="342900" indent="-342900">
                <a:buFont typeface="Wingdings" panose="05000000000000000000" pitchFamily="2" charset="2"/>
                <a:buChar char="u"/>
              </a:pPr>
              <a:r>
                <a:rPr lang="zh-CN" altLang="en-US" sz="2000" b="1" dirty="0">
                  <a:solidFill>
                    <a:srgbClr val="A6A6A6"/>
                  </a:solidFill>
                  <a:latin typeface="华文中宋" panose="02010600040101010101" charset="-122"/>
                  <a:ea typeface="华文中宋" panose="02010600040101010101" charset="-122"/>
                </a:rPr>
                <a:t>理想具有实践性</a:t>
              </a:r>
              <a:endParaRPr lang="zh-CN" altLang="en-US" sz="2000" b="1" dirty="0">
                <a:solidFill>
                  <a:srgbClr val="A6A6A6"/>
                </a:solidFill>
                <a:latin typeface="华文中宋" panose="02010600040101010101" charset="-122"/>
                <a:ea typeface="华文中宋" panose="02010600040101010101" charset="-122"/>
              </a:endParaRPr>
            </a:p>
          </p:txBody>
        </p:sp>
      </p:grpSp>
      <p:grpSp>
        <p:nvGrpSpPr>
          <p:cNvPr id="38" name="组合 37"/>
          <p:cNvGrpSpPr/>
          <p:nvPr/>
        </p:nvGrpSpPr>
        <p:grpSpPr>
          <a:xfrm flipH="1">
            <a:off x="7534275" y="2785110"/>
            <a:ext cx="3660775" cy="676910"/>
            <a:chOff x="6795402" y="2852756"/>
            <a:chExt cx="3660914" cy="798931"/>
          </a:xfrm>
        </p:grpSpPr>
        <p:sp>
          <p:nvSpPr>
            <p:cNvPr id="32" name="Rectangle: Rounded Corners 5"/>
            <p:cNvSpPr/>
            <p:nvPr/>
          </p:nvSpPr>
          <p:spPr>
            <a:xfrm>
              <a:off x="6795402" y="2852756"/>
              <a:ext cx="3660914" cy="798931"/>
            </a:xfrm>
            <a:prstGeom prst="snip1Rect">
              <a:avLst/>
            </a:prstGeom>
            <a:gradFill>
              <a:gsLst>
                <a:gs pos="100000">
                  <a:srgbClr val="338B43"/>
                </a:gs>
                <a:gs pos="0">
                  <a:srgbClr val="85BD6A"/>
                </a:gs>
              </a:gsLst>
              <a:lin ang="3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11" name="矩形 10"/>
            <p:cNvSpPr/>
            <p:nvPr/>
          </p:nvSpPr>
          <p:spPr>
            <a:xfrm>
              <a:off x="7321755" y="3003451"/>
              <a:ext cx="2839239" cy="470665"/>
            </a:xfrm>
            <a:prstGeom prst="rect">
              <a:avLst/>
            </a:prstGeom>
          </p:spPr>
          <p:txBody>
            <a:bodyPr wrap="square">
              <a:spAutoFit/>
            </a:bodyPr>
            <a:lstStyle/>
            <a:p>
              <a:pPr marL="342900" indent="-342900">
                <a:buFont typeface="Wingdings" panose="05000000000000000000" pitchFamily="2" charset="2"/>
                <a:buChar char="u"/>
              </a:pPr>
              <a:r>
                <a:rPr lang="zh-CN" altLang="en-US" sz="2000" b="1" dirty="0">
                  <a:solidFill>
                    <a:schemeClr val="bg1"/>
                  </a:solidFill>
                  <a:effectLst>
                    <a:outerShdw blurRad="50800" dist="38100" dir="5400000" algn="t" rotWithShape="0">
                      <a:prstClr val="black">
                        <a:alpha val="40000"/>
                      </a:prstClr>
                    </a:outerShdw>
                  </a:effectLst>
                  <a:latin typeface="华文中宋" panose="02010600040101010101" charset="-122"/>
                  <a:ea typeface="华文中宋" panose="02010600040101010101" charset="-122"/>
                </a:rPr>
                <a:t>理想具有时代性</a:t>
              </a:r>
              <a:endParaRPr lang="zh-CN" altLang="en-US" sz="2000" b="1" dirty="0">
                <a:solidFill>
                  <a:schemeClr val="bg1"/>
                </a:solidFill>
                <a:effectLst>
                  <a:outerShdw blurRad="50800" dist="38100" dir="5400000" algn="t" rotWithShape="0">
                    <a:prstClr val="black">
                      <a:alpha val="40000"/>
                    </a:prstClr>
                  </a:outerShdw>
                </a:effectLst>
                <a:latin typeface="华文中宋" panose="02010600040101010101" charset="-122"/>
                <a:ea typeface="华文中宋" panose="02010600040101010101" charset="-122"/>
              </a:endParaRPr>
            </a:p>
          </p:txBody>
        </p:sp>
      </p:grpSp>
      <p:grpSp>
        <p:nvGrpSpPr>
          <p:cNvPr id="23" name="组合 22"/>
          <p:cNvGrpSpPr/>
          <p:nvPr/>
        </p:nvGrpSpPr>
        <p:grpSpPr>
          <a:xfrm>
            <a:off x="72390" y="1605280"/>
            <a:ext cx="4088130" cy="3860165"/>
            <a:chOff x="114" y="2528"/>
            <a:chExt cx="6438" cy="6079"/>
          </a:xfrm>
        </p:grpSpPr>
        <p:sp>
          <p:nvSpPr>
            <p:cNvPr id="17" name="Rectangle 2" descr="e7d195523061f1c0d318120d6aeaf1b6ccceb6ba3da59c0775C5DE19DDDEBC09ED96DBD9900D9848D623ECAD1D4904B78047D0015C22C8BE97228BE8B5BFF08FE7A3AE04126DA07312A96C0F69F9BAB7546945C7D4E883A98F5A663549BD6DBC734C446C6751865D8EC0D17051C09F8C20EAAA94FFD0DA2E79ED2442AB35576A1C75A88E6D48F527"/>
            <p:cNvSpPr/>
            <p:nvPr/>
          </p:nvSpPr>
          <p:spPr>
            <a:xfrm>
              <a:off x="114" y="2528"/>
              <a:ext cx="6438" cy="6079"/>
            </a:xfrm>
            <a:prstGeom prst="rect">
              <a:avLst/>
            </a:prstGeom>
            <a:solidFill>
              <a:schemeClr val="bg1"/>
            </a:solidFill>
            <a:ln>
              <a:noFill/>
            </a:ln>
            <a:effectLst>
              <a:outerShdw blurRad="8001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en-US" dirty="0"/>
            </a:p>
          </p:txBody>
        </p:sp>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l="8942" r="3736"/>
            <a:stretch>
              <a:fillRect/>
            </a:stretch>
          </p:blipFill>
          <p:spPr>
            <a:xfrm>
              <a:off x="345" y="2780"/>
              <a:ext cx="5978" cy="5587"/>
            </a:xfrm>
            <a:prstGeom prst="rect">
              <a:avLst/>
            </a:prstGeom>
            <a:effectLst/>
          </p:spPr>
        </p:pic>
      </p:grpSp>
      <p:sp>
        <p:nvSpPr>
          <p:cNvPr id="3" name="文本框 2"/>
          <p:cNvSpPr txBox="1"/>
          <p:nvPr/>
        </p:nvSpPr>
        <p:spPr>
          <a:xfrm>
            <a:off x="715328" y="5465445"/>
            <a:ext cx="2529348" cy="338554"/>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1914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 ，上海外滩</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781797" y="6440536"/>
            <a:ext cx="2344864" cy="321945"/>
          </a:xfrm>
          <a:prstGeom prst="rect">
            <a:avLst/>
          </a:prstGeom>
          <a:noFill/>
        </p:spPr>
        <p:txBody>
          <a:bodyPr wrap="square" rtlCol="0">
            <a:spAutoFit/>
          </a:bodyPr>
          <a:lstStyle/>
          <a:p>
            <a:pPr algn="r">
              <a:lnSpc>
                <a:spcPct val="150000"/>
              </a:lnSpc>
            </a:pPr>
            <a:endParaRPr lang="en-US" altLang="zh-CN" sz="1000" b="1"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0" y="184150"/>
            <a:ext cx="45720" cy="298450"/>
          </a:xfrm>
          <a:prstGeom prst="rect">
            <a:avLst/>
          </a:prstGeom>
          <a:solidFill>
            <a:srgbClr val="04924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049240"/>
              </a:solidFill>
              <a:sym typeface="+mn-ea"/>
            </a:endParaRPr>
          </a:p>
        </p:txBody>
      </p:sp>
      <p:pic>
        <p:nvPicPr>
          <p:cNvPr id="4" name="图片 3" descr="11"/>
          <p:cNvPicPr>
            <a:picLocks noChangeAspect="1"/>
          </p:cNvPicPr>
          <p:nvPr>
            <p:custDataLst>
              <p:tags r:id="rId2"/>
            </p:custDataLst>
          </p:nvPr>
        </p:nvPicPr>
        <p:blipFill>
          <a:blip r:embed="rId3"/>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right)">
                                      <p:cBhvr>
                                        <p:cTn id="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Rounded Corners 5"/>
          <p:cNvSpPr/>
          <p:nvPr/>
        </p:nvSpPr>
        <p:spPr>
          <a:xfrm flipH="1">
            <a:off x="3874770" y="3796030"/>
            <a:ext cx="7601585" cy="2209800"/>
          </a:xfrm>
          <a:prstGeom prst="roundRect">
            <a:avLst>
              <a:gd name="adj" fmla="val 0"/>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矩形 20"/>
          <p:cNvSpPr/>
          <p:nvPr/>
        </p:nvSpPr>
        <p:spPr>
          <a:xfrm>
            <a:off x="4353588" y="4154690"/>
            <a:ext cx="6777093" cy="1476375"/>
          </a:xfrm>
          <a:prstGeom prst="rect">
            <a:avLst/>
          </a:prstGeom>
        </p:spPr>
        <p:txBody>
          <a:bodyPr wrap="square">
            <a:spAutoFit/>
          </a:bodyPr>
          <a:lstStyle/>
          <a:p>
            <a:pPr indent="528955" algn="just" fontAlgn="auto">
              <a:lnSpc>
                <a:spcPct val="150000"/>
              </a:lnSpc>
            </a:pPr>
            <a:r>
              <a:rPr lang="zh-CN" altLang="en-US" sz="2000" b="1" dirty="0">
                <a:solidFill>
                  <a:srgbClr val="049240"/>
                </a:solidFill>
                <a:latin typeface="宋体" panose="02010600030101010101" pitchFamily="2" charset="-122"/>
                <a:ea typeface="宋体" panose="02010600030101010101" pitchFamily="2" charset="-122"/>
                <a:cs typeface="微软雅黑" panose="020B0503020204020204" pitchFamily="34" charset="-122"/>
                <a:sym typeface="+mn-ea"/>
              </a:rPr>
              <a:t>其二，</a:t>
            </a:r>
            <a:r>
              <a:rPr lang="zh-CN" altLang="en-US" sz="2000" b="1" dirty="0">
                <a:solidFill>
                  <a:srgbClr val="049240"/>
                </a:solidFill>
                <a:latin typeface="宋体" panose="02010600030101010101" pitchFamily="2" charset="-122"/>
                <a:ea typeface="宋体" panose="02010600030101010101" pitchFamily="2" charset="-122"/>
                <a:sym typeface="+mn-ea"/>
              </a:rPr>
              <a:t>理想随时代发展而发展。</a:t>
            </a:r>
            <a:r>
              <a:rPr lang="zh-CN" altLang="en-US" sz="2000" b="1"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rPr>
              <a:t>随着社会的发展进步，</a:t>
            </a:r>
            <a:r>
              <a:rPr lang="zh-CN" altLang="en-US" sz="2000" b="1" spc="200"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rPr>
              <a:t>随着对社会发展规律和人的发展规律认识的逐步深化，</a:t>
            </a:r>
            <a:r>
              <a:rPr lang="zh-CN" altLang="en-US" sz="2000" b="1"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rPr>
              <a:t>人们也会不断地调整、丰富和发展自己的理想。</a:t>
            </a:r>
            <a:endParaRPr lang="zh-CN" altLang="en-US" sz="2000" b="1" dirty="0">
              <a:solidFill>
                <a:schemeClr val="tx1"/>
              </a:solidFill>
              <a:latin typeface="宋体" panose="02010600030101010101" pitchFamily="2" charset="-122"/>
              <a:ea typeface="宋体" panose="02010600030101010101" pitchFamily="2" charset="-122"/>
              <a:cs typeface="微软雅黑" panose="020B0503020204020204" pitchFamily="34" charset="-122"/>
              <a:sym typeface="+mn-ea"/>
            </a:endParaRPr>
          </a:p>
        </p:txBody>
      </p:sp>
      <p:grpSp>
        <p:nvGrpSpPr>
          <p:cNvPr id="15" name="组合 14"/>
          <p:cNvGrpSpPr/>
          <p:nvPr/>
        </p:nvGrpSpPr>
        <p:grpSpPr>
          <a:xfrm>
            <a:off x="4479290" y="1018540"/>
            <a:ext cx="3660775" cy="676910"/>
            <a:chOff x="6856" y="1695"/>
            <a:chExt cx="5765" cy="1066"/>
          </a:xfrm>
        </p:grpSpPr>
        <p:sp>
          <p:nvSpPr>
            <p:cNvPr id="35" name="Rectangle: Rounded Corners 5"/>
            <p:cNvSpPr/>
            <p:nvPr/>
          </p:nvSpPr>
          <p:spPr>
            <a:xfrm flipH="1">
              <a:off x="6856" y="1695"/>
              <a:ext cx="5765" cy="1066"/>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Arial" panose="020B0604020202020204" pitchFamily="34" charset="0"/>
              </a:endParaRPr>
            </a:p>
          </p:txBody>
        </p:sp>
        <p:sp>
          <p:nvSpPr>
            <p:cNvPr id="19" name="矩形 18"/>
            <p:cNvSpPr/>
            <p:nvPr/>
          </p:nvSpPr>
          <p:spPr>
            <a:xfrm>
              <a:off x="7299" y="1897"/>
              <a:ext cx="3663" cy="630"/>
            </a:xfrm>
            <a:prstGeom prst="rect">
              <a:avLst/>
            </a:prstGeom>
          </p:spPr>
          <p:txBody>
            <a:bodyPr wrap="none">
              <a:spAutoFit/>
            </a:bodyPr>
            <a:lstStyle/>
            <a:p>
              <a:pPr marL="342900" indent="-342900">
                <a:buFont typeface="Wingdings" panose="05000000000000000000" pitchFamily="2" charset="2"/>
                <a:buChar char="u"/>
              </a:pPr>
              <a:r>
                <a:rPr lang="zh-CN" altLang="en-US" sz="2000" b="1" dirty="0">
                  <a:solidFill>
                    <a:srgbClr val="A6A6A6"/>
                  </a:solidFill>
                  <a:effectLst/>
                  <a:latin typeface="华文中宋" panose="02010600040101010101" charset="-122"/>
                  <a:ea typeface="华文中宋" panose="02010600040101010101" charset="-122"/>
                  <a:sym typeface="+mn-ea"/>
                </a:rPr>
                <a:t>理想具有超越性</a:t>
              </a:r>
              <a:endParaRPr lang="zh-CN" altLang="en-US" sz="2000" b="1" dirty="0">
                <a:solidFill>
                  <a:srgbClr val="A6A6A6"/>
                </a:solidFill>
                <a:effectLst/>
                <a:latin typeface="华文中宋" panose="02010600040101010101" charset="-122"/>
                <a:ea typeface="华文中宋" panose="02010600040101010101" charset="-122"/>
                <a:sym typeface="+mn-ea"/>
              </a:endParaRPr>
            </a:p>
          </p:txBody>
        </p:sp>
      </p:grpSp>
      <p:grpSp>
        <p:nvGrpSpPr>
          <p:cNvPr id="9" name="组合 8"/>
          <p:cNvGrpSpPr/>
          <p:nvPr/>
        </p:nvGrpSpPr>
        <p:grpSpPr>
          <a:xfrm flipH="1">
            <a:off x="6006465" y="1901825"/>
            <a:ext cx="3660775" cy="676910"/>
            <a:chOff x="6241098" y="1933950"/>
            <a:chExt cx="3660914" cy="798931"/>
          </a:xfrm>
        </p:grpSpPr>
        <p:sp>
          <p:nvSpPr>
            <p:cNvPr id="37" name="Rectangle: Rounded Corners 5"/>
            <p:cNvSpPr/>
            <p:nvPr/>
          </p:nvSpPr>
          <p:spPr>
            <a:xfrm>
              <a:off x="6241098" y="1933950"/>
              <a:ext cx="3660914" cy="798931"/>
            </a:xfrm>
            <a:prstGeom prst="snip1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20" name="矩形 19"/>
            <p:cNvSpPr/>
            <p:nvPr/>
          </p:nvSpPr>
          <p:spPr>
            <a:xfrm>
              <a:off x="7280410" y="2084645"/>
              <a:ext cx="2326278" cy="472235"/>
            </a:xfrm>
            <a:prstGeom prst="rect">
              <a:avLst/>
            </a:prstGeom>
          </p:spPr>
          <p:txBody>
            <a:bodyPr wrap="square">
              <a:spAutoFit/>
            </a:bodyPr>
            <a:lstStyle/>
            <a:p>
              <a:pPr marL="342900" indent="-342900">
                <a:buFont typeface="Wingdings" panose="05000000000000000000" pitchFamily="2" charset="2"/>
                <a:buChar char="u"/>
              </a:pPr>
              <a:r>
                <a:rPr lang="zh-CN" altLang="en-US" sz="2000" b="1" dirty="0">
                  <a:solidFill>
                    <a:srgbClr val="A6A6A6"/>
                  </a:solidFill>
                  <a:latin typeface="华文中宋" panose="02010600040101010101" charset="-122"/>
                  <a:ea typeface="华文中宋" panose="02010600040101010101" charset="-122"/>
                </a:rPr>
                <a:t>理想具有实践性</a:t>
              </a:r>
              <a:endParaRPr lang="zh-CN" altLang="en-US" sz="2000" b="1" dirty="0">
                <a:solidFill>
                  <a:srgbClr val="A6A6A6"/>
                </a:solidFill>
                <a:latin typeface="华文中宋" panose="02010600040101010101" charset="-122"/>
                <a:ea typeface="华文中宋" panose="02010600040101010101" charset="-122"/>
              </a:endParaRPr>
            </a:p>
          </p:txBody>
        </p:sp>
      </p:grpSp>
      <p:grpSp>
        <p:nvGrpSpPr>
          <p:cNvPr id="38" name="组合 37"/>
          <p:cNvGrpSpPr/>
          <p:nvPr/>
        </p:nvGrpSpPr>
        <p:grpSpPr>
          <a:xfrm flipH="1">
            <a:off x="7534275" y="2785110"/>
            <a:ext cx="3660775" cy="676910"/>
            <a:chOff x="6795402" y="2852756"/>
            <a:chExt cx="3660914" cy="798931"/>
          </a:xfrm>
        </p:grpSpPr>
        <p:sp>
          <p:nvSpPr>
            <p:cNvPr id="32" name="Rectangle: Rounded Corners 5"/>
            <p:cNvSpPr/>
            <p:nvPr/>
          </p:nvSpPr>
          <p:spPr>
            <a:xfrm>
              <a:off x="6795402" y="2852756"/>
              <a:ext cx="3660914" cy="798931"/>
            </a:xfrm>
            <a:prstGeom prst="snip1Rect">
              <a:avLst/>
            </a:prstGeom>
            <a:gradFill>
              <a:gsLst>
                <a:gs pos="100000">
                  <a:srgbClr val="338B43"/>
                </a:gs>
                <a:gs pos="0">
                  <a:srgbClr val="85BD6A"/>
                </a:gs>
              </a:gsLst>
              <a:lin ang="30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u"/>
              </a:pPr>
              <a:endParaRPr lang="en-US" sz="2000" dirty="0">
                <a:solidFill>
                  <a:srgbClr val="A6A6A6"/>
                </a:solidFill>
                <a:latin typeface="Arial" panose="020B0604020202020204" pitchFamily="34" charset="0"/>
              </a:endParaRPr>
            </a:p>
          </p:txBody>
        </p:sp>
        <p:sp>
          <p:nvSpPr>
            <p:cNvPr id="11" name="矩形 10"/>
            <p:cNvSpPr/>
            <p:nvPr/>
          </p:nvSpPr>
          <p:spPr>
            <a:xfrm>
              <a:off x="7321755" y="3003451"/>
              <a:ext cx="2839239" cy="470665"/>
            </a:xfrm>
            <a:prstGeom prst="rect">
              <a:avLst/>
            </a:prstGeom>
          </p:spPr>
          <p:txBody>
            <a:bodyPr wrap="square">
              <a:spAutoFit/>
            </a:bodyPr>
            <a:lstStyle/>
            <a:p>
              <a:pPr marL="342900" indent="-342900">
                <a:buFont typeface="Wingdings" panose="05000000000000000000" pitchFamily="2" charset="2"/>
                <a:buChar char="u"/>
              </a:pPr>
              <a:r>
                <a:rPr lang="zh-CN" altLang="en-US" sz="2000" b="1" dirty="0">
                  <a:solidFill>
                    <a:schemeClr val="bg1"/>
                  </a:solidFill>
                  <a:effectLst>
                    <a:outerShdw blurRad="50800" dist="38100" dir="5400000" algn="t" rotWithShape="0">
                      <a:prstClr val="black">
                        <a:alpha val="40000"/>
                      </a:prstClr>
                    </a:outerShdw>
                  </a:effectLst>
                  <a:latin typeface="华文中宋" panose="02010600040101010101" charset="-122"/>
                  <a:ea typeface="华文中宋" panose="02010600040101010101" charset="-122"/>
                </a:rPr>
                <a:t>理想具有时代性</a:t>
              </a:r>
              <a:endParaRPr lang="zh-CN" altLang="en-US" sz="2000" b="1" dirty="0">
                <a:solidFill>
                  <a:schemeClr val="bg1"/>
                </a:solidFill>
                <a:effectLst>
                  <a:outerShdw blurRad="50800" dist="38100" dir="5400000" algn="t" rotWithShape="0">
                    <a:prstClr val="black">
                      <a:alpha val="40000"/>
                    </a:prstClr>
                  </a:outerShdw>
                </a:effectLst>
                <a:latin typeface="华文中宋" panose="02010600040101010101" charset="-122"/>
                <a:ea typeface="华文中宋" panose="02010600040101010101" charset="-122"/>
              </a:endParaRPr>
            </a:p>
          </p:txBody>
        </p:sp>
      </p:grpSp>
      <p:grpSp>
        <p:nvGrpSpPr>
          <p:cNvPr id="6" name="组合 5"/>
          <p:cNvGrpSpPr/>
          <p:nvPr/>
        </p:nvGrpSpPr>
        <p:grpSpPr>
          <a:xfrm>
            <a:off x="72390" y="1605280"/>
            <a:ext cx="4088130" cy="3843020"/>
            <a:chOff x="114" y="2528"/>
            <a:chExt cx="6438" cy="6052"/>
          </a:xfrm>
        </p:grpSpPr>
        <p:sp>
          <p:nvSpPr>
            <p:cNvPr id="41" name="Rectangle 2" descr="e7d195523061f1c0d318120d6aeaf1b6ccceb6ba3da59c0775C5DE19DDDEBC09ED96DBD9900D9848D623ECAD1D4904B78047D0015C22C8BE97228BE8B5BFF08FE7A3AE04126DA07312A96C0F69F9BAB7546945C7D4E883A98F5A663549BD6DBC734C446C6751865D8EC0D17051C09F8C20EAAA94FFD0DA2E79ED2442AB35576A1C75A88E6D48F527"/>
            <p:cNvSpPr/>
            <p:nvPr/>
          </p:nvSpPr>
          <p:spPr>
            <a:xfrm>
              <a:off x="114" y="2528"/>
              <a:ext cx="6438" cy="6052"/>
            </a:xfrm>
            <a:prstGeom prst="rect">
              <a:avLst/>
            </a:prstGeom>
            <a:solidFill>
              <a:schemeClr val="bg1"/>
            </a:solidFill>
            <a:ln>
              <a:noFill/>
            </a:ln>
            <a:effectLst>
              <a:outerShdw blurRad="8001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en-US" dirty="0"/>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21615" r="7107"/>
            <a:stretch>
              <a:fillRect/>
            </a:stretch>
          </p:blipFill>
          <p:spPr>
            <a:xfrm>
              <a:off x="345" y="2775"/>
              <a:ext cx="5988" cy="5599"/>
            </a:xfrm>
            <a:prstGeom prst="rect">
              <a:avLst/>
            </a:prstGeom>
            <a:effectLst/>
          </p:spPr>
        </p:pic>
      </p:grpSp>
      <p:sp>
        <p:nvSpPr>
          <p:cNvPr id="3" name="文本框 2"/>
          <p:cNvSpPr txBox="1"/>
          <p:nvPr/>
        </p:nvSpPr>
        <p:spPr>
          <a:xfrm>
            <a:off x="715328" y="5428572"/>
            <a:ext cx="2529348" cy="584775"/>
          </a:xfrm>
          <a:prstGeom prst="rect">
            <a:avLst/>
          </a:prstGeom>
          <a:noFill/>
        </p:spPr>
        <p:txBody>
          <a:bodyPr wrap="square" rtlCol="0">
            <a:spAutoFit/>
          </a:bodyP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2021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 ，庆祝建党百年，上海外滩上演主题灯光秀</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781797" y="6440536"/>
            <a:ext cx="2344864" cy="321945"/>
          </a:xfrm>
          <a:prstGeom prst="rect">
            <a:avLst/>
          </a:prstGeom>
          <a:noFill/>
        </p:spPr>
        <p:txBody>
          <a:bodyPr wrap="square" rtlCol="0">
            <a:spAutoFit/>
          </a:bodyPr>
          <a:lstStyle/>
          <a:p>
            <a:pPr algn="r">
              <a:lnSpc>
                <a:spcPct val="150000"/>
              </a:lnSpc>
            </a:pPr>
            <a:endParaRPr lang="en-US" altLang="zh-CN" sz="1000" b="1" spc="12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0" y="184150"/>
            <a:ext cx="45720" cy="298450"/>
          </a:xfrm>
          <a:prstGeom prst="rect">
            <a:avLst/>
          </a:prstGeom>
          <a:solidFill>
            <a:srgbClr val="04924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049240"/>
              </a:solidFill>
              <a:sym typeface="+mn-ea"/>
            </a:endParaRPr>
          </a:p>
        </p:txBody>
      </p:sp>
      <p:pic>
        <p:nvPicPr>
          <p:cNvPr id="4" name="图片 3" descr="11"/>
          <p:cNvPicPr>
            <a:picLocks noChangeAspect="1"/>
          </p:cNvPicPr>
          <p:nvPr>
            <p:custDataLst>
              <p:tags r:id="rId2"/>
            </p:custDataLst>
          </p:nvPr>
        </p:nvPicPr>
        <p:blipFill>
          <a:blip r:embed="rId3"/>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right)">
                                      <p:cBhvr>
                                        <p:cTn id="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0338" y="1271954"/>
            <a:ext cx="19571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849292" y="473512"/>
            <a:ext cx="4589415" cy="598805"/>
          </a:xfrm>
          <a:prstGeom prst="rect">
            <a:avLst/>
          </a:prstGeom>
        </p:spPr>
        <p:txBody>
          <a:bodyPr wrap="square">
            <a:spAutoFit/>
          </a:bodyPr>
          <a:lstStyle/>
          <a:p>
            <a:pPr>
              <a:lnSpc>
                <a:spcPct val="150000"/>
              </a:lnSpc>
            </a:pPr>
            <a:r>
              <a:rPr lang="zh-CN" altLang="en-US" sz="22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en-US" altLang="zh-CN" sz="22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endParaRPr lang="zh-CN" altLang="en-US" sz="22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2" name="004">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02691" y="-1263428"/>
            <a:ext cx="619125" cy="619125"/>
          </a:xfrm>
          <a:prstGeom prst="rect">
            <a:avLst/>
          </a:prstGeom>
        </p:spPr>
      </p:pic>
      <p:pic>
        <p:nvPicPr>
          <p:cNvPr id="6148" name="图片 6147" descr="流沙河·大慈寺·成都市 2003-07-08 12:07 2.2MB"/>
          <p:cNvPicPr>
            <a:picLocks noChangeAspect="1"/>
          </p:cNvPicPr>
          <p:nvPr>
            <p:custDataLst>
              <p:tags r:id="rId4"/>
            </p:custDataLst>
          </p:nvPr>
        </p:nvPicPr>
        <p:blipFill>
          <a:blip r:embed="rId5" cstate="print"/>
          <a:stretch>
            <a:fillRect/>
          </a:stretch>
        </p:blipFill>
        <p:spPr>
          <a:xfrm>
            <a:off x="802640" y="990600"/>
            <a:ext cx="3581400" cy="4876800"/>
          </a:xfrm>
          <a:prstGeom prst="rect">
            <a:avLst/>
          </a:prstGeom>
          <a:noFill/>
          <a:ln w="9525">
            <a:noFill/>
          </a:ln>
        </p:spPr>
      </p:pic>
      <p:sp>
        <p:nvSpPr>
          <p:cNvPr id="4" name="文本框 3"/>
          <p:cNvSpPr txBox="1"/>
          <p:nvPr/>
        </p:nvSpPr>
        <p:spPr>
          <a:xfrm>
            <a:off x="5220970" y="1809115"/>
            <a:ext cx="6096000" cy="2847340"/>
          </a:xfrm>
          <a:prstGeom prst="rect">
            <a:avLst/>
          </a:prstGeom>
          <a:noFill/>
        </p:spPr>
        <p:txBody>
          <a:bodyPr wrap="square" rtlCol="0" anchor="t">
            <a:spAutoFit/>
          </a:bodyPr>
          <a:p>
            <a:pPr>
              <a:lnSpc>
                <a:spcPct val="80000"/>
              </a:lnSpc>
            </a:pPr>
            <a:r>
              <a:rPr lang="zh-CN" altLang="en-US" sz="3200" dirty="0">
                <a:latin typeface="黑体" panose="02010609060101010101" charset="-122"/>
                <a:ea typeface="黑体" panose="02010609060101010101" charset="-122"/>
                <a:sym typeface="+mn-ea"/>
              </a:rPr>
              <a:t>饥寒的年代里，理想是温饱</a:t>
            </a:r>
            <a:endParaRPr lang="zh-CN" altLang="en-US" sz="3200" dirty="0">
              <a:latin typeface="黑体" panose="02010609060101010101" charset="-122"/>
              <a:ea typeface="黑体" panose="02010609060101010101" charset="-122"/>
            </a:endParaRPr>
          </a:p>
          <a:p>
            <a:pPr>
              <a:lnSpc>
                <a:spcPct val="80000"/>
              </a:lnSpc>
              <a:buNone/>
            </a:pPr>
            <a:r>
              <a:rPr lang="zh-CN" altLang="en-US" sz="3200" dirty="0">
                <a:latin typeface="黑体" panose="02010609060101010101" charset="-122"/>
                <a:ea typeface="黑体" panose="02010609060101010101" charset="-122"/>
                <a:sym typeface="+mn-ea"/>
              </a:rPr>
              <a:t> </a:t>
            </a:r>
            <a:endParaRPr lang="zh-CN" altLang="en-US" sz="3200" dirty="0">
              <a:latin typeface="黑体" panose="02010609060101010101" charset="-122"/>
              <a:ea typeface="黑体" panose="02010609060101010101" charset="-122"/>
            </a:endParaRPr>
          </a:p>
          <a:p>
            <a:pPr>
              <a:lnSpc>
                <a:spcPct val="80000"/>
              </a:lnSpc>
            </a:pPr>
            <a:r>
              <a:rPr lang="zh-CN" altLang="en-US" sz="3200" dirty="0">
                <a:latin typeface="黑体" panose="02010609060101010101" charset="-122"/>
                <a:ea typeface="黑体" panose="02010609060101010101" charset="-122"/>
                <a:sym typeface="+mn-ea"/>
              </a:rPr>
              <a:t>温饱的年代里，理想是文明</a:t>
            </a:r>
            <a:endParaRPr lang="zh-CN" altLang="en-US" sz="3200" dirty="0">
              <a:latin typeface="黑体" panose="02010609060101010101" charset="-122"/>
              <a:ea typeface="黑体" panose="02010609060101010101" charset="-122"/>
            </a:endParaRPr>
          </a:p>
          <a:p>
            <a:pPr>
              <a:lnSpc>
                <a:spcPct val="80000"/>
              </a:lnSpc>
              <a:buNone/>
            </a:pPr>
            <a:r>
              <a:rPr lang="zh-CN" altLang="en-US" sz="3200" dirty="0">
                <a:latin typeface="黑体" panose="02010609060101010101" charset="-122"/>
                <a:ea typeface="黑体" panose="02010609060101010101" charset="-122"/>
                <a:sym typeface="+mn-ea"/>
              </a:rPr>
              <a:t> </a:t>
            </a:r>
            <a:endParaRPr lang="zh-CN" altLang="en-US" sz="3200" dirty="0">
              <a:latin typeface="黑体" panose="02010609060101010101" charset="-122"/>
              <a:ea typeface="黑体" panose="02010609060101010101" charset="-122"/>
            </a:endParaRPr>
          </a:p>
          <a:p>
            <a:pPr>
              <a:lnSpc>
                <a:spcPct val="80000"/>
              </a:lnSpc>
            </a:pPr>
            <a:r>
              <a:rPr lang="zh-CN" altLang="en-US" sz="3200" dirty="0">
                <a:latin typeface="黑体" panose="02010609060101010101" charset="-122"/>
                <a:ea typeface="黑体" panose="02010609060101010101" charset="-122"/>
                <a:sym typeface="+mn-ea"/>
              </a:rPr>
              <a:t>离乱的年代里，理想是安定</a:t>
            </a:r>
            <a:endParaRPr lang="zh-CN" altLang="en-US" sz="3200" dirty="0">
              <a:latin typeface="黑体" panose="02010609060101010101" charset="-122"/>
              <a:ea typeface="黑体" panose="02010609060101010101" charset="-122"/>
            </a:endParaRPr>
          </a:p>
          <a:p>
            <a:pPr>
              <a:lnSpc>
                <a:spcPct val="80000"/>
              </a:lnSpc>
              <a:buNone/>
            </a:pPr>
            <a:r>
              <a:rPr lang="zh-CN" altLang="en-US" sz="3200" dirty="0">
                <a:latin typeface="黑体" panose="02010609060101010101" charset="-122"/>
                <a:ea typeface="黑体" panose="02010609060101010101" charset="-122"/>
                <a:sym typeface="+mn-ea"/>
              </a:rPr>
              <a:t> </a:t>
            </a:r>
            <a:endParaRPr lang="zh-CN" altLang="en-US" sz="3200" dirty="0">
              <a:latin typeface="黑体" panose="02010609060101010101" charset="-122"/>
              <a:ea typeface="黑体" panose="02010609060101010101" charset="-122"/>
            </a:endParaRPr>
          </a:p>
          <a:p>
            <a:pPr>
              <a:lnSpc>
                <a:spcPct val="80000"/>
              </a:lnSpc>
            </a:pPr>
            <a:r>
              <a:rPr lang="zh-CN" altLang="en-US" sz="3200" dirty="0">
                <a:latin typeface="黑体" panose="02010609060101010101" charset="-122"/>
                <a:ea typeface="黑体" panose="02010609060101010101" charset="-122"/>
                <a:sym typeface="+mn-ea"/>
              </a:rPr>
              <a:t>安定的年代里，理想是繁荣</a:t>
            </a:r>
            <a:r>
              <a:rPr lang="zh-CN" altLang="en-US" sz="3200" dirty="0">
                <a:sym typeface="+mn-ea"/>
              </a:rPr>
              <a:t> </a:t>
            </a:r>
            <a:endParaRPr lang="zh-CN" altLang="en-US" sz="3200"/>
          </a:p>
        </p:txBody>
      </p:sp>
      <p:sp>
        <p:nvSpPr>
          <p:cNvPr id="2" name="文本框 1"/>
          <p:cNvSpPr txBox="1"/>
          <p:nvPr/>
        </p:nvSpPr>
        <p:spPr>
          <a:xfrm>
            <a:off x="1629410" y="6088380"/>
            <a:ext cx="2187575" cy="460375"/>
          </a:xfrm>
          <a:prstGeom prst="rect">
            <a:avLst/>
          </a:prstGeom>
          <a:noFill/>
        </p:spPr>
        <p:txBody>
          <a:bodyPr wrap="square" rtlCol="0">
            <a:spAutoFit/>
          </a:bodyPr>
          <a:p>
            <a:r>
              <a:rPr lang="en-US" altLang="zh-CN"/>
              <a:t>  </a:t>
            </a: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流沙河</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11"/>
          <p:cNvPicPr>
            <a:picLocks noChangeAspect="1"/>
          </p:cNvPicPr>
          <p:nvPr>
            <p:custDataLst>
              <p:tags r:id="rId6"/>
            </p:custDataLst>
          </p:nvPr>
        </p:nvPicPr>
        <p:blipFill>
          <a:blip r:embed="rId7"/>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grpId="0" nodeType="withEffect">
                                  <p:stCondLst>
                                    <p:cond delay="0"/>
                                  </p:stCondLst>
                                  <p:childTnLst>
                                    <p:animMotion origin="layout" path="M -0.025 0.96829 L -0.025 -3.4706 " pathEditMode="relative" rAng="0" ptsTypes="AA">
                                      <p:cBhvr>
                                        <p:cTn id="6" dur="200000" fill="hold"/>
                                        <p:tgtEl>
                                          <p:spTgt spid="14"/>
                                        </p:tgtEl>
                                        <p:attrNameLst>
                                          <p:attrName>ppt_x</p:attrName>
                                          <p:attrName>ppt_y</p:attrName>
                                        </p:attrNameLst>
                                      </p:cBhvr>
                                      <p:rCtr x="0" y="-221944"/>
                                    </p:animMotion>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9" name="矩形 5"/>
          <p:cNvSpPr/>
          <p:nvPr/>
        </p:nvSpPr>
        <p:spPr>
          <a:xfrm>
            <a:off x="1026160" y="1895158"/>
            <a:ext cx="309880" cy="768350"/>
          </a:xfrm>
          <a:prstGeom prst="rect">
            <a:avLst/>
          </a:prstGeom>
          <a:noFill/>
          <a:ln w="9525">
            <a:noFill/>
          </a:ln>
        </p:spPr>
        <p:txBody>
          <a:bodyPr wrap="none">
            <a:spAutoFit/>
          </a:bodyPr>
          <a:p>
            <a:endParaRPr lang="zh-CN" altLang="en-US" sz="4400" b="1" dirty="0">
              <a:solidFill>
                <a:schemeClr val="tx1"/>
              </a:solidFill>
              <a:uFillTx/>
              <a:latin typeface="方正粗黑宋简体" panose="02000000000000000000" charset="-122"/>
              <a:ea typeface="方正粗黑宋简体" panose="02000000000000000000" charset="-122"/>
            </a:endParaRPr>
          </a:p>
        </p:txBody>
      </p:sp>
      <p:sp>
        <p:nvSpPr>
          <p:cNvPr id="2" name="文本框 1"/>
          <p:cNvSpPr txBox="1"/>
          <p:nvPr/>
        </p:nvSpPr>
        <p:spPr>
          <a:xfrm>
            <a:off x="3319145" y="3429635"/>
            <a:ext cx="6096000" cy="645160"/>
          </a:xfrm>
          <a:prstGeom prst="rect">
            <a:avLst/>
          </a:prstGeom>
          <a:noFill/>
        </p:spPr>
        <p:txBody>
          <a:bodyPr wrap="square" rtlCol="0" anchor="t">
            <a:spAutoFit/>
          </a:bodyPr>
          <a:p>
            <a:pPr marR="0" defTabSz="914400">
              <a:spcBef>
                <a:spcPct val="50000"/>
              </a:spcBef>
              <a:buClrTx/>
              <a:buSzTx/>
              <a:defRPr/>
            </a:pPr>
            <a:endParaRPr lang="en-US" altLang="zh-CN" sz="3600" b="1">
              <a:solidFill>
                <a:schemeClr val="tx1"/>
              </a:solidFill>
              <a:uFillTx/>
              <a:latin typeface="华文中宋" charset="0"/>
              <a:ea typeface="华文中宋" panose="02010600040101010101" charset="-122"/>
              <a:cs typeface="华文中宋" panose="02010600040101010101" charset="-122"/>
              <a:sym typeface="+mn-ea"/>
            </a:endParaRPr>
          </a:p>
        </p:txBody>
      </p:sp>
      <p:sp>
        <p:nvSpPr>
          <p:cNvPr id="3" name="文本框 2"/>
          <p:cNvSpPr txBox="1"/>
          <p:nvPr/>
        </p:nvSpPr>
        <p:spPr>
          <a:xfrm>
            <a:off x="1645285" y="795655"/>
            <a:ext cx="9444355" cy="774065"/>
          </a:xfrm>
          <a:prstGeom prst="rect">
            <a:avLst/>
          </a:prstGeom>
          <a:noFill/>
        </p:spPr>
        <p:txBody>
          <a:bodyPr wrap="square" rtlCol="0" anchor="t">
            <a:noAutofit/>
          </a:bodyPr>
          <a:p>
            <a:pPr algn="ctr">
              <a:lnSpc>
                <a:spcPct val="80000"/>
              </a:lnSpc>
            </a:pPr>
            <a:r>
              <a:rPr lang="zh-CN" altLang="en-US" sz="3600" b="1" smtClean="0">
                <a:solidFill>
                  <a:srgbClr val="960000"/>
                </a:solidFill>
                <a:latin typeface="华文中宋" panose="02010600040101010101" charset="-122"/>
                <a:ea typeface="华文中宋" panose="02010600040101010101" charset="-122"/>
                <a:cs typeface="华文中宋" panose="02010600040101010101" charset="-122"/>
                <a:sym typeface="+mn-ea"/>
              </a:rPr>
              <a:t>专题五  </a:t>
            </a:r>
            <a:r>
              <a:rPr lang="zh-CN" altLang="en-US" sz="3600" b="1" dirty="0" smtClean="0">
                <a:solidFill>
                  <a:srgbClr val="960000"/>
                </a:solidFill>
                <a:latin typeface="华文中宋" panose="02010600040101010101" charset="-122"/>
                <a:ea typeface="华文中宋" panose="02010600040101010101" charset="-122"/>
                <a:cs typeface="华文中宋" panose="02010600040101010101" charset="-122"/>
                <a:sym typeface="+mn-ea"/>
              </a:rPr>
              <a:t>为什么理想信念是精神之</a:t>
            </a:r>
            <a:r>
              <a:rPr lang="en-US" altLang="zh-CN" sz="3600" b="1" dirty="0" smtClean="0">
                <a:solidFill>
                  <a:srgbClr val="960000"/>
                </a:solidFill>
                <a:latin typeface="华文中宋" panose="02010600040101010101" charset="-122"/>
                <a:ea typeface="华文中宋" panose="02010600040101010101" charset="-122"/>
                <a:cs typeface="华文中宋" panose="02010600040101010101" charset="-122"/>
                <a:sym typeface="+mn-ea"/>
              </a:rPr>
              <a:t>“</a:t>
            </a:r>
            <a:r>
              <a:rPr lang="zh-CN" altLang="en-US" sz="3600" b="1" dirty="0" smtClean="0">
                <a:solidFill>
                  <a:srgbClr val="960000"/>
                </a:solidFill>
                <a:latin typeface="华文中宋" panose="02010600040101010101" charset="-122"/>
                <a:ea typeface="华文中宋" panose="02010600040101010101" charset="-122"/>
                <a:cs typeface="华文中宋" panose="02010600040101010101" charset="-122"/>
                <a:sym typeface="+mn-ea"/>
              </a:rPr>
              <a:t>钙</a:t>
            </a:r>
            <a:r>
              <a:rPr lang="en-US" altLang="zh-CN" sz="3600" b="1" dirty="0" smtClean="0">
                <a:solidFill>
                  <a:srgbClr val="960000"/>
                </a:solidFill>
                <a:latin typeface="华文中宋" panose="02010600040101010101" charset="-122"/>
                <a:ea typeface="华文中宋" panose="02010600040101010101" charset="-122"/>
                <a:cs typeface="华文中宋" panose="02010600040101010101" charset="-122"/>
                <a:sym typeface="+mn-ea"/>
              </a:rPr>
              <a:t>”</a:t>
            </a:r>
            <a:r>
              <a:rPr lang="zh-CN" altLang="en-US" sz="3600" b="1" dirty="0" smtClean="0">
                <a:solidFill>
                  <a:srgbClr val="960000"/>
                </a:solidFill>
                <a:latin typeface="华文中宋" panose="02010600040101010101" charset="-122"/>
                <a:ea typeface="华文中宋" panose="02010600040101010101" charset="-122"/>
                <a:cs typeface="华文中宋" panose="02010600040101010101" charset="-122"/>
                <a:sym typeface="+mn-ea"/>
              </a:rPr>
              <a:t>？</a:t>
            </a:r>
            <a:endParaRPr lang="zh-CN" altLang="en-US" sz="3600" b="1" dirty="0" smtClean="0">
              <a:solidFill>
                <a:srgbClr val="960000"/>
              </a:solidFill>
              <a:latin typeface="华文中宋" panose="02010600040101010101" charset="-122"/>
              <a:ea typeface="华文中宋" panose="02010600040101010101" charset="-122"/>
              <a:cs typeface="华文中宋" panose="02010600040101010101" charset="-122"/>
            </a:endParaRPr>
          </a:p>
          <a:p>
            <a:pPr>
              <a:lnSpc>
                <a:spcPct val="80000"/>
              </a:lnSpc>
            </a:pPr>
            <a:endParaRPr lang="zh-CN" altLang="en-US" sz="3600"/>
          </a:p>
        </p:txBody>
      </p:sp>
      <p:pic>
        <p:nvPicPr>
          <p:cNvPr id="14339" name="Picture 4"/>
          <p:cNvPicPr>
            <a:picLocks noChangeAspect="1"/>
          </p:cNvPicPr>
          <p:nvPr>
            <p:custDataLst>
              <p:tags r:id="rId1"/>
            </p:custDataLst>
          </p:nvPr>
        </p:nvPicPr>
        <p:blipFill>
          <a:blip r:embed="rId2"/>
          <a:stretch>
            <a:fillRect/>
          </a:stretch>
        </p:blipFill>
        <p:spPr>
          <a:xfrm>
            <a:off x="708660" y="1569720"/>
            <a:ext cx="10833735" cy="4624070"/>
          </a:xfrm>
          <a:prstGeom prst="rect">
            <a:avLst/>
          </a:prstGeom>
          <a:noFill/>
          <a:ln w="9525">
            <a:noFill/>
          </a:ln>
        </p:spPr>
      </p:pic>
      <p:pic>
        <p:nvPicPr>
          <p:cNvPr id="4" name="图片 3" descr="11"/>
          <p:cNvPicPr>
            <a:picLocks noChangeAspect="1"/>
          </p:cNvPicPr>
          <p:nvPr>
            <p:custDataLst>
              <p:tags r:id="rId3"/>
            </p:custDataLst>
          </p:nvPr>
        </p:nvPicPr>
        <p:blipFill>
          <a:blip r:embed="rId4"/>
          <a:stretch>
            <a:fillRect/>
          </a:stretch>
        </p:blipFill>
        <p:spPr>
          <a:xfrm>
            <a:off x="9172575" y="6261100"/>
            <a:ext cx="1948815" cy="367665"/>
          </a:xfrm>
          <a:prstGeom prst="rect">
            <a:avLst/>
          </a:prstGeom>
        </p:spPr>
      </p:pic>
    </p:spTree>
  </p:cSld>
  <p:clrMapOvr>
    <a:masterClrMapping/>
  </p:clrMapOvr>
  <p:transition>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Прямоугольник 5"/>
          <p:cNvSpPr/>
          <p:nvPr/>
        </p:nvSpPr>
        <p:spPr>
          <a:xfrm>
            <a:off x="0" y="2432818"/>
            <a:ext cx="12192000" cy="3136261"/>
          </a:xfrm>
          <a:prstGeom prst="rect">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dirty="0"/>
          </a:p>
        </p:txBody>
      </p:sp>
      <p:grpSp>
        <p:nvGrpSpPr>
          <p:cNvPr id="67" name="组合 66"/>
          <p:cNvGrpSpPr/>
          <p:nvPr/>
        </p:nvGrpSpPr>
        <p:grpSpPr>
          <a:xfrm>
            <a:off x="9474673" y="1927184"/>
            <a:ext cx="2859208" cy="4167841"/>
            <a:chOff x="8495855" y="1917029"/>
            <a:chExt cx="3425983" cy="4167840"/>
          </a:xfrm>
        </p:grpSpPr>
        <p:sp>
          <p:nvSpPr>
            <p:cNvPr id="51" name="Прямоугольный треугольник 17"/>
            <p:cNvSpPr/>
            <p:nvPr/>
          </p:nvSpPr>
          <p:spPr>
            <a:xfrm rot="16200000">
              <a:off x="8521348" y="1891536"/>
              <a:ext cx="515789" cy="566775"/>
            </a:xfrm>
            <a:prstGeom prst="rtTriangle">
              <a:avLst/>
            </a:prstGeom>
            <a:solidFill>
              <a:srgbClr val="126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60" name="Прямоугольник 63"/>
            <p:cNvSpPr/>
            <p:nvPr/>
          </p:nvSpPr>
          <p:spPr>
            <a:xfrm>
              <a:off x="9062630" y="1917030"/>
              <a:ext cx="2292434" cy="4167839"/>
            </a:xfrm>
            <a:prstGeom prst="rect">
              <a:avLst/>
            </a:prstGeom>
            <a:gradFill>
              <a:gsLst>
                <a:gs pos="100000">
                  <a:srgbClr val="2E8A93"/>
                </a:gs>
                <a:gs pos="0">
                  <a:srgbClr val="1EA67B"/>
                </a:gs>
              </a:gsLst>
              <a:lin ang="3000000" scaled="0"/>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ru-RU" sz="900" dirty="0"/>
            </a:p>
          </p:txBody>
        </p:sp>
        <p:sp>
          <p:nvSpPr>
            <p:cNvPr id="61" name="Прямоугольный треугольник 18"/>
            <p:cNvSpPr/>
            <p:nvPr/>
          </p:nvSpPr>
          <p:spPr>
            <a:xfrm rot="5400000">
              <a:off x="11380556" y="5543587"/>
              <a:ext cx="515789" cy="566775"/>
            </a:xfrm>
            <a:prstGeom prst="rtTriangle">
              <a:avLst/>
            </a:prstGeom>
            <a:solidFill>
              <a:srgbClr val="126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6" name="矩形 5"/>
            <p:cNvSpPr/>
            <p:nvPr/>
          </p:nvSpPr>
          <p:spPr>
            <a:xfrm>
              <a:off x="9490582" y="3345728"/>
              <a:ext cx="1436532" cy="1938020"/>
            </a:xfrm>
            <a:prstGeom prst="rect">
              <a:avLst/>
            </a:prstGeom>
          </p:spPr>
          <p:txBody>
            <a:bodyPr wrap="none">
              <a:spAutoFit/>
            </a:bodyPr>
            <a:lstStyle/>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生活理想</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职业理想</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道德理想</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社会理想</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矩形 12"/>
            <p:cNvSpPr/>
            <p:nvPr/>
          </p:nvSpPr>
          <p:spPr>
            <a:xfrm>
              <a:off x="9808738" y="2445657"/>
              <a:ext cx="800219" cy="461665"/>
            </a:xfrm>
            <a:prstGeom prst="rect">
              <a:avLst/>
            </a:prstGeom>
          </p:spPr>
          <p:txBody>
            <a:bodyPr wrap="none">
              <a:spAutoFit/>
            </a:bodyPr>
            <a:lstStyle/>
            <a:p>
              <a:pPr algn="ctr"/>
              <a:r>
                <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rPr>
                <a:t>内容</a:t>
              </a:r>
              <a:endPar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endParaRPr>
            </a:p>
          </p:txBody>
        </p:sp>
        <p:cxnSp>
          <p:nvCxnSpPr>
            <p:cNvPr id="64" name="直接连接符 63"/>
            <p:cNvCxnSpPr/>
            <p:nvPr/>
          </p:nvCxnSpPr>
          <p:spPr>
            <a:xfrm>
              <a:off x="9925460" y="3033140"/>
              <a:ext cx="566775" cy="0"/>
            </a:xfrm>
            <a:prstGeom prst="line">
              <a:avLst/>
            </a:prstGeom>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6950519" y="1925913"/>
            <a:ext cx="2930375" cy="4169112"/>
            <a:chOff x="5739941" y="1917029"/>
            <a:chExt cx="3371640" cy="4169111"/>
          </a:xfrm>
        </p:grpSpPr>
        <p:sp>
          <p:nvSpPr>
            <p:cNvPr id="50" name="Прямоугольный треугольник 16"/>
            <p:cNvSpPr/>
            <p:nvPr/>
          </p:nvSpPr>
          <p:spPr>
            <a:xfrm rot="16200000">
              <a:off x="5812224" y="1844746"/>
              <a:ext cx="506983" cy="651550"/>
            </a:xfrm>
            <a:prstGeom prst="rtTriangle">
              <a:avLst/>
            </a:prstGeom>
            <a:solidFill>
              <a:srgbClr val="1B5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54" name="Прямоугольный треугольник 19"/>
            <p:cNvSpPr/>
            <p:nvPr/>
          </p:nvSpPr>
          <p:spPr>
            <a:xfrm rot="5400000">
              <a:off x="8621945" y="5596504"/>
              <a:ext cx="515789" cy="463482"/>
            </a:xfrm>
            <a:prstGeom prst="rtTriangle">
              <a:avLst/>
            </a:prstGeom>
            <a:solidFill>
              <a:srgbClr val="1B5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59" name="Прямоугольник 62"/>
            <p:cNvSpPr/>
            <p:nvPr/>
          </p:nvSpPr>
          <p:spPr>
            <a:xfrm>
              <a:off x="6369667" y="1917029"/>
              <a:ext cx="2292434" cy="4167839"/>
            </a:xfrm>
            <a:prstGeom prst="rect">
              <a:avLst/>
            </a:prstGeom>
            <a:gradFill>
              <a:gsLst>
                <a:gs pos="0">
                  <a:srgbClr val="97C872"/>
                </a:gs>
                <a:gs pos="100000">
                  <a:srgbClr val="338B4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5" name="矩形 4"/>
            <p:cNvSpPr/>
            <p:nvPr/>
          </p:nvSpPr>
          <p:spPr>
            <a:xfrm>
              <a:off x="6847639" y="3345728"/>
              <a:ext cx="1210588" cy="961289"/>
            </a:xfrm>
            <a:prstGeom prst="rect">
              <a:avLst/>
            </a:prstGeom>
          </p:spPr>
          <p:txBody>
            <a:bodyPr wrap="none">
              <a:spAutoFit/>
            </a:bodyPr>
            <a:lstStyle/>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个人理想</a:t>
              </a:r>
              <a:endPar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社会理想</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8"/>
            <p:cNvSpPr/>
            <p:nvPr/>
          </p:nvSpPr>
          <p:spPr>
            <a:xfrm>
              <a:off x="7052824" y="2445657"/>
              <a:ext cx="800219" cy="461665"/>
            </a:xfrm>
            <a:prstGeom prst="rect">
              <a:avLst/>
            </a:prstGeom>
          </p:spPr>
          <p:txBody>
            <a:bodyPr wrap="none">
              <a:spAutoFit/>
            </a:bodyPr>
            <a:lstStyle/>
            <a:p>
              <a:pPr algn="ctr"/>
              <a:r>
                <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rPr>
                <a:t>对象</a:t>
              </a:r>
              <a:endPar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endParaRPr>
            </a:p>
          </p:txBody>
        </p:sp>
        <p:cxnSp>
          <p:nvCxnSpPr>
            <p:cNvPr id="63" name="直接连接符 62"/>
            <p:cNvCxnSpPr/>
            <p:nvPr/>
          </p:nvCxnSpPr>
          <p:spPr>
            <a:xfrm>
              <a:off x="7169546" y="3033140"/>
              <a:ext cx="566775" cy="0"/>
            </a:xfrm>
            <a:prstGeom prst="line">
              <a:avLst/>
            </a:prstGeom>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193842" y="1927184"/>
            <a:ext cx="2599172" cy="4167841"/>
            <a:chOff x="228111" y="1917029"/>
            <a:chExt cx="3322689" cy="4167840"/>
          </a:xfrm>
        </p:grpSpPr>
        <p:sp>
          <p:nvSpPr>
            <p:cNvPr id="56" name="Прямоугольный треугольник 21"/>
            <p:cNvSpPr/>
            <p:nvPr/>
          </p:nvSpPr>
          <p:spPr>
            <a:xfrm rot="5400000">
              <a:off x="3061164" y="5595233"/>
              <a:ext cx="515789" cy="463483"/>
            </a:xfrm>
            <a:prstGeom prst="rtTriangle">
              <a:avLst/>
            </a:prstGeom>
            <a:solidFill>
              <a:srgbClr val="126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dirty="0"/>
            </a:p>
          </p:txBody>
        </p:sp>
        <p:grpSp>
          <p:nvGrpSpPr>
            <p:cNvPr id="25" name="组合 24"/>
            <p:cNvGrpSpPr/>
            <p:nvPr/>
          </p:nvGrpSpPr>
          <p:grpSpPr>
            <a:xfrm>
              <a:off x="228111" y="1917029"/>
              <a:ext cx="2859209" cy="4167840"/>
              <a:chOff x="228111" y="1917029"/>
              <a:chExt cx="2859209" cy="4167840"/>
            </a:xfrm>
          </p:grpSpPr>
          <p:sp>
            <p:nvSpPr>
              <p:cNvPr id="44" name="Прямоугольный треугольник 4"/>
              <p:cNvSpPr/>
              <p:nvPr/>
            </p:nvSpPr>
            <p:spPr>
              <a:xfrm rot="16200000">
                <a:off x="253604" y="1891536"/>
                <a:ext cx="515789" cy="566775"/>
              </a:xfrm>
              <a:prstGeom prst="rtTriangle">
                <a:avLst/>
              </a:prstGeom>
              <a:solidFill>
                <a:srgbClr val="126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57" name="Прямоугольник 60"/>
              <p:cNvSpPr/>
              <p:nvPr/>
            </p:nvSpPr>
            <p:spPr>
              <a:xfrm>
                <a:off x="794886" y="1917030"/>
                <a:ext cx="2292434" cy="4167839"/>
              </a:xfrm>
              <a:prstGeom prst="rect">
                <a:avLst/>
              </a:prstGeom>
              <a:gradFill>
                <a:gsLst>
                  <a:gs pos="100000">
                    <a:srgbClr val="2E8A93"/>
                  </a:gs>
                  <a:gs pos="0">
                    <a:srgbClr val="1EA67B"/>
                  </a:gs>
                </a:gsLst>
                <a:lin ang="3000000" scaled="0"/>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ru-RU" sz="900"/>
              </a:p>
            </p:txBody>
          </p:sp>
          <p:sp>
            <p:nvSpPr>
              <p:cNvPr id="3" name="矩形 2"/>
              <p:cNvSpPr/>
              <p:nvPr/>
            </p:nvSpPr>
            <p:spPr>
              <a:xfrm>
                <a:off x="1003380" y="3345728"/>
                <a:ext cx="1875448" cy="1015663"/>
              </a:xfrm>
              <a:prstGeom prst="rect">
                <a:avLst/>
              </a:prstGeom>
            </p:spPr>
            <p:txBody>
              <a:bodyPr wrap="none">
                <a:spAutoFit/>
              </a:bodyPr>
              <a:lstStyle/>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科学理想</a:t>
                </a:r>
                <a:endPar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非科学理想</a:t>
                </a:r>
                <a:endPar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1429618" y="2445657"/>
                <a:ext cx="1022971" cy="461665"/>
              </a:xfrm>
              <a:prstGeom prst="rect">
                <a:avLst/>
              </a:prstGeom>
            </p:spPr>
            <p:txBody>
              <a:bodyPr wrap="none">
                <a:spAutoFit/>
              </a:bodyPr>
              <a:lstStyle/>
              <a:p>
                <a:pPr algn="ctr"/>
                <a:r>
                  <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rPr>
                  <a:t>性质</a:t>
                </a:r>
                <a:endPar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endParaRPr>
              </a:p>
            </p:txBody>
          </p:sp>
          <p:cxnSp>
            <p:nvCxnSpPr>
              <p:cNvPr id="21" name="直接连接符 20"/>
              <p:cNvCxnSpPr/>
              <p:nvPr/>
            </p:nvCxnSpPr>
            <p:spPr>
              <a:xfrm>
                <a:off x="1657716" y="3033140"/>
                <a:ext cx="566775" cy="0"/>
              </a:xfrm>
              <a:prstGeom prst="line">
                <a:avLst/>
              </a:prstGeom>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0" name="组合 39"/>
          <p:cNvGrpSpPr/>
          <p:nvPr/>
        </p:nvGrpSpPr>
        <p:grpSpPr>
          <a:xfrm>
            <a:off x="4527964" y="1940220"/>
            <a:ext cx="2879407" cy="4155122"/>
            <a:chOff x="2984026" y="1917029"/>
            <a:chExt cx="3322933" cy="4181883"/>
          </a:xfrm>
        </p:grpSpPr>
        <p:sp>
          <p:nvSpPr>
            <p:cNvPr id="41" name="Прямоугольный треугольник 15"/>
            <p:cNvSpPr/>
            <p:nvPr/>
          </p:nvSpPr>
          <p:spPr>
            <a:xfrm rot="16200000">
              <a:off x="3009519" y="1891536"/>
              <a:ext cx="515789" cy="566775"/>
            </a:xfrm>
            <a:prstGeom prst="rtTriangle">
              <a:avLst/>
            </a:prstGeom>
            <a:solidFill>
              <a:srgbClr val="126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2" name="Прямоугольный треугольник 20"/>
            <p:cNvSpPr/>
            <p:nvPr/>
          </p:nvSpPr>
          <p:spPr>
            <a:xfrm rot="5400000">
              <a:off x="5810488" y="5602441"/>
              <a:ext cx="529805" cy="463137"/>
            </a:xfrm>
            <a:prstGeom prst="rtTriangle">
              <a:avLst/>
            </a:prstGeom>
            <a:solidFill>
              <a:srgbClr val="126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5" name="Прямоугольник 61"/>
            <p:cNvSpPr/>
            <p:nvPr/>
          </p:nvSpPr>
          <p:spPr>
            <a:xfrm>
              <a:off x="3550489" y="1917029"/>
              <a:ext cx="2292234" cy="4177729"/>
            </a:xfrm>
            <a:prstGeom prst="rect">
              <a:avLst/>
            </a:prstGeom>
            <a:gradFill>
              <a:gsLst>
                <a:gs pos="100000">
                  <a:srgbClr val="2E8A93"/>
                </a:gs>
                <a:gs pos="0">
                  <a:srgbClr val="1EA67B"/>
                </a:gs>
              </a:gsLst>
              <a:lin ang="3000000" scaled="0"/>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ru-RU" sz="900"/>
            </a:p>
          </p:txBody>
        </p:sp>
        <p:sp>
          <p:nvSpPr>
            <p:cNvPr id="46" name="矩形 45"/>
            <p:cNvSpPr/>
            <p:nvPr/>
          </p:nvSpPr>
          <p:spPr>
            <a:xfrm>
              <a:off x="4005244" y="3345728"/>
              <a:ext cx="1383548" cy="1021265"/>
            </a:xfrm>
            <a:prstGeom prst="rect">
              <a:avLst/>
            </a:prstGeom>
          </p:spPr>
          <p:txBody>
            <a:bodyPr wrap="none">
              <a:spAutoFit/>
            </a:bodyPr>
            <a:lstStyle/>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近期理想</a:t>
              </a:r>
              <a:endPar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远期理想</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7" name="矩形 46"/>
            <p:cNvSpPr/>
            <p:nvPr/>
          </p:nvSpPr>
          <p:spPr>
            <a:xfrm>
              <a:off x="4296909" y="2445657"/>
              <a:ext cx="800219" cy="461665"/>
            </a:xfrm>
            <a:prstGeom prst="rect">
              <a:avLst/>
            </a:prstGeom>
          </p:spPr>
          <p:txBody>
            <a:bodyPr wrap="none">
              <a:spAutoFit/>
            </a:bodyPr>
            <a:lstStyle/>
            <a:p>
              <a:pPr algn="ctr"/>
              <a:r>
                <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rPr>
                <a:t>时序</a:t>
              </a:r>
              <a:endPar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endParaRPr>
            </a:p>
          </p:txBody>
        </p:sp>
        <p:cxnSp>
          <p:nvCxnSpPr>
            <p:cNvPr id="48" name="直接连接符 47"/>
            <p:cNvCxnSpPr/>
            <p:nvPr/>
          </p:nvCxnSpPr>
          <p:spPr>
            <a:xfrm>
              <a:off x="4413631" y="3033140"/>
              <a:ext cx="566775" cy="0"/>
            </a:xfrm>
            <a:prstGeom prst="line">
              <a:avLst/>
            </a:prstGeom>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2065765" y="1953856"/>
            <a:ext cx="2879196" cy="4141169"/>
            <a:chOff x="2984026" y="1917029"/>
            <a:chExt cx="3322689" cy="4167840"/>
          </a:xfrm>
          <a:noFill/>
        </p:grpSpPr>
        <p:sp>
          <p:nvSpPr>
            <p:cNvPr id="53" name="Прямоугольный треугольник 15"/>
            <p:cNvSpPr/>
            <p:nvPr/>
          </p:nvSpPr>
          <p:spPr>
            <a:xfrm rot="16200000">
              <a:off x="3009519" y="1891536"/>
              <a:ext cx="515789" cy="566775"/>
            </a:xfrm>
            <a:prstGeom prst="rtTriangle">
              <a:avLst/>
            </a:prstGeom>
            <a:solidFill>
              <a:srgbClr val="1B5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69" name="Прямоугольный треугольник 20"/>
            <p:cNvSpPr/>
            <p:nvPr/>
          </p:nvSpPr>
          <p:spPr>
            <a:xfrm rot="5400000">
              <a:off x="5817079" y="5595233"/>
              <a:ext cx="515789" cy="463483"/>
            </a:xfrm>
            <a:prstGeom prst="rtTriangle">
              <a:avLst/>
            </a:prstGeom>
            <a:solidFill>
              <a:srgbClr val="1B5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70" name="Прямоугольник 61"/>
            <p:cNvSpPr/>
            <p:nvPr/>
          </p:nvSpPr>
          <p:spPr>
            <a:xfrm>
              <a:off x="3550801" y="1917030"/>
              <a:ext cx="2292434" cy="4167839"/>
            </a:xfrm>
            <a:prstGeom prst="rect">
              <a:avLst/>
            </a:prstGeom>
            <a:gradFill>
              <a:gsLst>
                <a:gs pos="0">
                  <a:srgbClr val="93C671"/>
                </a:gs>
                <a:gs pos="100000">
                  <a:srgbClr val="338B43"/>
                </a:gs>
              </a:gsLst>
              <a:lin ang="3000000" scaled="0"/>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ru-RU" sz="900"/>
            </a:p>
          </p:txBody>
        </p:sp>
        <p:sp>
          <p:nvSpPr>
            <p:cNvPr id="71" name="矩形 70"/>
            <p:cNvSpPr/>
            <p:nvPr/>
          </p:nvSpPr>
          <p:spPr>
            <a:xfrm>
              <a:off x="3998488" y="3345728"/>
              <a:ext cx="1397060" cy="1022204"/>
            </a:xfrm>
            <a:prstGeom prst="rect">
              <a:avLst/>
            </a:prstGeom>
            <a:grpFill/>
          </p:spPr>
          <p:txBody>
            <a:bodyPr wrap="none">
              <a:spAutoFit/>
            </a:bodyPr>
            <a:lstStyle/>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崇高理想</a:t>
              </a:r>
              <a:endPar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一般理想</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2" name="矩形 71"/>
            <p:cNvSpPr/>
            <p:nvPr/>
          </p:nvSpPr>
          <p:spPr>
            <a:xfrm>
              <a:off x="4235278" y="2445657"/>
              <a:ext cx="923481" cy="464638"/>
            </a:xfrm>
            <a:prstGeom prst="rect">
              <a:avLst/>
            </a:prstGeom>
            <a:grpFill/>
          </p:spPr>
          <p:txBody>
            <a:bodyPr wrap="none">
              <a:spAutoFit/>
            </a:bodyPr>
            <a:lstStyle/>
            <a:p>
              <a:pPr algn="ctr"/>
              <a:r>
                <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rPr>
                <a:t>层次</a:t>
              </a:r>
              <a:endParaRPr lang="zh-CN" altLang="en-US" sz="2400" b="1" dirty="0">
                <a:solidFill>
                  <a:schemeClr val="bg1"/>
                </a:solidFill>
                <a:effectLst>
                  <a:outerShdw blurRad="38100" dist="38100" dir="2700000" algn="tl">
                    <a:srgbClr val="000000">
                      <a:alpha val="43137"/>
                    </a:srgbClr>
                  </a:outerShdw>
                </a:effectLst>
                <a:latin typeface="华文中宋" panose="02010600040101010101" charset="-122"/>
                <a:ea typeface="华文中宋" panose="02010600040101010101" charset="-122"/>
              </a:endParaRPr>
            </a:p>
          </p:txBody>
        </p:sp>
        <p:cxnSp>
          <p:nvCxnSpPr>
            <p:cNvPr id="73" name="直接连接符 72"/>
            <p:cNvCxnSpPr/>
            <p:nvPr/>
          </p:nvCxnSpPr>
          <p:spPr>
            <a:xfrm>
              <a:off x="4413631" y="3033140"/>
              <a:ext cx="566775" cy="0"/>
            </a:xfrm>
            <a:prstGeom prst="line">
              <a:avLst/>
            </a:prstGeom>
            <a:grpFill/>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3795294" y="958161"/>
            <a:ext cx="4739148" cy="583565"/>
          </a:xfrm>
          <a:prstGeom prst="rect">
            <a:avLst/>
          </a:prstGeom>
          <a:noFill/>
        </p:spPr>
        <p:txBody>
          <a:bodyPr wrap="square" rtlCol="0">
            <a:spAutoFit/>
          </a:bodyPr>
          <a:lstStyle/>
          <a:p>
            <a:pPr algn="ctr"/>
            <a:r>
              <a:rPr lang="zh-CN" altLang="en-US" sz="3200" b="1" dirty="0">
                <a:solidFill>
                  <a:schemeClr val="tx1"/>
                </a:solidFill>
                <a:latin typeface="华文中宋" panose="02010600040101010101" charset="-122"/>
                <a:ea typeface="华文中宋" panose="02010600040101010101" charset="-122"/>
                <a:cs typeface="华文中宋" panose="02010600040101010101" charset="-122"/>
              </a:rPr>
              <a:t>理想的类型</a:t>
            </a:r>
            <a:endParaRPr lang="zh-CN" altLang="en-US" sz="3200" b="1" dirty="0">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10" name="矩形 9"/>
          <p:cNvSpPr/>
          <p:nvPr/>
        </p:nvSpPr>
        <p:spPr>
          <a:xfrm>
            <a:off x="0" y="184150"/>
            <a:ext cx="45720" cy="298450"/>
          </a:xfrm>
          <a:prstGeom prst="rect">
            <a:avLst/>
          </a:prstGeom>
          <a:solidFill>
            <a:srgbClr val="04924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049240"/>
              </a:solidFill>
              <a:sym typeface="+mn-ea"/>
            </a:endParaRPr>
          </a:p>
        </p:txBody>
      </p:sp>
      <p:pic>
        <p:nvPicPr>
          <p:cNvPr id="4" name="图片 3" descr="11"/>
          <p:cNvPicPr>
            <a:picLocks noChangeAspect="1"/>
          </p:cNvPicPr>
          <p:nvPr>
            <p:custDataLst>
              <p:tags r:id="rId1"/>
            </p:custDataLst>
          </p:nvPr>
        </p:nvPicPr>
        <p:blipFill>
          <a:blip r:embed="rId2"/>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0338" y="1271954"/>
            <a:ext cx="19571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004">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02691" y="-1263428"/>
            <a:ext cx="619125" cy="619125"/>
          </a:xfrm>
          <a:prstGeom prst="rect">
            <a:avLst/>
          </a:prstGeom>
        </p:spPr>
      </p:pic>
      <p:sp>
        <p:nvSpPr>
          <p:cNvPr id="4" name="文本框 3"/>
          <p:cNvSpPr txBox="1"/>
          <p:nvPr/>
        </p:nvSpPr>
        <p:spPr>
          <a:xfrm>
            <a:off x="5220970" y="1809115"/>
            <a:ext cx="6096000" cy="485140"/>
          </a:xfrm>
          <a:prstGeom prst="rect">
            <a:avLst/>
          </a:prstGeom>
          <a:noFill/>
        </p:spPr>
        <p:txBody>
          <a:bodyPr wrap="square" rtlCol="0" anchor="t">
            <a:spAutoFit/>
          </a:bodyPr>
          <a:p>
            <a:pPr>
              <a:lnSpc>
                <a:spcPct val="80000"/>
              </a:lnSpc>
            </a:pPr>
            <a:r>
              <a:rPr lang="zh-CN" altLang="en-US" sz="3200" dirty="0">
                <a:sym typeface="+mn-ea"/>
              </a:rPr>
              <a:t> </a:t>
            </a:r>
            <a:endParaRPr lang="zh-CN" altLang="en-US" sz="3200"/>
          </a:p>
        </p:txBody>
      </p:sp>
      <p:sp>
        <p:nvSpPr>
          <p:cNvPr id="100" name="文本框 99"/>
          <p:cNvSpPr txBox="1"/>
          <p:nvPr/>
        </p:nvSpPr>
        <p:spPr>
          <a:xfrm>
            <a:off x="802640" y="2006600"/>
            <a:ext cx="5759450" cy="3046095"/>
          </a:xfrm>
          <a:prstGeom prst="rect">
            <a:avLst/>
          </a:prstGeom>
          <a:noFill/>
          <a:ln w="9525">
            <a:noFill/>
          </a:ln>
        </p:spPr>
        <p:txBody>
          <a:bodyPr wrap="square">
            <a:spAutoFit/>
          </a:bodyPr>
          <a:p>
            <a:pPr indent="355600" fontAlgn="auto">
              <a:lnSpc>
                <a:spcPct val="150000"/>
              </a:lnSpc>
            </a:pPr>
            <a:r>
              <a:rPr lang="en-US" altLang="zh-CN" sz="2800" b="1">
                <a:solidFill>
                  <a:srgbClr val="000000"/>
                </a:solidFill>
                <a:ea typeface="宋体" panose="02010600030101010101" pitchFamily="2" charset="-122"/>
              </a:rPr>
              <a:t>    </a:t>
            </a:r>
            <a:r>
              <a:rPr lang="zh-CN" sz="3200" b="1">
                <a:solidFill>
                  <a:srgbClr val="000000"/>
                </a:solidFill>
                <a:ea typeface="宋体" panose="02010600030101010101" pitchFamily="2" charset="-122"/>
              </a:rPr>
              <a:t>一个人按照自己对生活意义的理解以及自己的生活情趣，对未来生活方式、生活结构、生活目标的追求和向往。</a:t>
            </a:r>
            <a:endParaRPr lang="zh-CN" altLang="en-US" sz="3200" b="1"/>
          </a:p>
        </p:txBody>
      </p:sp>
      <p:sp>
        <p:nvSpPr>
          <p:cNvPr id="3" name="文本框 2"/>
          <p:cNvSpPr txBox="1"/>
          <p:nvPr/>
        </p:nvSpPr>
        <p:spPr>
          <a:xfrm>
            <a:off x="5547360" y="3244850"/>
            <a:ext cx="309880" cy="368300"/>
          </a:xfrm>
          <a:prstGeom prst="rect">
            <a:avLst/>
          </a:prstGeom>
          <a:noFill/>
        </p:spPr>
        <p:txBody>
          <a:bodyPr wrap="none" rtlCol="0" anchor="t">
            <a:spAutoFit/>
          </a:bodyPr>
          <a:p>
            <a:endParaRPr lang="zh-CN" altLang="en-US"/>
          </a:p>
        </p:txBody>
      </p:sp>
      <p:sp>
        <p:nvSpPr>
          <p:cNvPr id="5" name="文本框 4"/>
          <p:cNvSpPr txBox="1"/>
          <p:nvPr/>
        </p:nvSpPr>
        <p:spPr>
          <a:xfrm>
            <a:off x="802640" y="980440"/>
            <a:ext cx="2019300" cy="645160"/>
          </a:xfrm>
          <a:prstGeom prst="rect">
            <a:avLst/>
          </a:prstGeom>
          <a:noFill/>
        </p:spPr>
        <p:txBody>
          <a:bodyPr wrap="none" rtlCol="0" anchor="t">
            <a:spAutoFit/>
          </a:bodyPr>
          <a:p>
            <a:r>
              <a:rPr lang="zh-CN" sz="3600" b="1">
                <a:ea typeface="宋体" panose="02010600030101010101" pitchFamily="2" charset="-122"/>
                <a:sym typeface="+mn-ea"/>
              </a:rPr>
              <a:t>生活理想</a:t>
            </a:r>
            <a:endParaRPr lang="zh-CN" altLang="en-US" sz="3600" b="1">
              <a:ea typeface="宋体" panose="02010600030101010101" pitchFamily="2" charset="-122"/>
              <a:sym typeface="+mn-ea"/>
            </a:endParaRPr>
          </a:p>
        </p:txBody>
      </p:sp>
      <p:pic>
        <p:nvPicPr>
          <p:cNvPr id="6" name="图片 5"/>
          <p:cNvPicPr/>
          <p:nvPr/>
        </p:nvPicPr>
        <p:blipFill>
          <a:blip r:embed="rId4"/>
          <a:stretch>
            <a:fillRect/>
          </a:stretch>
        </p:blipFill>
        <p:spPr>
          <a:xfrm>
            <a:off x="6810375" y="2006600"/>
            <a:ext cx="4808220" cy="3206115"/>
          </a:xfrm>
          <a:prstGeom prst="rect">
            <a:avLst/>
          </a:prstGeom>
          <a:noFill/>
          <a:ln w="9525">
            <a:noFill/>
          </a:ln>
        </p:spPr>
      </p:pic>
      <p:pic>
        <p:nvPicPr>
          <p:cNvPr id="2" name="图片 1" descr="11"/>
          <p:cNvPicPr>
            <a:picLocks noChangeAspect="1"/>
          </p:cNvPicPr>
          <p:nvPr>
            <p:custDataLst>
              <p:tags r:id="rId5"/>
            </p:custDataLst>
          </p:nvPr>
        </p:nvPicPr>
        <p:blipFill>
          <a:blip r:embed="rId6"/>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0338" y="1271954"/>
            <a:ext cx="19571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849292" y="473512"/>
            <a:ext cx="4589415" cy="598805"/>
          </a:xfrm>
          <a:prstGeom prst="rect">
            <a:avLst/>
          </a:prstGeom>
        </p:spPr>
        <p:txBody>
          <a:bodyPr wrap="square">
            <a:spAutoFit/>
          </a:bodyPr>
          <a:lstStyle/>
          <a:p>
            <a:pPr>
              <a:lnSpc>
                <a:spcPct val="150000"/>
              </a:lnSpc>
            </a:pPr>
            <a:r>
              <a:rPr lang="zh-CN" altLang="en-US" sz="22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en-US" altLang="zh-CN" sz="22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endParaRPr lang="zh-CN" altLang="en-US" sz="22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4" name="文本框 3"/>
          <p:cNvSpPr txBox="1"/>
          <p:nvPr/>
        </p:nvSpPr>
        <p:spPr>
          <a:xfrm>
            <a:off x="5220970" y="1809115"/>
            <a:ext cx="6096000" cy="485140"/>
          </a:xfrm>
          <a:prstGeom prst="rect">
            <a:avLst/>
          </a:prstGeom>
          <a:noFill/>
        </p:spPr>
        <p:txBody>
          <a:bodyPr wrap="square" rtlCol="0" anchor="t">
            <a:spAutoFit/>
          </a:bodyPr>
          <a:p>
            <a:pPr>
              <a:lnSpc>
                <a:spcPct val="80000"/>
              </a:lnSpc>
            </a:pPr>
            <a:r>
              <a:rPr lang="zh-CN" altLang="en-US" sz="3200" dirty="0">
                <a:sym typeface="+mn-ea"/>
              </a:rPr>
              <a:t> </a:t>
            </a:r>
            <a:endParaRPr lang="zh-CN" altLang="en-US" sz="3200"/>
          </a:p>
        </p:txBody>
      </p:sp>
      <p:sp>
        <p:nvSpPr>
          <p:cNvPr id="101" name="文本框 100"/>
          <p:cNvSpPr txBox="1"/>
          <p:nvPr/>
        </p:nvSpPr>
        <p:spPr>
          <a:xfrm>
            <a:off x="1050290" y="2275205"/>
            <a:ext cx="4326255" cy="2306955"/>
          </a:xfrm>
          <a:prstGeom prst="rect">
            <a:avLst/>
          </a:prstGeom>
          <a:noFill/>
          <a:ln w="9525">
            <a:noFill/>
          </a:ln>
        </p:spPr>
        <p:txBody>
          <a:bodyPr wrap="square">
            <a:spAutoFit/>
          </a:bodyPr>
          <a:p>
            <a:pPr indent="0" fontAlgn="auto">
              <a:lnSpc>
                <a:spcPct val="150000"/>
              </a:lnSpc>
            </a:pPr>
            <a:r>
              <a:rPr lang="en-US" altLang="zh-CN" sz="3200" b="1">
                <a:solidFill>
                  <a:srgbClr val="000000"/>
                </a:solidFill>
                <a:ea typeface="宋体" panose="02010600030101010101" pitchFamily="2" charset="-122"/>
              </a:rPr>
              <a:t>      </a:t>
            </a:r>
            <a:r>
              <a:rPr lang="zh-CN" sz="3200" b="1">
                <a:solidFill>
                  <a:srgbClr val="000000"/>
                </a:solidFill>
                <a:ea typeface="宋体" panose="02010600030101010101" pitchFamily="2" charset="-122"/>
              </a:rPr>
              <a:t>人们对未来职业的选择和对事业要达到何种成就的向往和追求。</a:t>
            </a:r>
            <a:endParaRPr lang="zh-CN" altLang="en-US" sz="3200" b="1"/>
          </a:p>
        </p:txBody>
      </p:sp>
      <p:sp>
        <p:nvSpPr>
          <p:cNvPr id="2" name="文本框 1"/>
          <p:cNvSpPr txBox="1"/>
          <p:nvPr/>
        </p:nvSpPr>
        <p:spPr>
          <a:xfrm>
            <a:off x="802640" y="979805"/>
            <a:ext cx="2019300" cy="645160"/>
          </a:xfrm>
          <a:prstGeom prst="rect">
            <a:avLst/>
          </a:prstGeom>
          <a:noFill/>
        </p:spPr>
        <p:txBody>
          <a:bodyPr wrap="none" rtlCol="0" anchor="t">
            <a:spAutoFit/>
          </a:bodyPr>
          <a:p>
            <a:r>
              <a:rPr lang="zh-CN" sz="3600" b="1">
                <a:ea typeface="宋体" panose="02010600030101010101" pitchFamily="2" charset="-122"/>
                <a:sym typeface="+mn-ea"/>
              </a:rPr>
              <a:t>职业理想</a:t>
            </a:r>
            <a:endParaRPr lang="zh-CN" altLang="en-US" sz="3600" b="1"/>
          </a:p>
        </p:txBody>
      </p:sp>
      <p:pic>
        <p:nvPicPr>
          <p:cNvPr id="30729" name="Picture 2"/>
          <p:cNvPicPr>
            <a:picLocks noChangeAspect="1"/>
          </p:cNvPicPr>
          <p:nvPr/>
        </p:nvPicPr>
        <p:blipFill>
          <a:blip r:embed="rId1"/>
          <a:stretch>
            <a:fillRect/>
          </a:stretch>
        </p:blipFill>
        <p:spPr>
          <a:xfrm>
            <a:off x="5931535" y="2294255"/>
            <a:ext cx="2606675" cy="3233420"/>
          </a:xfrm>
          <a:prstGeom prst="rect">
            <a:avLst/>
          </a:prstGeom>
          <a:noFill/>
          <a:ln w="9525">
            <a:noFill/>
          </a:ln>
        </p:spPr>
      </p:pic>
      <p:pic>
        <p:nvPicPr>
          <p:cNvPr id="30730" name="Picture 3"/>
          <p:cNvPicPr>
            <a:picLocks noChangeAspect="1"/>
          </p:cNvPicPr>
          <p:nvPr/>
        </p:nvPicPr>
        <p:blipFill>
          <a:blip r:embed="rId2"/>
          <a:stretch>
            <a:fillRect/>
          </a:stretch>
        </p:blipFill>
        <p:spPr>
          <a:xfrm>
            <a:off x="8816340" y="2294890"/>
            <a:ext cx="2364740" cy="3232785"/>
          </a:xfrm>
          <a:prstGeom prst="rect">
            <a:avLst/>
          </a:prstGeom>
          <a:noFill/>
          <a:ln w="9525">
            <a:noFill/>
          </a:ln>
        </p:spPr>
      </p:pic>
      <p:pic>
        <p:nvPicPr>
          <p:cNvPr id="3" name="图片 2" descr="11"/>
          <p:cNvPicPr>
            <a:picLocks noChangeAspect="1"/>
          </p:cNvPicPr>
          <p:nvPr>
            <p:custDataLst>
              <p:tags r:id="rId3"/>
            </p:custDataLst>
          </p:nvPr>
        </p:nvPicPr>
        <p:blipFill>
          <a:blip r:embed="rId4"/>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grpId="0" nodeType="withEffect">
                                  <p:stCondLst>
                                    <p:cond delay="0"/>
                                  </p:stCondLst>
                                  <p:childTnLst>
                                    <p:animMotion origin="layout" path="M -0.025 0.96829 L -0.025 -3.4706 " pathEditMode="relative" rAng="0" ptsTypes="AA">
                                      <p:cBhvr>
                                        <p:cTn id="6" dur="200000" fill="hold"/>
                                        <p:tgtEl>
                                          <p:spTgt spid="14"/>
                                        </p:tgtEl>
                                        <p:attrNameLst>
                                          <p:attrName>ppt_x</p:attrName>
                                          <p:attrName>ppt_y</p:attrName>
                                        </p:attrNameLst>
                                      </p:cBhvr>
                                      <p:rCtr x="0" y="-221944"/>
                                    </p:animMotion>
                                  </p:childTnLst>
                                </p:cTn>
                              </p:par>
                              <p:par>
                                <p:cTn id="7" presetID="2" presetClass="entr" presetSubtype="4"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 calcmode="lin" valueType="num">
                                      <p:cBhvr additive="base">
                                        <p:cTn id="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0338" y="1271954"/>
            <a:ext cx="19571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849292" y="473512"/>
            <a:ext cx="4589415" cy="598805"/>
          </a:xfrm>
          <a:prstGeom prst="rect">
            <a:avLst/>
          </a:prstGeom>
        </p:spPr>
        <p:txBody>
          <a:bodyPr wrap="square">
            <a:spAutoFit/>
          </a:bodyPr>
          <a:lstStyle/>
          <a:p>
            <a:pPr>
              <a:lnSpc>
                <a:spcPct val="150000"/>
              </a:lnSpc>
            </a:pPr>
            <a:r>
              <a:rPr lang="zh-CN" altLang="en-US" sz="22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en-US" altLang="zh-CN" sz="22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a:t>
            </a:r>
            <a:endParaRPr lang="zh-CN" altLang="en-US" sz="22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pic>
        <p:nvPicPr>
          <p:cNvPr id="12" name="004">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02691" y="-1263428"/>
            <a:ext cx="619125" cy="619125"/>
          </a:xfrm>
          <a:prstGeom prst="rect">
            <a:avLst/>
          </a:prstGeom>
        </p:spPr>
      </p:pic>
      <p:sp>
        <p:nvSpPr>
          <p:cNvPr id="100" name="文本框 99"/>
          <p:cNvSpPr txBox="1"/>
          <p:nvPr/>
        </p:nvSpPr>
        <p:spPr>
          <a:xfrm>
            <a:off x="2567940" y="473710"/>
            <a:ext cx="8217535" cy="6062345"/>
          </a:xfrm>
          <a:prstGeom prst="rect">
            <a:avLst/>
          </a:prstGeom>
          <a:noFill/>
          <a:ln w="9525">
            <a:noFill/>
          </a:ln>
        </p:spPr>
        <p:txBody>
          <a:bodyPr wrap="square">
            <a:spAutoFit/>
          </a:bodyPr>
          <a:p>
            <a:pPr indent="355600"/>
            <a:r>
              <a:rPr lang="zh-CN" sz="3600" b="1">
                <a:solidFill>
                  <a:srgbClr val="000000"/>
                </a:solidFill>
                <a:ea typeface="宋体" panose="02010600030101010101" pitchFamily="2" charset="-122"/>
              </a:rPr>
              <a:t>职业选择中的价值取向</a:t>
            </a:r>
            <a:endParaRPr lang="zh-CN" sz="3600" b="1">
              <a:solidFill>
                <a:srgbClr val="000000"/>
              </a:solidFill>
              <a:ea typeface="宋体" panose="02010600030101010101" pitchFamily="2" charset="-122"/>
            </a:endParaRPr>
          </a:p>
          <a:p>
            <a:pPr indent="355600"/>
            <a:r>
              <a:rPr lang="zh-CN" sz="3600" b="1">
                <a:solidFill>
                  <a:srgbClr val="000000"/>
                </a:solidFill>
                <a:ea typeface="宋体" panose="02010600030101010101" pitchFamily="2" charset="-122"/>
              </a:rPr>
              <a:t>——大学生职业理想调查（</a:t>
            </a:r>
            <a:r>
              <a:rPr lang="zh-CN" altLang="zh-CN" sz="3600" b="1">
                <a:solidFill>
                  <a:srgbClr val="000000"/>
                </a:solidFill>
                <a:ea typeface="宋体" panose="02010600030101010101" pitchFamily="2" charset="-122"/>
              </a:rPr>
              <a:t>单选）</a:t>
            </a:r>
            <a:r>
              <a:rPr lang="zh-CN" sz="3200" b="1">
                <a:solidFill>
                  <a:srgbClr val="000000"/>
                </a:solidFill>
                <a:ea typeface="宋体" panose="02010600030101010101" pitchFamily="2" charset="-122"/>
              </a:rPr>
              <a:t>追求自我实现（符合个人兴趣和特长，能实现个人的抱负）追求生理需要（收入高、劳动条件好，轻松自由，便于流动，离家近）追求尊重需要（晋升机会多，社会声望高，有职有权）追求安全需要（工作稳定，福利待遇好）追求社交需要（人际关系融洽）</a:t>
            </a:r>
            <a:endParaRPr lang="zh-CN" sz="3200" b="1">
              <a:solidFill>
                <a:srgbClr val="000000"/>
              </a:solidFill>
              <a:ea typeface="宋体" panose="02010600030101010101" pitchFamily="2" charset="-122"/>
            </a:endParaRPr>
          </a:p>
          <a:p>
            <a:endParaRPr lang="zh-CN" altLang="en-US" sz="2800" b="1"/>
          </a:p>
        </p:txBody>
      </p:sp>
      <p:pic>
        <p:nvPicPr>
          <p:cNvPr id="2" name="图片 1"/>
          <p:cNvPicPr/>
          <p:nvPr/>
        </p:nvPicPr>
        <p:blipFill>
          <a:blip r:embed="rId4"/>
          <a:stretch>
            <a:fillRect/>
          </a:stretch>
        </p:blipFill>
        <p:spPr>
          <a:xfrm>
            <a:off x="624205" y="473710"/>
            <a:ext cx="1840230" cy="1675130"/>
          </a:xfrm>
          <a:prstGeom prst="rect">
            <a:avLst/>
          </a:prstGeom>
          <a:noFill/>
          <a:ln w="9525">
            <a:noFill/>
          </a:ln>
        </p:spPr>
      </p:pic>
      <p:sp>
        <p:nvSpPr>
          <p:cNvPr id="3" name="文本框 2"/>
          <p:cNvSpPr txBox="1"/>
          <p:nvPr/>
        </p:nvSpPr>
        <p:spPr>
          <a:xfrm>
            <a:off x="2178685" y="2148840"/>
            <a:ext cx="6096000" cy="368300"/>
          </a:xfrm>
          <a:prstGeom prst="rect">
            <a:avLst/>
          </a:prstGeom>
          <a:noFill/>
        </p:spPr>
        <p:txBody>
          <a:bodyPr wrap="square" rtlCol="0" anchor="t">
            <a:spAutoFit/>
          </a:bodyPr>
          <a:p>
            <a:r>
              <a:rPr lang="zh-CN" altLang="en-US"/>
              <a:t>◎</a:t>
            </a:r>
            <a:endParaRPr lang="zh-CN" altLang="en-US"/>
          </a:p>
        </p:txBody>
      </p:sp>
      <p:sp>
        <p:nvSpPr>
          <p:cNvPr id="4" name="文本框 3"/>
          <p:cNvSpPr txBox="1"/>
          <p:nvPr/>
        </p:nvSpPr>
        <p:spPr>
          <a:xfrm>
            <a:off x="2178685" y="3154680"/>
            <a:ext cx="6096000" cy="368300"/>
          </a:xfrm>
          <a:prstGeom prst="rect">
            <a:avLst/>
          </a:prstGeom>
          <a:noFill/>
        </p:spPr>
        <p:txBody>
          <a:bodyPr wrap="square" rtlCol="0" anchor="t">
            <a:spAutoFit/>
          </a:bodyPr>
          <a:p>
            <a:r>
              <a:rPr lang="zh-CN" altLang="en-US">
                <a:sym typeface="+mn-ea"/>
              </a:rPr>
              <a:t>◎</a:t>
            </a:r>
            <a:endParaRPr lang="zh-CN" altLang="en-US">
              <a:sym typeface="+mn-ea"/>
            </a:endParaRPr>
          </a:p>
        </p:txBody>
      </p:sp>
      <p:sp>
        <p:nvSpPr>
          <p:cNvPr id="5" name="文本框 4"/>
          <p:cNvSpPr txBox="1"/>
          <p:nvPr/>
        </p:nvSpPr>
        <p:spPr>
          <a:xfrm>
            <a:off x="2178685" y="4160520"/>
            <a:ext cx="6096000" cy="368300"/>
          </a:xfrm>
          <a:prstGeom prst="rect">
            <a:avLst/>
          </a:prstGeom>
          <a:noFill/>
        </p:spPr>
        <p:txBody>
          <a:bodyPr wrap="square" rtlCol="0" anchor="t">
            <a:spAutoFit/>
          </a:bodyPr>
          <a:p>
            <a:r>
              <a:rPr lang="zh-CN" altLang="en-US">
                <a:sym typeface="+mn-ea"/>
              </a:rPr>
              <a:t>◎</a:t>
            </a:r>
            <a:endParaRPr lang="zh-CN" altLang="en-US">
              <a:sym typeface="+mn-ea"/>
            </a:endParaRPr>
          </a:p>
        </p:txBody>
      </p:sp>
      <p:sp>
        <p:nvSpPr>
          <p:cNvPr id="6" name="文本框 5"/>
          <p:cNvSpPr txBox="1"/>
          <p:nvPr/>
        </p:nvSpPr>
        <p:spPr>
          <a:xfrm>
            <a:off x="2178685" y="5070475"/>
            <a:ext cx="6096000" cy="368300"/>
          </a:xfrm>
          <a:prstGeom prst="rect">
            <a:avLst/>
          </a:prstGeom>
          <a:noFill/>
        </p:spPr>
        <p:txBody>
          <a:bodyPr wrap="square" rtlCol="0" anchor="t">
            <a:spAutoFit/>
          </a:bodyPr>
          <a:p>
            <a:r>
              <a:rPr lang="zh-CN" altLang="en-US">
                <a:sym typeface="+mn-ea"/>
              </a:rPr>
              <a:t>◎</a:t>
            </a:r>
            <a:endParaRPr lang="zh-CN" altLang="en-US">
              <a:sym typeface="+mn-ea"/>
            </a:endParaRPr>
          </a:p>
        </p:txBody>
      </p:sp>
      <p:sp>
        <p:nvSpPr>
          <p:cNvPr id="7" name="文本框 6"/>
          <p:cNvSpPr txBox="1"/>
          <p:nvPr/>
        </p:nvSpPr>
        <p:spPr>
          <a:xfrm>
            <a:off x="2178685" y="5605145"/>
            <a:ext cx="6096000" cy="368300"/>
          </a:xfrm>
          <a:prstGeom prst="rect">
            <a:avLst/>
          </a:prstGeom>
          <a:noFill/>
        </p:spPr>
        <p:txBody>
          <a:bodyPr wrap="square" rtlCol="0" anchor="t">
            <a:spAutoFit/>
          </a:bodyPr>
          <a:p>
            <a:r>
              <a:rPr lang="zh-CN" altLang="en-US">
                <a:sym typeface="+mn-ea"/>
              </a:rPr>
              <a:t>◎</a:t>
            </a:r>
            <a:endParaRPr lang="zh-CN" altLang="en-US">
              <a:sym typeface="+mn-ea"/>
            </a:endParaRPr>
          </a:p>
        </p:txBody>
      </p:sp>
      <p:pic>
        <p:nvPicPr>
          <p:cNvPr id="9" name="图片 8" descr="11"/>
          <p:cNvPicPr>
            <a:picLocks noChangeAspect="1"/>
          </p:cNvPicPr>
          <p:nvPr>
            <p:custDataLst>
              <p:tags r:id="rId5"/>
            </p:custDataLst>
          </p:nvPr>
        </p:nvPicPr>
        <p:blipFill>
          <a:blip r:embed="rId6"/>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grpId="0" nodeType="withEffect">
                                  <p:stCondLst>
                                    <p:cond delay="0"/>
                                  </p:stCondLst>
                                  <p:childTnLst>
                                    <p:animMotion origin="layout" path="M -0.025 0.96829 L -0.025 -3.4706 " pathEditMode="relative" rAng="0" ptsTypes="AA">
                                      <p:cBhvr>
                                        <p:cTn id="6" dur="200000" fill="hold"/>
                                        <p:tgtEl>
                                          <p:spTgt spid="14"/>
                                        </p:tgtEl>
                                        <p:attrNameLst>
                                          <p:attrName>ppt_x</p:attrName>
                                          <p:attrName>ppt_y</p:attrName>
                                        </p:attrNameLst>
                                      </p:cBhvr>
                                      <p:rCtr x="0" y="-221944"/>
                                    </p:animMotion>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0338" y="1271954"/>
            <a:ext cx="19571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004">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02691" y="-1263428"/>
            <a:ext cx="619125" cy="619125"/>
          </a:xfrm>
          <a:prstGeom prst="rect">
            <a:avLst/>
          </a:prstGeom>
        </p:spPr>
      </p:pic>
      <p:sp>
        <p:nvSpPr>
          <p:cNvPr id="4" name="文本框 3"/>
          <p:cNvSpPr txBox="1"/>
          <p:nvPr/>
        </p:nvSpPr>
        <p:spPr>
          <a:xfrm>
            <a:off x="5220970" y="1809115"/>
            <a:ext cx="6096000" cy="485140"/>
          </a:xfrm>
          <a:prstGeom prst="rect">
            <a:avLst/>
          </a:prstGeom>
          <a:noFill/>
        </p:spPr>
        <p:txBody>
          <a:bodyPr wrap="square" rtlCol="0" anchor="t">
            <a:spAutoFit/>
          </a:bodyPr>
          <a:p>
            <a:pPr>
              <a:lnSpc>
                <a:spcPct val="80000"/>
              </a:lnSpc>
            </a:pPr>
            <a:r>
              <a:rPr lang="zh-CN" altLang="en-US" sz="3200" dirty="0">
                <a:sym typeface="+mn-ea"/>
              </a:rPr>
              <a:t> </a:t>
            </a:r>
            <a:endParaRPr lang="zh-CN" altLang="en-US" sz="3200"/>
          </a:p>
        </p:txBody>
      </p:sp>
      <p:pic>
        <p:nvPicPr>
          <p:cNvPr id="29704" name="Picture 2"/>
          <p:cNvPicPr>
            <a:picLocks noChangeAspect="1"/>
          </p:cNvPicPr>
          <p:nvPr/>
        </p:nvPicPr>
        <p:blipFill>
          <a:blip r:embed="rId4"/>
          <a:stretch>
            <a:fillRect/>
          </a:stretch>
        </p:blipFill>
        <p:spPr>
          <a:xfrm>
            <a:off x="7381240" y="1809115"/>
            <a:ext cx="3067050" cy="4087495"/>
          </a:xfrm>
          <a:prstGeom prst="rect">
            <a:avLst/>
          </a:prstGeom>
          <a:noFill/>
          <a:ln w="9525">
            <a:noFill/>
          </a:ln>
        </p:spPr>
      </p:pic>
      <p:sp>
        <p:nvSpPr>
          <p:cNvPr id="2" name="文本框 1"/>
          <p:cNvSpPr txBox="1"/>
          <p:nvPr/>
        </p:nvSpPr>
        <p:spPr>
          <a:xfrm>
            <a:off x="802640" y="1918335"/>
            <a:ext cx="6096000" cy="2306955"/>
          </a:xfrm>
          <a:prstGeom prst="rect">
            <a:avLst/>
          </a:prstGeom>
          <a:noFill/>
        </p:spPr>
        <p:txBody>
          <a:bodyPr wrap="square" rtlCol="0" anchor="t">
            <a:spAutoFit/>
          </a:bodyPr>
          <a:p>
            <a:pPr>
              <a:spcBef>
                <a:spcPct val="50000"/>
              </a:spcBef>
            </a:pPr>
            <a:r>
              <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sym typeface="宋体" panose="02010600030101010101" pitchFamily="2" charset="-122"/>
              </a:rPr>
              <a:t>人们向往的理想人格、做人的楷模和标准，是人们道德生活中所期望达到的目标。</a:t>
            </a:r>
            <a:endParaRPr lang="en-US" altLang="zh-CN" sz="32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a:spcBef>
                <a:spcPct val="50000"/>
              </a:spcBef>
            </a:pPr>
            <a:endParaRPr lang="zh-CN" altLang="en-US" sz="3200"/>
          </a:p>
        </p:txBody>
      </p:sp>
      <p:sp>
        <p:nvSpPr>
          <p:cNvPr id="3" name="文本框 2"/>
          <p:cNvSpPr txBox="1"/>
          <p:nvPr/>
        </p:nvSpPr>
        <p:spPr>
          <a:xfrm>
            <a:off x="802640" y="1010920"/>
            <a:ext cx="2640330" cy="645160"/>
          </a:xfrm>
          <a:prstGeom prst="rect">
            <a:avLst/>
          </a:prstGeom>
          <a:noFill/>
        </p:spPr>
        <p:txBody>
          <a:bodyPr wrap="square" rtlCol="0">
            <a:spAutoFit/>
          </a:bodyPr>
          <a:p>
            <a:r>
              <a:rPr lang="zh-CN" altLang="en-US" sz="3600" b="1"/>
              <a:t>道德理想</a:t>
            </a:r>
            <a:endParaRPr lang="zh-CN" altLang="en-US" sz="3600" b="1"/>
          </a:p>
        </p:txBody>
      </p:sp>
      <p:sp>
        <p:nvSpPr>
          <p:cNvPr id="5" name="文本框 4"/>
          <p:cNvSpPr txBox="1"/>
          <p:nvPr/>
        </p:nvSpPr>
        <p:spPr>
          <a:xfrm>
            <a:off x="802640" y="3759200"/>
            <a:ext cx="6096000" cy="2306955"/>
          </a:xfrm>
          <a:prstGeom prst="rect">
            <a:avLst/>
          </a:prstGeom>
          <a:noFill/>
        </p:spPr>
        <p:txBody>
          <a:bodyPr wrap="square" rtlCol="0" anchor="t">
            <a:spAutoFit/>
          </a:bodyPr>
          <a:p>
            <a:r>
              <a:rPr lang="en-US" altLang="zh-CN" sz="3200" b="1" dirty="0">
                <a:latin typeface="宋体" panose="02010600030101010101" pitchFamily="2" charset="-122"/>
                <a:ea typeface="宋体" panose="02010600030101010101" pitchFamily="2" charset="-122"/>
                <a:sym typeface="宋体" panose="02010600030101010101" pitchFamily="2" charset="-122"/>
              </a:rPr>
              <a:t>    </a:t>
            </a:r>
            <a:r>
              <a:rPr lang="zh-CN" altLang="en-US" sz="3200" b="1" dirty="0">
                <a:latin typeface="宋体" panose="02010600030101010101" pitchFamily="2" charset="-122"/>
                <a:ea typeface="宋体" panose="02010600030101010101" pitchFamily="2" charset="-122"/>
                <a:sym typeface="宋体" panose="02010600030101010101" pitchFamily="2" charset="-122"/>
              </a:rPr>
              <a:t>道德理想的</a:t>
            </a:r>
            <a:r>
              <a:rPr lang="zh-CN" altLang="en-US" sz="3200" b="1" dirty="0">
                <a:solidFill>
                  <a:srgbClr val="FF0000"/>
                </a:solidFill>
                <a:latin typeface="宋体" panose="02010600030101010101" pitchFamily="2" charset="-122"/>
                <a:ea typeface="宋体" panose="02010600030101010101" pitchFamily="2" charset="-122"/>
                <a:sym typeface="宋体" panose="02010600030101010101" pitchFamily="2" charset="-122"/>
              </a:rPr>
              <a:t>最低层次</a:t>
            </a:r>
            <a:r>
              <a:rPr lang="zh-CN" altLang="en-US" sz="3200" b="1" dirty="0">
                <a:latin typeface="宋体" panose="02010600030101010101" pitchFamily="2" charset="-122"/>
                <a:ea typeface="宋体" panose="02010600030101010101" pitchFamily="2" charset="-122"/>
                <a:sym typeface="宋体" panose="02010600030101010101" pitchFamily="2" charset="-122"/>
              </a:rPr>
              <a:t>：遵纪守法，做个合格公民，正确行使权利，自觉履行义务。</a:t>
            </a:r>
            <a:endParaRPr lang="en-US" altLang="zh-CN" sz="3200" b="1" dirty="0">
              <a:latin typeface="宋体" panose="02010600030101010101" pitchFamily="2" charset="-122"/>
              <a:ea typeface="宋体" panose="02010600030101010101" pitchFamily="2" charset="-122"/>
              <a:sym typeface="宋体" panose="02010600030101010101" pitchFamily="2" charset="-122"/>
            </a:endParaRPr>
          </a:p>
          <a:p>
            <a:pPr>
              <a:spcBef>
                <a:spcPct val="50000"/>
              </a:spcBef>
            </a:pPr>
            <a:endParaRPr lang="zh-CN" altLang="en-US" sz="3200"/>
          </a:p>
        </p:txBody>
      </p:sp>
      <p:pic>
        <p:nvPicPr>
          <p:cNvPr id="6" name="图片 5" descr="11"/>
          <p:cNvPicPr>
            <a:picLocks noChangeAspect="1"/>
          </p:cNvPicPr>
          <p:nvPr>
            <p:custDataLst>
              <p:tags r:id="rId5"/>
            </p:custDataLst>
          </p:nvPr>
        </p:nvPicPr>
        <p:blipFill>
          <a:blip r:embed="rId6"/>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0338" y="1271954"/>
            <a:ext cx="19571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004">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02691" y="-1263428"/>
            <a:ext cx="619125" cy="619125"/>
          </a:xfrm>
          <a:prstGeom prst="rect">
            <a:avLst/>
          </a:prstGeom>
        </p:spPr>
      </p:pic>
      <p:sp>
        <p:nvSpPr>
          <p:cNvPr id="4" name="文本框 3"/>
          <p:cNvSpPr txBox="1"/>
          <p:nvPr/>
        </p:nvSpPr>
        <p:spPr>
          <a:xfrm>
            <a:off x="5220970" y="1809115"/>
            <a:ext cx="6096000" cy="485140"/>
          </a:xfrm>
          <a:prstGeom prst="rect">
            <a:avLst/>
          </a:prstGeom>
          <a:noFill/>
        </p:spPr>
        <p:txBody>
          <a:bodyPr wrap="square" rtlCol="0" anchor="t">
            <a:spAutoFit/>
          </a:bodyPr>
          <a:p>
            <a:pPr>
              <a:lnSpc>
                <a:spcPct val="80000"/>
              </a:lnSpc>
            </a:pPr>
            <a:r>
              <a:rPr lang="zh-CN" altLang="en-US" sz="3200" dirty="0">
                <a:sym typeface="+mn-ea"/>
              </a:rPr>
              <a:t> </a:t>
            </a:r>
            <a:endParaRPr lang="zh-CN" altLang="en-US" sz="3200"/>
          </a:p>
        </p:txBody>
      </p:sp>
      <p:sp>
        <p:nvSpPr>
          <p:cNvPr id="3" name="文本框 2"/>
          <p:cNvSpPr txBox="1"/>
          <p:nvPr/>
        </p:nvSpPr>
        <p:spPr>
          <a:xfrm>
            <a:off x="802640" y="979805"/>
            <a:ext cx="3304540" cy="645160"/>
          </a:xfrm>
          <a:prstGeom prst="rect">
            <a:avLst/>
          </a:prstGeom>
          <a:noFill/>
        </p:spPr>
        <p:txBody>
          <a:bodyPr wrap="square" rtlCol="0">
            <a:spAutoFit/>
          </a:bodyPr>
          <a:p>
            <a:r>
              <a:rPr lang="zh-CN" altLang="en-US" sz="3600" b="1"/>
              <a:t>社会理想</a:t>
            </a:r>
            <a:endParaRPr lang="zh-CN" altLang="en-US" sz="3600" b="1"/>
          </a:p>
        </p:txBody>
      </p:sp>
      <p:pic>
        <p:nvPicPr>
          <p:cNvPr id="100" name="图片 99"/>
          <p:cNvPicPr/>
          <p:nvPr/>
        </p:nvPicPr>
        <p:blipFill>
          <a:blip r:embed="rId4"/>
          <a:stretch>
            <a:fillRect/>
          </a:stretch>
        </p:blipFill>
        <p:spPr>
          <a:xfrm>
            <a:off x="6015355" y="1809115"/>
            <a:ext cx="4793615" cy="4089400"/>
          </a:xfrm>
          <a:prstGeom prst="rect">
            <a:avLst/>
          </a:prstGeom>
          <a:noFill/>
          <a:ln w="9525">
            <a:noFill/>
          </a:ln>
        </p:spPr>
      </p:pic>
      <p:sp>
        <p:nvSpPr>
          <p:cNvPr id="101" name="文本框 100"/>
          <p:cNvSpPr txBox="1"/>
          <p:nvPr/>
        </p:nvSpPr>
        <p:spPr>
          <a:xfrm>
            <a:off x="908685" y="2294255"/>
            <a:ext cx="4808220" cy="3046095"/>
          </a:xfrm>
          <a:prstGeom prst="rect">
            <a:avLst/>
          </a:prstGeom>
          <a:noFill/>
          <a:ln w="9525">
            <a:noFill/>
          </a:ln>
        </p:spPr>
        <p:txBody>
          <a:bodyPr wrap="square">
            <a:spAutoFit/>
          </a:bodyPr>
          <a:p>
            <a:pPr indent="355600"/>
            <a:r>
              <a:rPr lang="en-US" altLang="zh-CN" sz="3200" b="1">
                <a:solidFill>
                  <a:srgbClr val="000000"/>
                </a:solidFill>
                <a:ea typeface="宋体" panose="02010600030101010101" pitchFamily="2" charset="-122"/>
              </a:rPr>
              <a:t>   </a:t>
            </a:r>
            <a:r>
              <a:rPr lang="zh-CN" sz="3200" b="1">
                <a:solidFill>
                  <a:srgbClr val="000000"/>
                </a:solidFill>
                <a:ea typeface="宋体" panose="02010600030101010101" pitchFamily="2" charset="-122"/>
              </a:rPr>
              <a:t>人们对未来社会制度和社会状况的向往追求。社会理想是全社会成员的共同理想，它最敏锐地反映着社会发展的特性及其变化趋势。</a:t>
            </a:r>
            <a:endParaRPr lang="zh-CN" altLang="en-US" sz="3200" b="1">
              <a:solidFill>
                <a:srgbClr val="000000"/>
              </a:solidFill>
              <a:ea typeface="宋体" panose="02010600030101010101" pitchFamily="2" charset="-122"/>
            </a:endParaRPr>
          </a:p>
        </p:txBody>
      </p:sp>
      <p:pic>
        <p:nvPicPr>
          <p:cNvPr id="2" name="图片 1" descr="11"/>
          <p:cNvPicPr>
            <a:picLocks noChangeAspect="1"/>
          </p:cNvPicPr>
          <p:nvPr>
            <p:custDataLst>
              <p:tags r:id="rId5"/>
            </p:custDataLst>
          </p:nvPr>
        </p:nvPicPr>
        <p:blipFill>
          <a:blip r:embed="rId6"/>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0338" y="1271954"/>
            <a:ext cx="19571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004">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02691" y="-1263428"/>
            <a:ext cx="619125" cy="619125"/>
          </a:xfrm>
          <a:prstGeom prst="rect">
            <a:avLst/>
          </a:prstGeom>
        </p:spPr>
      </p:pic>
      <p:sp>
        <p:nvSpPr>
          <p:cNvPr id="4" name="文本框 3"/>
          <p:cNvSpPr txBox="1"/>
          <p:nvPr/>
        </p:nvSpPr>
        <p:spPr>
          <a:xfrm>
            <a:off x="5220970" y="1809115"/>
            <a:ext cx="6096000" cy="485140"/>
          </a:xfrm>
          <a:prstGeom prst="rect">
            <a:avLst/>
          </a:prstGeom>
          <a:noFill/>
        </p:spPr>
        <p:txBody>
          <a:bodyPr wrap="square" rtlCol="0" anchor="t">
            <a:spAutoFit/>
          </a:bodyPr>
          <a:p>
            <a:pPr>
              <a:lnSpc>
                <a:spcPct val="80000"/>
              </a:lnSpc>
            </a:pPr>
            <a:r>
              <a:rPr lang="zh-CN" altLang="en-US" sz="3200" dirty="0">
                <a:sym typeface="+mn-ea"/>
              </a:rPr>
              <a:t> </a:t>
            </a:r>
            <a:endParaRPr lang="zh-CN" altLang="en-US" sz="3200"/>
          </a:p>
        </p:txBody>
      </p:sp>
      <p:sp>
        <p:nvSpPr>
          <p:cNvPr id="2" name="文本框 1"/>
          <p:cNvSpPr txBox="1"/>
          <p:nvPr/>
        </p:nvSpPr>
        <p:spPr>
          <a:xfrm>
            <a:off x="974090" y="1685925"/>
            <a:ext cx="10243820" cy="521970"/>
          </a:xfrm>
          <a:prstGeom prst="rect">
            <a:avLst/>
          </a:prstGeom>
          <a:noFill/>
        </p:spPr>
        <p:txBody>
          <a:bodyPr wrap="square" rtlCol="0" anchor="t">
            <a:spAutoFit/>
          </a:bodyPr>
          <a:p>
            <a:pPr>
              <a:spcBef>
                <a:spcPct val="50000"/>
              </a:spcBef>
            </a:pPr>
            <a:r>
              <a:rPr lang="en-US" altLang="zh-CN"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endParaRPr lang="zh-CN" altLang="en-US" sz="2800"/>
          </a:p>
        </p:txBody>
      </p:sp>
      <p:sp>
        <p:nvSpPr>
          <p:cNvPr id="3" name="文本框 2"/>
          <p:cNvSpPr txBox="1"/>
          <p:nvPr/>
        </p:nvSpPr>
        <p:spPr>
          <a:xfrm>
            <a:off x="802640" y="979805"/>
            <a:ext cx="3304540" cy="645160"/>
          </a:xfrm>
          <a:prstGeom prst="rect">
            <a:avLst/>
          </a:prstGeom>
          <a:noFill/>
        </p:spPr>
        <p:txBody>
          <a:bodyPr wrap="square" rtlCol="0">
            <a:spAutoFit/>
          </a:bodyPr>
          <a:p>
            <a:r>
              <a:rPr lang="zh-CN" altLang="en-US" sz="3600" b="1"/>
              <a:t>社会理想</a:t>
            </a:r>
            <a:endParaRPr lang="zh-CN" altLang="en-US" sz="3600" b="1"/>
          </a:p>
        </p:txBody>
      </p:sp>
      <p:pic>
        <p:nvPicPr>
          <p:cNvPr id="22538" name="图片 251921" descr="t01d106fa35b6cf3eca"/>
          <p:cNvPicPr>
            <a:picLocks noChangeAspect="1"/>
          </p:cNvPicPr>
          <p:nvPr>
            <p:custDataLst>
              <p:tags r:id="rId4"/>
            </p:custDataLst>
          </p:nvPr>
        </p:nvPicPr>
        <p:blipFill>
          <a:blip r:embed="rId5"/>
          <a:stretch>
            <a:fillRect/>
          </a:stretch>
        </p:blipFill>
        <p:spPr>
          <a:xfrm>
            <a:off x="1075690" y="1960245"/>
            <a:ext cx="4787900" cy="2658110"/>
          </a:xfrm>
          <a:prstGeom prst="rect">
            <a:avLst/>
          </a:prstGeom>
          <a:noFill/>
          <a:ln w="9525">
            <a:noFill/>
          </a:ln>
        </p:spPr>
      </p:pic>
      <p:sp>
        <p:nvSpPr>
          <p:cNvPr id="5" name="文本框 4"/>
          <p:cNvSpPr txBox="1"/>
          <p:nvPr/>
        </p:nvSpPr>
        <p:spPr>
          <a:xfrm>
            <a:off x="1271270" y="4914900"/>
            <a:ext cx="4592320" cy="829945"/>
          </a:xfrm>
          <a:prstGeom prst="rect">
            <a:avLst/>
          </a:prstGeom>
          <a:noFill/>
        </p:spPr>
        <p:txBody>
          <a:bodyPr wrap="square" rtlCol="0" anchor="t">
            <a:spAutoFit/>
          </a:bodyPr>
          <a:p>
            <a:r>
              <a:rPr lang="zh-CN" altLang="en-US" sz="2400" dirty="0">
                <a:solidFill>
                  <a:srgbClr val="FF0000"/>
                </a:solidFill>
                <a:latin typeface="Arial" panose="020B0604020202020204" pitchFamily="34" charset="0"/>
                <a:ea typeface="微软雅黑" panose="020B0503020204020204" pitchFamily="34" charset="-122"/>
                <a:sym typeface="Arial" panose="020B0604020202020204" pitchFamily="34" charset="0"/>
              </a:rPr>
              <a:t>在本世纪中叶建成富强民主文明和谐美丽的社会主义现代化强国</a:t>
            </a:r>
            <a:endParaRPr lang="zh-CN" altLang="en-US" sz="2400"/>
          </a:p>
        </p:txBody>
      </p:sp>
      <p:pic>
        <p:nvPicPr>
          <p:cNvPr id="6" name="图片 5"/>
          <p:cNvPicPr>
            <a:picLocks noChangeAspect="1"/>
          </p:cNvPicPr>
          <p:nvPr/>
        </p:nvPicPr>
        <p:blipFill>
          <a:blip r:embed="rId6"/>
          <a:stretch>
            <a:fillRect/>
          </a:stretch>
        </p:blipFill>
        <p:spPr>
          <a:xfrm>
            <a:off x="6588760" y="441325"/>
            <a:ext cx="4629785" cy="5417185"/>
          </a:xfrm>
          <a:prstGeom prst="rect">
            <a:avLst/>
          </a:prstGeom>
        </p:spPr>
      </p:pic>
      <p:pic>
        <p:nvPicPr>
          <p:cNvPr id="7" name="图片 6" descr="11"/>
          <p:cNvPicPr>
            <a:picLocks noChangeAspect="1"/>
          </p:cNvPicPr>
          <p:nvPr>
            <p:custDataLst>
              <p:tags r:id="rId7"/>
            </p:custDataLst>
          </p:nvPr>
        </p:nvPicPr>
        <p:blipFill>
          <a:blip r:embed="rId8"/>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0338" y="1271954"/>
            <a:ext cx="19571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004">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802691" y="-1263428"/>
            <a:ext cx="619125" cy="619125"/>
          </a:xfrm>
          <a:prstGeom prst="rect">
            <a:avLst/>
          </a:prstGeom>
        </p:spPr>
      </p:pic>
      <p:sp>
        <p:nvSpPr>
          <p:cNvPr id="4" name="文本框 3"/>
          <p:cNvSpPr txBox="1"/>
          <p:nvPr/>
        </p:nvSpPr>
        <p:spPr>
          <a:xfrm>
            <a:off x="5220970" y="1809115"/>
            <a:ext cx="6096000" cy="485140"/>
          </a:xfrm>
          <a:prstGeom prst="rect">
            <a:avLst/>
          </a:prstGeom>
          <a:noFill/>
        </p:spPr>
        <p:txBody>
          <a:bodyPr wrap="square" rtlCol="0" anchor="t">
            <a:spAutoFit/>
          </a:bodyPr>
          <a:p>
            <a:pPr>
              <a:lnSpc>
                <a:spcPct val="80000"/>
              </a:lnSpc>
            </a:pPr>
            <a:r>
              <a:rPr lang="zh-CN" altLang="en-US" sz="3200" dirty="0">
                <a:sym typeface="+mn-ea"/>
              </a:rPr>
              <a:t> </a:t>
            </a:r>
            <a:endParaRPr lang="zh-CN" altLang="en-US" sz="3200"/>
          </a:p>
        </p:txBody>
      </p:sp>
      <p:pic>
        <p:nvPicPr>
          <p:cNvPr id="102" name="图片 101">
            <a:hlinkClick r:id="rId4" action="ppaction://hlinkfile"/>
          </p:cNvPr>
          <p:cNvPicPr/>
          <p:nvPr>
            <p:custDataLst>
              <p:tags r:id="rId5"/>
            </p:custDataLst>
          </p:nvPr>
        </p:nvPicPr>
        <p:blipFill>
          <a:blip r:embed="rId6"/>
          <a:stretch>
            <a:fillRect/>
          </a:stretch>
        </p:blipFill>
        <p:spPr>
          <a:xfrm>
            <a:off x="2435225" y="1718945"/>
            <a:ext cx="6757035" cy="4337685"/>
          </a:xfrm>
          <a:prstGeom prst="rect">
            <a:avLst/>
          </a:prstGeom>
          <a:noFill/>
          <a:ln w="9525">
            <a:noFill/>
          </a:ln>
        </p:spPr>
      </p:pic>
      <p:sp>
        <p:nvSpPr>
          <p:cNvPr id="2" name="文本框 1"/>
          <p:cNvSpPr txBox="1"/>
          <p:nvPr/>
        </p:nvSpPr>
        <p:spPr>
          <a:xfrm>
            <a:off x="965835" y="843915"/>
            <a:ext cx="6096000" cy="645160"/>
          </a:xfrm>
          <a:prstGeom prst="rect">
            <a:avLst/>
          </a:prstGeom>
          <a:noFill/>
        </p:spPr>
        <p:txBody>
          <a:bodyPr wrap="square" rtlCol="0" anchor="t">
            <a:spAutoFit/>
          </a:bodyPr>
          <a:p>
            <a:r>
              <a:rPr lang="zh-CN" altLang="zh-CN" sz="3600" b="1" dirty="0">
                <a:latin typeface="华文中宋" panose="02010600040101010101" charset="-122"/>
                <a:ea typeface="华文中宋" panose="02010600040101010101" charset="-122"/>
                <a:cs typeface="华文中宋" panose="02010600040101010101" charset="-122"/>
                <a:sym typeface="+mn-ea"/>
              </a:rPr>
              <a:t>袁隆平的两个梦</a:t>
            </a:r>
            <a:endParaRPr lang="zh-CN" altLang="zh-CN" sz="3600" b="1" dirty="0">
              <a:latin typeface="华文中宋" panose="02010600040101010101" charset="-122"/>
              <a:ea typeface="华文中宋" panose="02010600040101010101" charset="-122"/>
              <a:cs typeface="华文中宋" panose="02010600040101010101" charset="-122"/>
              <a:sym typeface="+mn-ea"/>
            </a:endParaRPr>
          </a:p>
        </p:txBody>
      </p:sp>
      <p:pic>
        <p:nvPicPr>
          <p:cNvPr id="3" name="图片 2" descr="11"/>
          <p:cNvPicPr>
            <a:picLocks noChangeAspect="1"/>
          </p:cNvPicPr>
          <p:nvPr>
            <p:custDataLst>
              <p:tags r:id="rId7"/>
            </p:custDataLst>
          </p:nvPr>
        </p:nvPicPr>
        <p:blipFill>
          <a:blip r:embed="rId8"/>
          <a:stretch>
            <a:fillRect/>
          </a:stretch>
        </p:blipFill>
        <p:spPr>
          <a:xfrm>
            <a:off x="9172575" y="6261100"/>
            <a:ext cx="1948815" cy="367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 fill="hold" display="1">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文本框 9"/>
          <p:cNvSpPr txBox="1"/>
          <p:nvPr/>
        </p:nvSpPr>
        <p:spPr>
          <a:xfrm>
            <a:off x="1665605" y="2188210"/>
            <a:ext cx="8860155" cy="1753235"/>
          </a:xfrm>
          <a:prstGeom prst="rect">
            <a:avLst/>
          </a:prstGeom>
          <a:noFill/>
          <a:ln w="9525">
            <a:noFill/>
          </a:ln>
        </p:spPr>
        <p:txBody>
          <a:bodyPr wrap="square" anchor="t" anchorCtr="0">
            <a:spAutoFit/>
          </a:bodyPr>
          <a:lstStyle/>
          <a:p>
            <a:pPr algn="just" defTabSz="457200" fontAlgn="auto">
              <a:lnSpc>
                <a:spcPct val="150000"/>
              </a:lnSpc>
              <a:spcBef>
                <a:spcPts val="1400"/>
              </a:spcBef>
            </a:pPr>
            <a:r>
              <a:rPr lang="zh-CN" altLang="en-US" sz="2800" b="1" dirty="0">
                <a:latin typeface="华文中宋" panose="02010600040101010101" charset="-122"/>
                <a:ea typeface="华文中宋" panose="02010600040101010101" charset="-122"/>
                <a:cs typeface="华文中宋" panose="02010600040101010101" charset="-122"/>
              </a:rPr>
              <a:t>  </a:t>
            </a:r>
            <a:r>
              <a:rPr lang="en-US" altLang="zh-CN" sz="2800" b="1" dirty="0">
                <a:latin typeface="华文中宋" panose="02010600040101010101" charset="-122"/>
                <a:ea typeface="华文中宋" panose="02010600040101010101" charset="-122"/>
                <a:cs typeface="华文中宋" panose="02010600040101010101" charset="-122"/>
              </a:rPr>
              <a:t>  </a:t>
            </a:r>
            <a:r>
              <a:rPr lang="zh-CN" altLang="zh-CN" sz="3600" b="1" dirty="0">
                <a:latin typeface="华文中宋" panose="02010600040101010101" charset="-122"/>
                <a:ea typeface="华文中宋" panose="02010600040101010101" charset="-122"/>
                <a:cs typeface="华文中宋" panose="02010600040101010101" charset="-122"/>
              </a:rPr>
              <a:t>从袁隆平的两个梦，结合实际自身，谈谈你对理想的认识？</a:t>
            </a:r>
            <a:r>
              <a:rPr lang="zh-CN" altLang="en-US" sz="3600" b="1" dirty="0">
                <a:latin typeface="华文中宋" panose="02010600040101010101" charset="-122"/>
                <a:ea typeface="华文中宋" panose="02010600040101010101" charset="-122"/>
                <a:cs typeface="华文中宋" panose="02010600040101010101" charset="-122"/>
              </a:rPr>
              <a:t>  </a:t>
            </a:r>
            <a:r>
              <a:rPr lang="zh-CN" altLang="en-US" sz="2800" b="1" dirty="0">
                <a:latin typeface="华文中宋" panose="02010600040101010101" charset="-122"/>
                <a:ea typeface="华文中宋" panose="02010600040101010101" charset="-122"/>
                <a:cs typeface="华文中宋" panose="02010600040101010101" charset="-122"/>
              </a:rPr>
              <a:t>     </a:t>
            </a:r>
            <a:r>
              <a:rPr lang="zh-CN" altLang="en-US" sz="2400" dirty="0">
                <a:latin typeface="Arial" panose="020B0604020202020204" pitchFamily="34" charset="0"/>
                <a:ea typeface="微软雅黑" panose="020B0503020204020204" pitchFamily="34" charset="-122"/>
              </a:rPr>
              <a:t>                </a:t>
            </a:r>
            <a:endParaRPr lang="zh-CN" altLang="en-US" sz="2000" dirty="0">
              <a:latin typeface="Arial" panose="020B0604020202020204" pitchFamily="34" charset="0"/>
              <a:ea typeface="微软雅黑" panose="020B0503020204020204" pitchFamily="34" charset="-122"/>
            </a:endParaRPr>
          </a:p>
        </p:txBody>
      </p:sp>
      <p:sp>
        <p:nvSpPr>
          <p:cNvPr id="43009" name="标题 814081"/>
          <p:cNvSpPr>
            <a:spLocks noGrp="1" noChangeArrowheads="1"/>
          </p:cNvSpPr>
          <p:nvPr/>
        </p:nvSpPr>
        <p:spPr bwMode="auto">
          <a:xfrm>
            <a:off x="1981200" y="430213"/>
            <a:ext cx="8229600" cy="1143000"/>
          </a:xfrm>
          <a:prstGeom prst="rect">
            <a:avLst/>
          </a:prstGeom>
        </p:spPr>
        <p:txBody>
          <a:bodyPr vert="horz" wrap="square" lIns="91440" tIns="45720" rIns="91440" bIns="45720" numCol="1" anchor="t"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br>
              <a:rPr kumimoji="0" lang="zh-CN" altLang="en-US" sz="3600" b="1" i="0" u="none" strike="noStrike" kern="0" cap="none" spc="0" normalizeH="0" baseline="0" noProof="0" dirty="0">
                <a:ln>
                  <a:noFill/>
                </a:ln>
                <a:solidFill>
                  <a:schemeClr val="tx2"/>
                </a:solidFill>
                <a:effectLst/>
                <a:uLnTx/>
                <a:uFillTx/>
                <a:latin typeface="+mj-lt"/>
                <a:ea typeface="+mj-ea"/>
                <a:cs typeface="+mj-cs"/>
              </a:rPr>
            </a:br>
            <a:r>
              <a:rPr kumimoji="0" lang="zh-CN" altLang="en-US" sz="3600" b="1" i="0" u="none" strike="noStrike" cap="none" spc="0" normalizeH="0" baseline="0" dirty="0">
                <a:solidFill>
                  <a:srgbClr val="000000"/>
                </a:solidFill>
                <a:latin typeface="方正粗黑宋简体" panose="02000000000000000000" charset="-122"/>
                <a:ea typeface="方正粗黑宋简体" panose="02000000000000000000" charset="-122"/>
                <a:cs typeface="+mn-cs"/>
              </a:rPr>
              <a:t>课后思考：</a:t>
            </a:r>
            <a:br>
              <a:rPr kumimoji="0" lang="zh-CN" altLang="en-US" sz="3200" b="1" i="0" u="none" strike="noStrike" cap="none" spc="0" normalizeH="0" baseline="0" dirty="0">
                <a:solidFill>
                  <a:srgbClr val="000000"/>
                </a:solidFill>
                <a:latin typeface="方正粗黑宋简体" panose="02000000000000000000" charset="-122"/>
                <a:ea typeface="方正粗黑宋简体" panose="02000000000000000000" charset="-122"/>
                <a:cs typeface="+mn-cs"/>
              </a:rPr>
            </a:br>
            <a:endParaRPr kumimoji="0" lang="zh-CN" altLang="en-US" sz="3200" b="0" i="0" u="none" strike="noStrike" kern="0" cap="none" spc="0" normalizeH="0" baseline="0" noProof="0" dirty="0">
              <a:ln>
                <a:noFill/>
              </a:ln>
              <a:solidFill>
                <a:srgbClr val="C00000"/>
              </a:solidFill>
              <a:effectLst/>
              <a:uLnTx/>
              <a:uFillTx/>
              <a:latin typeface="黑体" panose="02010609060101010101" charset="-122"/>
              <a:ea typeface="黑体" panose="02010609060101010101" charset="-122"/>
              <a:cs typeface="+mj-cs"/>
            </a:endParaRPr>
          </a:p>
        </p:txBody>
      </p:sp>
      <p:pic>
        <p:nvPicPr>
          <p:cNvPr id="3" name="图片 2" descr="11"/>
          <p:cNvPicPr>
            <a:picLocks noChangeAspect="1"/>
          </p:cNvPicPr>
          <p:nvPr>
            <p:custDataLst>
              <p:tags r:id="rId1"/>
            </p:custDataLst>
          </p:nvPr>
        </p:nvPicPr>
        <p:blipFill>
          <a:blip r:embed="rId2"/>
          <a:stretch>
            <a:fillRect/>
          </a:stretch>
        </p:blipFill>
        <p:spPr>
          <a:xfrm>
            <a:off x="9172575" y="6261100"/>
            <a:ext cx="1948815" cy="367665"/>
          </a:xfrm>
          <a:prstGeom prst="rect">
            <a:avLst/>
          </a:prstGeom>
        </p:spPr>
      </p:pic>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文本框 9"/>
          <p:cNvSpPr txBox="1"/>
          <p:nvPr/>
        </p:nvSpPr>
        <p:spPr>
          <a:xfrm>
            <a:off x="1360170" y="1889760"/>
            <a:ext cx="9870440" cy="5082540"/>
          </a:xfrm>
          <a:prstGeom prst="rect">
            <a:avLst/>
          </a:prstGeom>
          <a:noFill/>
          <a:ln w="9525">
            <a:noFill/>
          </a:ln>
        </p:spPr>
        <p:txBody>
          <a:bodyPr wrap="square" anchor="t" anchorCtr="0">
            <a:spAutoFit/>
          </a:bodyPr>
          <a:lstStyle/>
          <a:p>
            <a:pPr algn="just" defTabSz="457200">
              <a:spcBef>
                <a:spcPts val="1400"/>
              </a:spcBef>
            </a:pPr>
            <a:r>
              <a:rPr lang="zh-CN" altLang="en-US" sz="2800" b="1" dirty="0">
                <a:latin typeface="华文中宋" panose="02010600040101010101" charset="-122"/>
                <a:ea typeface="华文中宋" panose="02010600040101010101" charset="-122"/>
                <a:sym typeface="+mn-ea"/>
              </a:rPr>
              <a:t>1.《习近平新时代中国特色社会主义思想学习问答》，人民出版社，2021 年版。</a:t>
            </a:r>
            <a:endParaRPr lang="zh-CN" altLang="en-US" sz="2800" b="1" dirty="0">
              <a:latin typeface="华文中宋" panose="02010600040101010101" charset="-122"/>
              <a:ea typeface="华文中宋" panose="02010600040101010101" charset="-122"/>
            </a:endParaRPr>
          </a:p>
          <a:p>
            <a:pPr algn="just" defTabSz="457200">
              <a:spcBef>
                <a:spcPts val="1400"/>
              </a:spcBef>
            </a:pPr>
            <a:r>
              <a:rPr lang="zh-CN" altLang="en-US" sz="2800" b="1" dirty="0">
                <a:latin typeface="华文中宋" panose="02010600040101010101" charset="-122"/>
                <a:ea typeface="华文中宋" panose="02010600040101010101" charset="-122"/>
                <a:sym typeface="+mn-ea"/>
              </a:rPr>
              <a:t>2.《中共中央关于党的百年奋斗重大成就和历史经验的决议》，人民出版社，2021年版。</a:t>
            </a:r>
            <a:endParaRPr lang="zh-CN" altLang="en-US" sz="2800" b="1" dirty="0">
              <a:latin typeface="华文中宋" panose="02010600040101010101" charset="-122"/>
              <a:ea typeface="华文中宋" panose="02010600040101010101" charset="-122"/>
            </a:endParaRPr>
          </a:p>
          <a:p>
            <a:pPr algn="just" defTabSz="457200">
              <a:spcBef>
                <a:spcPts val="1400"/>
              </a:spcBef>
            </a:pPr>
            <a:r>
              <a:rPr lang="zh-CN" altLang="en-US" sz="2800" b="1" dirty="0">
                <a:latin typeface="华文中宋" panose="02010600040101010101" charset="-122"/>
                <a:ea typeface="华文中宋" panose="02010600040101010101" charset="-122"/>
                <a:sym typeface="+mn-ea"/>
              </a:rPr>
              <a:t>3.《直面时代之问：读懂新时代中国特色社会主义》，北京联合出版公司，2020 年版。                                </a:t>
            </a:r>
            <a:r>
              <a:rPr lang="zh-CN" altLang="en-US" sz="2800" dirty="0">
                <a:latin typeface="Arial" panose="020B0604020202020204" pitchFamily="34" charset="0"/>
                <a:ea typeface="微软雅黑" panose="020B0503020204020204" pitchFamily="34" charset="-122"/>
                <a:sym typeface="+mn-ea"/>
              </a:rPr>
              <a:t>                </a:t>
            </a:r>
            <a:endParaRPr lang="zh-CN" altLang="en-US" sz="2800" dirty="0">
              <a:latin typeface="Arial" panose="020B0604020202020204" pitchFamily="34" charset="0"/>
              <a:ea typeface="微软雅黑" panose="020B0503020204020204" pitchFamily="34" charset="-122"/>
            </a:endParaRPr>
          </a:p>
          <a:p>
            <a:pPr algn="just" defTabSz="457200">
              <a:lnSpc>
                <a:spcPct val="150000"/>
              </a:lnSpc>
              <a:spcBef>
                <a:spcPts val="1400"/>
              </a:spcBef>
            </a:pPr>
            <a:endParaRPr lang="zh-CN" altLang="en-US" sz="2800" dirty="0">
              <a:latin typeface="Arial" panose="020B0604020202020204" pitchFamily="34" charset="0"/>
              <a:ea typeface="微软雅黑" panose="020B0503020204020204" pitchFamily="34" charset="-122"/>
            </a:endParaRPr>
          </a:p>
          <a:p>
            <a:pPr algn="just" defTabSz="457200" fontAlgn="auto">
              <a:lnSpc>
                <a:spcPct val="100000"/>
              </a:lnSpc>
              <a:spcBef>
                <a:spcPts val="1400"/>
              </a:spcBef>
            </a:pPr>
            <a:endParaRPr lang="zh-CN" altLang="en-US" sz="2800" b="1" dirty="0">
              <a:latin typeface="华文中宋" panose="02010600040101010101" charset="-122"/>
              <a:ea typeface="华文中宋" panose="02010600040101010101" charset="-122"/>
              <a:cs typeface="华文中宋" panose="02010600040101010101" charset="-122"/>
            </a:endParaRPr>
          </a:p>
          <a:p>
            <a:pPr algn="just" defTabSz="457200" fontAlgn="auto">
              <a:lnSpc>
                <a:spcPct val="100000"/>
              </a:lnSpc>
              <a:spcBef>
                <a:spcPts val="1400"/>
              </a:spcBef>
            </a:pPr>
            <a:r>
              <a:rPr lang="zh-CN" altLang="en-US" sz="2800" b="1" dirty="0">
                <a:latin typeface="华文中宋" panose="02010600040101010101" charset="-122"/>
                <a:ea typeface="华文中宋" panose="02010600040101010101" charset="-122"/>
                <a:cs typeface="华文中宋" panose="02010600040101010101" charset="-122"/>
              </a:rPr>
              <a:t>                              </a:t>
            </a:r>
            <a:r>
              <a:rPr lang="zh-CN" altLang="en-US" sz="2400" dirty="0">
                <a:latin typeface="Arial" panose="020B0604020202020204" pitchFamily="34" charset="0"/>
                <a:ea typeface="微软雅黑" panose="020B0503020204020204" pitchFamily="34" charset="-122"/>
              </a:rPr>
              <a:t>                </a:t>
            </a:r>
            <a:endParaRPr lang="zh-CN" altLang="en-US" sz="2000" dirty="0">
              <a:latin typeface="Arial" panose="020B0604020202020204" pitchFamily="34" charset="0"/>
              <a:ea typeface="微软雅黑" panose="020B0503020204020204" pitchFamily="34" charset="-122"/>
            </a:endParaRPr>
          </a:p>
        </p:txBody>
      </p:sp>
      <p:sp>
        <p:nvSpPr>
          <p:cNvPr id="43009" name="标题 814081"/>
          <p:cNvSpPr>
            <a:spLocks noGrp="1" noChangeArrowheads="1"/>
          </p:cNvSpPr>
          <p:nvPr/>
        </p:nvSpPr>
        <p:spPr bwMode="auto">
          <a:xfrm>
            <a:off x="1981200" y="430213"/>
            <a:ext cx="8229600" cy="1143000"/>
          </a:xfrm>
          <a:prstGeom prst="rect">
            <a:avLst/>
          </a:prstGeom>
        </p:spPr>
        <p:txBody>
          <a:bodyPr vert="horz" wrap="square" lIns="91440" tIns="45720" rIns="91440" bIns="45720" numCol="1" anchor="t"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br>
              <a:rPr kumimoji="0" lang="zh-CN" altLang="en-US" sz="3600" b="1" i="0" u="none" strike="noStrike" kern="0" cap="none" spc="0" normalizeH="0" baseline="0" noProof="0" dirty="0">
                <a:ln>
                  <a:noFill/>
                </a:ln>
                <a:solidFill>
                  <a:schemeClr val="tx2"/>
                </a:solidFill>
                <a:effectLst/>
                <a:uLnTx/>
                <a:uFillTx/>
                <a:latin typeface="+mj-lt"/>
                <a:ea typeface="+mj-ea"/>
                <a:cs typeface="+mj-cs"/>
              </a:rPr>
            </a:br>
            <a:r>
              <a:rPr kumimoji="0" lang="zh-CN" altLang="en-US" sz="3200" b="1" i="0" u="none" strike="noStrike" cap="none" spc="0" normalizeH="0" baseline="0" dirty="0">
                <a:solidFill>
                  <a:srgbClr val="000000"/>
                </a:solidFill>
                <a:latin typeface="方正粗黑宋简体" panose="02000000000000000000" charset="-122"/>
                <a:ea typeface="方正粗黑宋简体" panose="02000000000000000000" charset="-122"/>
                <a:cs typeface="+mn-cs"/>
              </a:rPr>
              <a:t>推荐阅读：</a:t>
            </a:r>
            <a:br>
              <a:rPr kumimoji="0" lang="zh-CN" altLang="en-US" sz="3200" b="1" i="0" u="none" strike="noStrike" cap="none" spc="0" normalizeH="0" baseline="0" dirty="0">
                <a:solidFill>
                  <a:srgbClr val="000000"/>
                </a:solidFill>
                <a:latin typeface="方正粗黑宋简体" panose="02000000000000000000" charset="-122"/>
                <a:ea typeface="方正粗黑宋简体" panose="02000000000000000000" charset="-122"/>
                <a:cs typeface="+mn-cs"/>
              </a:rPr>
            </a:br>
            <a:endParaRPr kumimoji="0" lang="zh-CN" altLang="en-US" sz="3200" b="0" i="0" u="none" strike="noStrike" kern="0" cap="none" spc="0" normalizeH="0" baseline="0" noProof="0" dirty="0">
              <a:ln>
                <a:noFill/>
              </a:ln>
              <a:solidFill>
                <a:srgbClr val="C00000"/>
              </a:solidFill>
              <a:effectLst/>
              <a:uLnTx/>
              <a:uFillTx/>
              <a:latin typeface="黑体" panose="02010609060101010101" charset="-122"/>
              <a:ea typeface="黑体" panose="02010609060101010101" charset="-122"/>
              <a:cs typeface="+mj-cs"/>
            </a:endParaRPr>
          </a:p>
        </p:txBody>
      </p:sp>
      <p:pic>
        <p:nvPicPr>
          <p:cNvPr id="3" name="图片 2" descr="11"/>
          <p:cNvPicPr>
            <a:picLocks noChangeAspect="1"/>
          </p:cNvPicPr>
          <p:nvPr>
            <p:custDataLst>
              <p:tags r:id="rId1"/>
            </p:custDataLst>
          </p:nvPr>
        </p:nvPicPr>
        <p:blipFill>
          <a:blip r:embed="rId2"/>
          <a:stretch>
            <a:fillRect/>
          </a:stretch>
        </p:blipFill>
        <p:spPr>
          <a:xfrm>
            <a:off x="9172575" y="6261100"/>
            <a:ext cx="1948815" cy="367665"/>
          </a:xfrm>
          <a:prstGeom prst="rect">
            <a:avLst/>
          </a:prstGeom>
        </p:spPr>
      </p:pic>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5"/>
          <p:cNvSpPr/>
          <p:nvPr/>
        </p:nvSpPr>
        <p:spPr>
          <a:xfrm>
            <a:off x="1372415" y="2022116"/>
            <a:ext cx="1316465" cy="858306"/>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Impact" panose="020B0806030902050204" pitchFamily="34" charset="0"/>
              </a:rPr>
              <a:t>01</a:t>
            </a:r>
            <a:endParaRPr lang="zh-CN" altLang="en-US" sz="2800" b="1" dirty="0">
              <a:latin typeface="Impact" panose="020B0806030902050204" pitchFamily="34" charset="0"/>
            </a:endParaRPr>
          </a:p>
        </p:txBody>
      </p:sp>
      <p:sp>
        <p:nvSpPr>
          <p:cNvPr id="5" name="圆角矩形 6"/>
          <p:cNvSpPr/>
          <p:nvPr/>
        </p:nvSpPr>
        <p:spPr>
          <a:xfrm>
            <a:off x="3154045" y="2021840"/>
            <a:ext cx="7385050" cy="858520"/>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华文中宋" panose="02010600040101010101" charset="-122"/>
                <a:ea typeface="华文中宋" panose="02010600040101010101" charset="-122"/>
              </a:rPr>
              <a:t>什么是理想？</a:t>
            </a:r>
            <a:endParaRPr lang="zh-CN" altLang="en-US" sz="2800" b="1" dirty="0">
              <a:latin typeface="华文中宋" panose="02010600040101010101" charset="-122"/>
              <a:ea typeface="华文中宋" panose="02010600040101010101" charset="-122"/>
            </a:endParaRPr>
          </a:p>
        </p:txBody>
      </p:sp>
      <p:sp>
        <p:nvSpPr>
          <p:cNvPr id="6" name="圆角矩形 7"/>
          <p:cNvSpPr/>
          <p:nvPr/>
        </p:nvSpPr>
        <p:spPr>
          <a:xfrm>
            <a:off x="1372415" y="3166943"/>
            <a:ext cx="1316465" cy="858306"/>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Impact" panose="020B0806030902050204" pitchFamily="34" charset="0"/>
              </a:rPr>
              <a:t>02</a:t>
            </a:r>
            <a:endParaRPr lang="zh-CN" altLang="en-US" sz="2800" b="1" dirty="0">
              <a:latin typeface="Impact" panose="020B0806030902050204" pitchFamily="34" charset="0"/>
            </a:endParaRPr>
          </a:p>
        </p:txBody>
      </p:sp>
      <p:sp>
        <p:nvSpPr>
          <p:cNvPr id="7" name="圆角矩形 8"/>
          <p:cNvSpPr/>
          <p:nvPr/>
        </p:nvSpPr>
        <p:spPr>
          <a:xfrm>
            <a:off x="3154045" y="3166745"/>
            <a:ext cx="7535545" cy="858520"/>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华文中宋" panose="02010600040101010101" charset="-122"/>
                <a:ea typeface="华文中宋" panose="02010600040101010101" charset="-122"/>
                <a:sym typeface="+mn-ea"/>
              </a:rPr>
              <a:t>什么是信念？</a:t>
            </a:r>
            <a:endParaRPr lang="zh-CN" altLang="en-US" sz="2800" b="1" dirty="0">
              <a:latin typeface="华文中宋" panose="02010600040101010101" charset="-122"/>
              <a:ea typeface="华文中宋" panose="02010600040101010101" charset="-122"/>
              <a:sym typeface="+mn-ea"/>
            </a:endParaRPr>
          </a:p>
        </p:txBody>
      </p:sp>
      <p:sp>
        <p:nvSpPr>
          <p:cNvPr id="8" name="圆角矩形 9"/>
          <p:cNvSpPr/>
          <p:nvPr/>
        </p:nvSpPr>
        <p:spPr>
          <a:xfrm>
            <a:off x="1372415" y="4190924"/>
            <a:ext cx="1316465" cy="858306"/>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Impact" panose="020B0806030902050204" pitchFamily="34" charset="0"/>
              </a:rPr>
              <a:t>03</a:t>
            </a:r>
            <a:endParaRPr lang="zh-CN" altLang="en-US" sz="2800" b="1" dirty="0">
              <a:latin typeface="Impact" panose="020B0806030902050204" pitchFamily="34" charset="0"/>
            </a:endParaRPr>
          </a:p>
        </p:txBody>
      </p:sp>
      <p:sp>
        <p:nvSpPr>
          <p:cNvPr id="9" name="圆角矩形 10"/>
          <p:cNvSpPr/>
          <p:nvPr/>
        </p:nvSpPr>
        <p:spPr>
          <a:xfrm>
            <a:off x="3154045" y="4191000"/>
            <a:ext cx="7536180" cy="858520"/>
          </a:xfrm>
          <a:prstGeom prst="roundRect">
            <a:avLst/>
          </a:prstGeom>
          <a:solidFill>
            <a:srgbClr val="96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华文中宋" panose="02010600040101010101" charset="-122"/>
                <a:ea typeface="华文中宋" panose="02010600040101010101" charset="-122"/>
                <a:sym typeface="+mn-ea"/>
              </a:rPr>
              <a:t>理想信念何以是</a:t>
            </a:r>
            <a:r>
              <a:rPr lang="zh-CN" altLang="en-US" sz="2800" b="1" dirty="0">
                <a:latin typeface="华文中宋" panose="02010600040101010101" charset="-122"/>
                <a:ea typeface="华文中宋" panose="02010600040101010101" charset="-122"/>
                <a:sym typeface="+mn-ea"/>
              </a:rPr>
              <a:t>精神之</a:t>
            </a:r>
            <a:r>
              <a:rPr lang="en-US" altLang="zh-CN" sz="2800" b="1" dirty="0">
                <a:latin typeface="华文中宋" panose="02010600040101010101" charset="-122"/>
                <a:ea typeface="华文中宋" panose="02010600040101010101" charset="-122"/>
                <a:sym typeface="+mn-ea"/>
              </a:rPr>
              <a:t>“</a:t>
            </a:r>
            <a:r>
              <a:rPr lang="zh-CN" altLang="en-US" sz="2800" b="1" dirty="0">
                <a:latin typeface="华文中宋" panose="02010600040101010101" charset="-122"/>
                <a:ea typeface="华文中宋" panose="02010600040101010101" charset="-122"/>
                <a:sym typeface="+mn-ea"/>
              </a:rPr>
              <a:t>钙</a:t>
            </a:r>
            <a:r>
              <a:rPr lang="en-US" altLang="zh-CN" sz="2800" b="1" dirty="0">
                <a:latin typeface="华文中宋" panose="02010600040101010101" charset="-122"/>
                <a:ea typeface="华文中宋" panose="02010600040101010101" charset="-122"/>
                <a:sym typeface="+mn-ea"/>
              </a:rPr>
              <a:t>”</a:t>
            </a:r>
            <a:r>
              <a:rPr lang="zh-CN" altLang="en-US" sz="2800" b="1" dirty="0">
                <a:latin typeface="华文中宋" panose="02010600040101010101" charset="-122"/>
                <a:ea typeface="华文中宋" panose="02010600040101010101" charset="-122"/>
                <a:sym typeface="+mn-ea"/>
              </a:rPr>
              <a:t>？</a:t>
            </a:r>
            <a:endParaRPr lang="zh-CN" altLang="en-US" sz="2800" b="1" dirty="0">
              <a:latin typeface="华文中宋" panose="02010600040101010101" charset="-122"/>
              <a:ea typeface="华文中宋" panose="02010600040101010101" charset="-122"/>
              <a:sym typeface="+mn-ea"/>
            </a:endParaRPr>
          </a:p>
        </p:txBody>
      </p:sp>
      <p:sp>
        <p:nvSpPr>
          <p:cNvPr id="10" name="文本框 49156"/>
          <p:cNvSpPr txBox="1">
            <a:spLocks noChangeArrowheads="1"/>
          </p:cNvSpPr>
          <p:nvPr/>
        </p:nvSpPr>
        <p:spPr bwMode="auto">
          <a:xfrm>
            <a:off x="1695363" y="610004"/>
            <a:ext cx="4681537" cy="878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60000"/>
              </a:lnSpc>
              <a:spcBef>
                <a:spcPct val="0"/>
              </a:spcBef>
              <a:spcAft>
                <a:spcPct val="0"/>
              </a:spcAft>
            </a:pPr>
            <a:r>
              <a:rPr lang="zh-CN" altLang="en-US" sz="3200" b="1" dirty="0" smtClean="0">
                <a:solidFill>
                  <a:srgbClr val="000000"/>
                </a:solidFill>
                <a:latin typeface="方正粗黑宋简体" panose="02000000000000000000" charset="-122"/>
                <a:ea typeface="方正粗黑宋简体" panose="02000000000000000000" charset="-122"/>
              </a:rPr>
              <a:t>本专题基本</a:t>
            </a:r>
            <a:r>
              <a:rPr lang="zh-CN" altLang="en-US" sz="3200" b="1" dirty="0">
                <a:solidFill>
                  <a:srgbClr val="000000"/>
                </a:solidFill>
                <a:latin typeface="方正粗黑宋简体" panose="02000000000000000000" charset="-122"/>
                <a:ea typeface="方正粗黑宋简体" panose="02000000000000000000" charset="-122"/>
              </a:rPr>
              <a:t>内容</a:t>
            </a:r>
            <a:endParaRPr lang="zh-CN" altLang="en-US" sz="3200" b="1" dirty="0">
              <a:solidFill>
                <a:srgbClr val="000000"/>
              </a:solidFill>
              <a:latin typeface="方正粗黑宋简体" panose="02000000000000000000" charset="-122"/>
              <a:ea typeface="方正粗黑宋简体" panose="02000000000000000000" charset="-122"/>
            </a:endParaRPr>
          </a:p>
        </p:txBody>
      </p:sp>
      <p:pic>
        <p:nvPicPr>
          <p:cNvPr id="2" name="图片 1" descr="11"/>
          <p:cNvPicPr>
            <a:picLocks noChangeAspect="1"/>
          </p:cNvPicPr>
          <p:nvPr>
            <p:custDataLst>
              <p:tags r:id="rId1"/>
            </p:custDataLst>
          </p:nvPr>
        </p:nvPicPr>
        <p:blipFill>
          <a:blip r:embed="rId2"/>
          <a:stretch>
            <a:fillRect/>
          </a:stretch>
        </p:blipFill>
        <p:spPr>
          <a:xfrm>
            <a:off x="9172575" y="6261100"/>
            <a:ext cx="1948815" cy="367665"/>
          </a:xfrm>
          <a:prstGeom prst="rect">
            <a:avLst/>
          </a:prstGeom>
        </p:spPr>
      </p:pic>
    </p:spTree>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68362" y="2923001"/>
            <a:ext cx="3155031" cy="1323439"/>
          </a:xfrm>
          <a:prstGeom prst="rect">
            <a:avLst/>
          </a:prstGeom>
          <a:noFill/>
        </p:spPr>
        <p:txBody>
          <a:bodyPr wrap="none" lIns="91440" tIns="45720" rIns="91440" bIns="45720">
            <a:spAutoFit/>
          </a:bodyPr>
          <a:lstStyle/>
          <a:p>
            <a:pPr algn="ctr"/>
            <a:r>
              <a:rPr lang="zh-CN" altLang="en-US" sz="8000" b="1" dirty="0">
                <a:ln w="0"/>
                <a:solidFill>
                  <a:srgbClr val="9600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rPr>
              <a:t>谢   谢</a:t>
            </a:r>
            <a:endParaRPr lang="zh-CN" altLang="en-US" sz="8000" b="1" dirty="0">
              <a:ln w="0"/>
              <a:solidFill>
                <a:srgbClr val="960000"/>
              </a:solidFill>
              <a:effectLst>
                <a:reflection blurRad="6350" stA="53000" endA="300" endPos="35500" dir="5400000" sy="-90000" algn="bl" rotWithShape="0"/>
              </a:effectLst>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51202"/>
          <p:cNvSpPr>
            <a:spLocks noGrp="1" noChangeArrowheads="1"/>
          </p:cNvSpPr>
          <p:nvPr>
            <p:ph idx="1"/>
          </p:nvPr>
        </p:nvSpPr>
        <p:spPr>
          <a:xfrm>
            <a:off x="1046480" y="2196465"/>
            <a:ext cx="10099040" cy="2465705"/>
          </a:xfrm>
        </p:spPr>
        <p:txBody>
          <a:bodyPr/>
          <a:lstStyle/>
          <a:p>
            <a:pPr marL="0" indent="0">
              <a:lnSpc>
                <a:spcPct val="150000"/>
              </a:lnSpc>
              <a:buNone/>
            </a:pPr>
            <a:r>
              <a:rPr lang="zh-CN" altLang="en-US" sz="2200" dirty="0" smtClean="0">
                <a:latin typeface="微软雅黑" panose="020B0503020204020204" pitchFamily="34" charset="-122"/>
                <a:ea typeface="微软雅黑" panose="020B0503020204020204" pitchFamily="34" charset="-122"/>
              </a:rPr>
              <a:t>  </a:t>
            </a:r>
            <a:r>
              <a:rPr lang="en-US" altLang="zh-CN" sz="2200" dirty="0" smtClean="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 </a:t>
            </a:r>
            <a:r>
              <a:rPr lang="zh-CN" altLang="en-US" sz="3200" b="1" dirty="0">
                <a:latin typeface="华文中宋" panose="02010600040101010101" charset="-122"/>
                <a:ea typeface="华文中宋" panose="02010600040101010101" charset="-122"/>
                <a:cs typeface="华文中宋" panose="02010600040101010101" charset="-122"/>
              </a:rPr>
              <a:t>通过本专题教学，</a:t>
            </a:r>
            <a:r>
              <a:rPr lang="zh-CN" sz="3200" b="1" dirty="0">
                <a:latin typeface="华文中宋" panose="02010600040101010101" charset="-122"/>
                <a:ea typeface="华文中宋" panose="02010600040101010101" charset="-122"/>
                <a:cs typeface="微软雅黑" panose="020B0503020204020204" pitchFamily="34" charset="-122"/>
                <a:sym typeface="+mn-ea"/>
              </a:rPr>
              <a:t>让学生</a:t>
            </a:r>
            <a:r>
              <a:rPr sz="3200" b="1" dirty="0">
                <a:latin typeface="华文中宋" panose="02010600040101010101" charset="-122"/>
                <a:ea typeface="华文中宋" panose="02010600040101010101" charset="-122"/>
                <a:cs typeface="微软雅黑" panose="020B0503020204020204" pitchFamily="34" charset="-122"/>
                <a:sym typeface="+mn-ea"/>
              </a:rPr>
              <a:t>深入</a:t>
            </a:r>
            <a:r>
              <a:rPr lang="zh-CN" sz="3200" b="1" dirty="0">
                <a:latin typeface="华文中宋" panose="02010600040101010101" charset="-122"/>
                <a:ea typeface="华文中宋" panose="02010600040101010101" charset="-122"/>
                <a:cs typeface="微软雅黑" panose="020B0503020204020204" pitchFamily="34" charset="-122"/>
                <a:sym typeface="+mn-ea"/>
              </a:rPr>
              <a:t>了</a:t>
            </a:r>
            <a:r>
              <a:rPr sz="3200" b="1" dirty="0">
                <a:latin typeface="华文中宋" panose="02010600040101010101" charset="-122"/>
                <a:ea typeface="华文中宋" panose="02010600040101010101" charset="-122"/>
                <a:cs typeface="微软雅黑" panose="020B0503020204020204" pitchFamily="34" charset="-122"/>
                <a:sym typeface="+mn-ea"/>
              </a:rPr>
              <a:t>解理想、信念的科学含义，正确认识理想与信念的辩证关系，明</a:t>
            </a:r>
            <a:r>
              <a:rPr lang="zh-CN" sz="3200" b="1" dirty="0">
                <a:latin typeface="华文中宋" panose="02010600040101010101" charset="-122"/>
                <a:ea typeface="华文中宋" panose="02010600040101010101" charset="-122"/>
                <a:cs typeface="微软雅黑" panose="020B0503020204020204" pitchFamily="34" charset="-122"/>
                <a:sym typeface="+mn-ea"/>
              </a:rPr>
              <a:t>白</a:t>
            </a:r>
            <a:r>
              <a:rPr sz="3200" b="1" dirty="0">
                <a:latin typeface="华文中宋" panose="02010600040101010101" charset="-122"/>
                <a:ea typeface="华文中宋" panose="02010600040101010101" charset="-122"/>
                <a:cs typeface="微软雅黑" panose="020B0503020204020204" pitchFamily="34" charset="-122"/>
                <a:sym typeface="+mn-ea"/>
              </a:rPr>
              <a:t>确立坚定的理想信念对新时代大学生成长成才的重要意义。</a:t>
            </a:r>
            <a:endParaRPr lang="en-US" altLang="zh-CN" sz="3200" b="1" dirty="0">
              <a:latin typeface="华文中宋" panose="02010600040101010101" charset="-122"/>
              <a:ea typeface="华文中宋" panose="02010600040101010101" charset="-122"/>
            </a:endParaRPr>
          </a:p>
          <a:p>
            <a:pPr marL="0" indent="0">
              <a:lnSpc>
                <a:spcPct val="150000"/>
              </a:lnSpc>
              <a:buNone/>
            </a:pPr>
            <a:endParaRPr lang="en-US" altLang="zh-CN" sz="3200" b="1" dirty="0" smtClean="0">
              <a:latin typeface="华文中宋" panose="02010600040101010101" charset="-122"/>
              <a:ea typeface="华文中宋" panose="02010600040101010101" charset="-122"/>
            </a:endParaRPr>
          </a:p>
        </p:txBody>
      </p:sp>
      <p:sp>
        <p:nvSpPr>
          <p:cNvPr id="8194" name="文本框 51203"/>
          <p:cNvSpPr txBox="1">
            <a:spLocks noChangeArrowheads="1"/>
          </p:cNvSpPr>
          <p:nvPr/>
        </p:nvSpPr>
        <p:spPr bwMode="auto">
          <a:xfrm>
            <a:off x="1550376" y="874196"/>
            <a:ext cx="47529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en-US" altLang="zh-CN" sz="2400" b="1" dirty="0">
                <a:solidFill>
                  <a:srgbClr val="000000"/>
                </a:solidFill>
                <a:latin typeface="Verdana" panose="020B0604030504040204" pitchFamily="34" charset="0"/>
              </a:rPr>
              <a:t>  </a:t>
            </a:r>
            <a:r>
              <a:rPr lang="en-US" altLang="zh-CN" sz="3200" b="1" dirty="0">
                <a:solidFill>
                  <a:srgbClr val="000000"/>
                </a:solidFill>
                <a:latin typeface="Verdana" panose="020B0604030504040204" pitchFamily="34" charset="0"/>
              </a:rPr>
              <a:t> </a:t>
            </a:r>
            <a:r>
              <a:rPr lang="zh-CN" altLang="en-US" sz="3200" b="1" dirty="0">
                <a:solidFill>
                  <a:srgbClr val="000000"/>
                </a:solidFill>
                <a:latin typeface="方正粗黑宋简体" panose="02000000000000000000" charset="-122"/>
                <a:ea typeface="方正粗黑宋简体" panose="02000000000000000000" charset="-122"/>
              </a:rPr>
              <a:t>本专题学习目标</a:t>
            </a:r>
            <a:endParaRPr lang="zh-CN" altLang="en-US" sz="3200" b="1" dirty="0">
              <a:solidFill>
                <a:srgbClr val="000000"/>
              </a:solidFill>
              <a:latin typeface="方正粗黑宋简体" panose="02000000000000000000" charset="-122"/>
              <a:ea typeface="方正粗黑宋简体" panose="02000000000000000000" charset="-122"/>
            </a:endParaRPr>
          </a:p>
        </p:txBody>
      </p:sp>
      <p:pic>
        <p:nvPicPr>
          <p:cNvPr id="4" name="图片 3" descr="11"/>
          <p:cNvPicPr>
            <a:picLocks noChangeAspect="1"/>
          </p:cNvPicPr>
          <p:nvPr>
            <p:custDataLst>
              <p:tags r:id="rId1"/>
            </p:custDataLst>
          </p:nvPr>
        </p:nvPicPr>
        <p:blipFill>
          <a:blip r:embed="rId2"/>
          <a:stretch>
            <a:fillRect/>
          </a:stretch>
        </p:blipFill>
        <p:spPr>
          <a:xfrm>
            <a:off x="9172575" y="6261100"/>
            <a:ext cx="1948815" cy="367665"/>
          </a:xfrm>
          <a:prstGeom prst="rect">
            <a:avLst/>
          </a:prstGeom>
        </p:spPr>
      </p:pic>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51202"/>
          <p:cNvSpPr>
            <a:spLocks noGrp="1" noChangeArrowheads="1"/>
          </p:cNvSpPr>
          <p:nvPr>
            <p:ph idx="1"/>
          </p:nvPr>
        </p:nvSpPr>
        <p:spPr>
          <a:xfrm>
            <a:off x="3963670" y="1663065"/>
            <a:ext cx="7704455" cy="3531870"/>
          </a:xfrm>
        </p:spPr>
        <p:txBody>
          <a:bodyPr/>
          <a:lstStyle/>
          <a:p>
            <a:pPr marL="0" indent="0">
              <a:buNone/>
            </a:pPr>
            <a:r>
              <a:rPr lang="en-US" altLang="zh-CN" sz="2800" b="1" dirty="0">
                <a:solidFill>
                  <a:srgbClr val="960000"/>
                </a:solidFill>
                <a:latin typeface="华文中宋" panose="02010600040101010101" charset="-122"/>
                <a:ea typeface="华文中宋" panose="02010600040101010101" charset="-122"/>
                <a:cs typeface="华文中宋" panose="02010600040101010101" charset="-122"/>
              </a:rPr>
              <a:t>【</a:t>
            </a:r>
            <a:r>
              <a:rPr lang="zh-CN" altLang="en-US" sz="2800" b="1" dirty="0">
                <a:solidFill>
                  <a:srgbClr val="960000"/>
                </a:solidFill>
                <a:latin typeface="华文中宋" panose="02010600040101010101" charset="-122"/>
                <a:ea typeface="华文中宋" panose="02010600040101010101" charset="-122"/>
                <a:cs typeface="华文中宋" panose="02010600040101010101" charset="-122"/>
              </a:rPr>
              <a:t>教学重点</a:t>
            </a:r>
            <a:r>
              <a:rPr lang="en-US" altLang="zh-CN" sz="2800" b="1" dirty="0">
                <a:solidFill>
                  <a:srgbClr val="960000"/>
                </a:solidFill>
                <a:latin typeface="华文中宋" panose="02010600040101010101" charset="-122"/>
                <a:ea typeface="华文中宋" panose="02010600040101010101" charset="-122"/>
                <a:cs typeface="华文中宋" panose="02010600040101010101" charset="-122"/>
              </a:rPr>
              <a:t>】</a:t>
            </a:r>
            <a:endParaRPr lang="en-US" altLang="zh-CN" sz="2800" b="1" dirty="0">
              <a:solidFill>
                <a:srgbClr val="960000"/>
              </a:solidFill>
              <a:latin typeface="华文中宋" panose="02010600040101010101" charset="-122"/>
              <a:ea typeface="华文中宋" panose="02010600040101010101" charset="-122"/>
              <a:cs typeface="华文中宋" panose="02010600040101010101" charset="-122"/>
            </a:endParaRPr>
          </a:p>
          <a:p>
            <a:pPr marL="0" indent="0">
              <a:buNone/>
            </a:pPr>
            <a:r>
              <a:rPr lang="en-US" altLang="zh-CN" sz="2800" b="1" dirty="0">
                <a:latin typeface="华文中宋" panose="02010600040101010101" charset="-122"/>
                <a:ea typeface="华文中宋" panose="02010600040101010101" charset="-122"/>
                <a:cs typeface="华文中宋" panose="02010600040101010101" charset="-122"/>
              </a:rPr>
              <a:t>1</a:t>
            </a:r>
            <a:r>
              <a:rPr lang="en-US" altLang="zh-CN" sz="2800" b="1" dirty="0" smtClean="0">
                <a:latin typeface="华文中宋" panose="02010600040101010101" charset="-122"/>
                <a:ea typeface="华文中宋" panose="02010600040101010101" charset="-122"/>
                <a:cs typeface="华文中宋" panose="02010600040101010101" charset="-122"/>
              </a:rPr>
              <a:t>.</a:t>
            </a:r>
            <a:r>
              <a:rPr lang="zh-CN" altLang="en-US" sz="2800" b="1" dirty="0" smtClean="0">
                <a:latin typeface="华文中宋" panose="02010600040101010101" charset="-122"/>
                <a:ea typeface="华文中宋" panose="02010600040101010101" charset="-122"/>
                <a:cs typeface="华文中宋" panose="02010600040101010101" charset="-122"/>
              </a:rPr>
              <a:t>理想的内涵与类型</a:t>
            </a:r>
            <a:endParaRPr lang="en-US" altLang="zh-CN" sz="2800" b="1" dirty="0" smtClean="0">
              <a:latin typeface="华文中宋" panose="02010600040101010101" charset="-122"/>
              <a:ea typeface="华文中宋" panose="02010600040101010101" charset="-122"/>
              <a:cs typeface="华文中宋" panose="02010600040101010101" charset="-122"/>
            </a:endParaRPr>
          </a:p>
          <a:p>
            <a:pPr marL="0" indent="0">
              <a:buNone/>
            </a:pPr>
            <a:r>
              <a:rPr lang="en-US" altLang="zh-CN" sz="2800" b="1" dirty="0" smtClean="0">
                <a:latin typeface="华文中宋" panose="02010600040101010101" charset="-122"/>
                <a:ea typeface="华文中宋" panose="02010600040101010101" charset="-122"/>
                <a:cs typeface="华文中宋" panose="02010600040101010101" charset="-122"/>
              </a:rPr>
              <a:t>2.</a:t>
            </a:r>
            <a:r>
              <a:rPr lang="zh-CN" altLang="en-US" sz="2800" b="1" dirty="0" smtClean="0">
                <a:latin typeface="华文中宋" panose="02010600040101010101" charset="-122"/>
                <a:ea typeface="华文中宋" panose="02010600040101010101" charset="-122"/>
                <a:cs typeface="华文中宋" panose="02010600040101010101" charset="-122"/>
              </a:rPr>
              <a:t>信念的内涵与特征</a:t>
            </a:r>
            <a:endParaRPr lang="en-US" altLang="zh-CN" sz="2800" b="1" dirty="0" smtClean="0">
              <a:latin typeface="华文中宋" panose="02010600040101010101" charset="-122"/>
              <a:ea typeface="华文中宋" panose="02010600040101010101" charset="-122"/>
              <a:cs typeface="华文中宋" panose="02010600040101010101" charset="-122"/>
            </a:endParaRPr>
          </a:p>
          <a:p>
            <a:pPr marL="0" indent="0">
              <a:buNone/>
            </a:pPr>
            <a:endParaRPr lang="zh-CN" altLang="en-US" sz="2800" b="1" dirty="0">
              <a:latin typeface="华文中宋" panose="02010600040101010101" charset="-122"/>
              <a:ea typeface="华文中宋" panose="02010600040101010101" charset="-122"/>
              <a:cs typeface="华文中宋" panose="02010600040101010101" charset="-122"/>
            </a:endParaRPr>
          </a:p>
          <a:p>
            <a:pPr marL="0" indent="0">
              <a:buNone/>
            </a:pPr>
            <a:r>
              <a:rPr lang="en-US" altLang="zh-CN" sz="2800" b="1" dirty="0">
                <a:solidFill>
                  <a:srgbClr val="960000"/>
                </a:solidFill>
                <a:latin typeface="华文中宋" panose="02010600040101010101" charset="-122"/>
                <a:ea typeface="华文中宋" panose="02010600040101010101" charset="-122"/>
                <a:cs typeface="华文中宋" panose="02010600040101010101" charset="-122"/>
              </a:rPr>
              <a:t>【</a:t>
            </a:r>
            <a:r>
              <a:rPr lang="zh-CN" altLang="en-US" sz="2800" b="1" dirty="0">
                <a:solidFill>
                  <a:srgbClr val="960000"/>
                </a:solidFill>
                <a:latin typeface="华文中宋" panose="02010600040101010101" charset="-122"/>
                <a:ea typeface="华文中宋" panose="02010600040101010101" charset="-122"/>
                <a:cs typeface="华文中宋" panose="02010600040101010101" charset="-122"/>
              </a:rPr>
              <a:t>教学难点</a:t>
            </a:r>
            <a:r>
              <a:rPr lang="en-US" altLang="zh-CN" sz="2800" b="1" dirty="0">
                <a:solidFill>
                  <a:srgbClr val="960000"/>
                </a:solidFill>
                <a:latin typeface="华文中宋" panose="02010600040101010101" charset="-122"/>
                <a:ea typeface="华文中宋" panose="02010600040101010101" charset="-122"/>
                <a:cs typeface="华文中宋" panose="02010600040101010101" charset="-122"/>
              </a:rPr>
              <a:t>】</a:t>
            </a:r>
            <a:endParaRPr lang="en-US" altLang="zh-CN" sz="2800" b="1" dirty="0">
              <a:solidFill>
                <a:srgbClr val="960000"/>
              </a:solidFill>
              <a:latin typeface="华文中宋" panose="02010600040101010101" charset="-122"/>
              <a:ea typeface="华文中宋" panose="02010600040101010101" charset="-122"/>
              <a:cs typeface="华文中宋" panose="02010600040101010101" charset="-122"/>
            </a:endParaRPr>
          </a:p>
          <a:p>
            <a:pPr marL="0" indent="0">
              <a:buNone/>
            </a:pPr>
            <a:r>
              <a:rPr lang="en-US" altLang="zh-CN" sz="2800" b="1" dirty="0">
                <a:latin typeface="华文中宋" panose="02010600040101010101" charset="-122"/>
                <a:ea typeface="华文中宋" panose="02010600040101010101" charset="-122"/>
                <a:cs typeface="华文中宋" panose="02010600040101010101" charset="-122"/>
              </a:rPr>
              <a:t>1</a:t>
            </a:r>
            <a:r>
              <a:rPr lang="en-US" altLang="zh-CN" sz="2800" b="1" dirty="0" smtClean="0">
                <a:latin typeface="华文中宋" panose="02010600040101010101" charset="-122"/>
                <a:ea typeface="华文中宋" panose="02010600040101010101" charset="-122"/>
                <a:cs typeface="华文中宋" panose="02010600040101010101" charset="-122"/>
              </a:rPr>
              <a:t>.</a:t>
            </a:r>
            <a:r>
              <a:rPr lang="zh-CN" altLang="en-US" sz="2800" b="1" dirty="0" smtClean="0">
                <a:latin typeface="华文中宋" panose="02010600040101010101" charset="-122"/>
                <a:ea typeface="华文中宋" panose="02010600040101010101" charset="-122"/>
                <a:cs typeface="华文中宋" panose="02010600040101010101" charset="-122"/>
              </a:rPr>
              <a:t>如何理解理想信念是精神之</a:t>
            </a:r>
            <a:r>
              <a:rPr lang="en-US" altLang="zh-CN" sz="2800" b="1" dirty="0" smtClean="0">
                <a:latin typeface="华文中宋" panose="02010600040101010101" charset="-122"/>
                <a:ea typeface="华文中宋" panose="02010600040101010101" charset="-122"/>
                <a:cs typeface="华文中宋" panose="02010600040101010101" charset="-122"/>
              </a:rPr>
              <a:t>“</a:t>
            </a:r>
            <a:r>
              <a:rPr lang="zh-CN" altLang="en-US" sz="2800" b="1" dirty="0" smtClean="0">
                <a:latin typeface="华文中宋" panose="02010600040101010101" charset="-122"/>
                <a:ea typeface="华文中宋" panose="02010600040101010101" charset="-122"/>
                <a:cs typeface="华文中宋" panose="02010600040101010101" charset="-122"/>
              </a:rPr>
              <a:t>钙</a:t>
            </a:r>
            <a:r>
              <a:rPr lang="en-US" altLang="zh-CN" sz="2800" b="1" dirty="0" smtClean="0">
                <a:latin typeface="华文中宋" panose="02010600040101010101" charset="-122"/>
                <a:ea typeface="华文中宋" panose="02010600040101010101" charset="-122"/>
                <a:cs typeface="华文中宋" panose="02010600040101010101" charset="-122"/>
              </a:rPr>
              <a:t>”</a:t>
            </a:r>
            <a:r>
              <a:rPr lang="zh-CN" altLang="en-US" sz="2800" b="1" dirty="0" smtClean="0">
                <a:latin typeface="华文中宋" panose="02010600040101010101" charset="-122"/>
                <a:ea typeface="华文中宋" panose="02010600040101010101" charset="-122"/>
                <a:cs typeface="华文中宋" panose="02010600040101010101" charset="-122"/>
              </a:rPr>
              <a:t>？</a:t>
            </a:r>
            <a:endParaRPr lang="en-US" altLang="zh-CN" sz="2800" b="1" dirty="0" smtClean="0">
              <a:latin typeface="华文中宋" panose="02010600040101010101" charset="-122"/>
              <a:ea typeface="华文中宋" panose="02010600040101010101" charset="-122"/>
              <a:cs typeface="华文中宋" panose="02010600040101010101" charset="-122"/>
            </a:endParaRPr>
          </a:p>
          <a:p>
            <a:pPr marL="0" indent="0">
              <a:buNone/>
            </a:pPr>
            <a:endParaRPr lang="zh-CN" altLang="en-US" sz="2800" b="1" dirty="0" smtClean="0">
              <a:latin typeface="华文中宋" panose="02010600040101010101" charset="-122"/>
              <a:ea typeface="华文中宋" panose="02010600040101010101" charset="-122"/>
              <a:cs typeface="华文中宋" panose="02010600040101010101" charset="-122"/>
            </a:endParaRPr>
          </a:p>
        </p:txBody>
      </p:sp>
      <p:sp>
        <p:nvSpPr>
          <p:cNvPr id="8194" name="文本框 51203"/>
          <p:cNvSpPr txBox="1">
            <a:spLocks noChangeArrowheads="1"/>
          </p:cNvSpPr>
          <p:nvPr/>
        </p:nvSpPr>
        <p:spPr bwMode="auto">
          <a:xfrm>
            <a:off x="1455009" y="896928"/>
            <a:ext cx="47529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en-US" altLang="zh-CN" sz="2400" b="1" dirty="0">
                <a:solidFill>
                  <a:srgbClr val="000000"/>
                </a:solidFill>
                <a:latin typeface="Verdana" panose="020B0604030504040204" pitchFamily="34" charset="0"/>
              </a:rPr>
              <a:t>  </a:t>
            </a:r>
            <a:r>
              <a:rPr lang="en-US" altLang="zh-CN" sz="3200" b="1" dirty="0">
                <a:solidFill>
                  <a:srgbClr val="000000"/>
                </a:solidFill>
                <a:latin typeface="Verdana" panose="020B0604030504040204" pitchFamily="34" charset="0"/>
              </a:rPr>
              <a:t> </a:t>
            </a:r>
            <a:r>
              <a:rPr lang="zh-CN" altLang="en-US" sz="3200" b="1" dirty="0">
                <a:solidFill>
                  <a:srgbClr val="000000"/>
                </a:solidFill>
                <a:latin typeface="方正粗黑宋简体" panose="02000000000000000000" charset="-122"/>
                <a:ea typeface="方正粗黑宋简体" panose="02000000000000000000" charset="-122"/>
              </a:rPr>
              <a:t>本专题教学重点与难点</a:t>
            </a:r>
            <a:endParaRPr lang="zh-CN" altLang="en-US" sz="3200" b="1" dirty="0">
              <a:solidFill>
                <a:srgbClr val="000000"/>
              </a:solidFill>
              <a:latin typeface="方正粗黑宋简体" panose="02000000000000000000" charset="-122"/>
              <a:ea typeface="方正粗黑宋简体" panose="02000000000000000000"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8652" y="2109497"/>
            <a:ext cx="3294915" cy="3294915"/>
          </a:xfrm>
          <a:prstGeom prst="rect">
            <a:avLst/>
          </a:prstGeom>
        </p:spPr>
      </p:pic>
      <p:pic>
        <p:nvPicPr>
          <p:cNvPr id="4" name="图片 3" descr="11"/>
          <p:cNvPicPr>
            <a:picLocks noChangeAspect="1"/>
          </p:cNvPicPr>
          <p:nvPr>
            <p:custDataLst>
              <p:tags r:id="rId2"/>
            </p:custDataLst>
          </p:nvPr>
        </p:nvPicPr>
        <p:blipFill>
          <a:blip r:embed="rId3"/>
          <a:stretch>
            <a:fillRect/>
          </a:stretch>
        </p:blipFill>
        <p:spPr>
          <a:xfrm>
            <a:off x="9172575" y="6261100"/>
            <a:ext cx="1948815" cy="367665"/>
          </a:xfrm>
          <a:prstGeom prst="rect">
            <a:avLst/>
          </a:prstGeom>
        </p:spPr>
      </p:pic>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51202"/>
          <p:cNvSpPr>
            <a:spLocks noGrp="1" noChangeArrowheads="1"/>
          </p:cNvSpPr>
          <p:nvPr>
            <p:ph idx="1"/>
          </p:nvPr>
        </p:nvSpPr>
        <p:spPr>
          <a:xfrm>
            <a:off x="4778375" y="1663065"/>
            <a:ext cx="6377305" cy="3531870"/>
          </a:xfrm>
        </p:spPr>
        <p:txBody>
          <a:bodyPr/>
          <a:lstStyle/>
          <a:p>
            <a:pPr marL="0" indent="0">
              <a:buNone/>
            </a:pPr>
            <a:r>
              <a:rPr lang="en-US" altLang="zh-CN"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这些千千万万青年人的经久不衰的热情，始终如一的希望，令人惊诧的革命乐观情绪，像一把火焰，贯穿着这一切，他们无论在人力面前，或者在大自然面前，上帝面前，死亡面前，都绝不承认失败</a:t>
            </a:r>
            <a:r>
              <a:rPr lang="en-US" altLang="zh-CN"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a:t>
            </a:r>
            <a:endPar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0" indent="0">
              <a:buNone/>
            </a:pPr>
            <a:r>
              <a:rPr lang="en-US" altLang="zh-CN"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问题链：</a:t>
            </a:r>
            <a:endPar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0" indent="0">
              <a:buNone/>
            </a:pPr>
            <a:r>
              <a:rPr lang="en-US" altLang="zh-CN"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“始终如一的希望”是指什么？</a:t>
            </a:r>
            <a:endPar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0" indent="0">
              <a:buNone/>
            </a:pPr>
            <a:r>
              <a:rPr lang="en-US" altLang="zh-CN"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“都绝不承认失败”的原因是什么？</a:t>
            </a:r>
            <a:endPar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0" indent="0">
              <a:buNone/>
            </a:pPr>
            <a:endParaRPr lang="zh-CN" altLang="en-US" sz="2800" b="1" dirty="0" smtClean="0">
              <a:latin typeface="华文中宋" panose="02010600040101010101" charset="-122"/>
              <a:ea typeface="华文中宋" panose="02010600040101010101" charset="-122"/>
              <a:cs typeface="华文中宋" panose="02010600040101010101" charset="-122"/>
            </a:endParaRPr>
          </a:p>
        </p:txBody>
      </p:sp>
      <p:pic>
        <p:nvPicPr>
          <p:cNvPr id="15361" name="图片 1"/>
          <p:cNvPicPr>
            <a:picLocks noChangeAspect="1"/>
          </p:cNvPicPr>
          <p:nvPr>
            <p:custDataLst>
              <p:tags r:id="rId1"/>
            </p:custDataLst>
          </p:nvPr>
        </p:nvPicPr>
        <p:blipFill>
          <a:blip r:embed="rId2"/>
          <a:stretch>
            <a:fillRect/>
          </a:stretch>
        </p:blipFill>
        <p:spPr>
          <a:xfrm>
            <a:off x="1440180" y="1572260"/>
            <a:ext cx="3129280" cy="4163695"/>
          </a:xfrm>
          <a:prstGeom prst="rect">
            <a:avLst/>
          </a:prstGeom>
          <a:noFill/>
          <a:ln w="9525">
            <a:noFill/>
          </a:ln>
        </p:spPr>
      </p:pic>
      <p:pic>
        <p:nvPicPr>
          <p:cNvPr id="4" name="图片 3" descr="11"/>
          <p:cNvPicPr>
            <a:picLocks noChangeAspect="1"/>
          </p:cNvPicPr>
          <p:nvPr>
            <p:custDataLst>
              <p:tags r:id="rId3"/>
            </p:custDataLst>
          </p:nvPr>
        </p:nvPicPr>
        <p:blipFill>
          <a:blip r:embed="rId4"/>
          <a:stretch>
            <a:fillRect/>
          </a:stretch>
        </p:blipFill>
        <p:spPr>
          <a:xfrm>
            <a:off x="9172575" y="6261100"/>
            <a:ext cx="1948815" cy="367665"/>
          </a:xfrm>
          <a:prstGeom prst="rect">
            <a:avLst/>
          </a:prstGeom>
        </p:spPr>
      </p:pic>
      <p:sp>
        <p:nvSpPr>
          <p:cNvPr id="2" name="文本框 1"/>
          <p:cNvSpPr txBox="1"/>
          <p:nvPr/>
        </p:nvSpPr>
        <p:spPr>
          <a:xfrm>
            <a:off x="1597025" y="5736590"/>
            <a:ext cx="2972435" cy="368300"/>
          </a:xfrm>
          <a:prstGeom prst="rect">
            <a:avLst/>
          </a:prstGeom>
          <a:noFill/>
        </p:spPr>
        <p:txBody>
          <a:bodyPr wrap="square" rtlCol="0">
            <a:spAutoFit/>
          </a:bodyPr>
          <a:p>
            <a:r>
              <a:rPr lang="zh-CN" altLang="en-US" b="1"/>
              <a:t>美国著名记者埃德加·斯诺</a:t>
            </a:r>
            <a:endParaRPr lang="zh-CN" altLang="en-US" b="1"/>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文本占位符 51202"/>
          <p:cNvSpPr>
            <a:spLocks noGrp="1" noChangeArrowheads="1"/>
          </p:cNvSpPr>
          <p:nvPr>
            <p:ph idx="1"/>
          </p:nvPr>
        </p:nvSpPr>
        <p:spPr>
          <a:xfrm>
            <a:off x="4778375" y="1663065"/>
            <a:ext cx="6377305" cy="3531870"/>
          </a:xfrm>
        </p:spPr>
        <p:txBody>
          <a:bodyPr/>
          <a:lstStyle/>
          <a:p>
            <a:pPr marL="0" indent="0">
              <a:buNone/>
            </a:pPr>
            <a:endParaRPr lang="zh-CN" altLang="en-US" sz="2800" b="1" dirty="0" smtClean="0">
              <a:latin typeface="华文中宋" panose="02010600040101010101" charset="-122"/>
              <a:ea typeface="华文中宋" panose="02010600040101010101" charset="-122"/>
              <a:cs typeface="华文中宋" panose="02010600040101010101" charset="-122"/>
            </a:endParaRPr>
          </a:p>
        </p:txBody>
      </p:sp>
      <p:pic>
        <p:nvPicPr>
          <p:cNvPr id="16387" name="图片 1"/>
          <p:cNvPicPr>
            <a:picLocks noChangeAspect="1"/>
          </p:cNvPicPr>
          <p:nvPr/>
        </p:nvPicPr>
        <p:blipFill>
          <a:blip r:embed="rId1"/>
          <a:stretch>
            <a:fillRect/>
          </a:stretch>
        </p:blipFill>
        <p:spPr>
          <a:xfrm>
            <a:off x="2658110" y="349250"/>
            <a:ext cx="6870700" cy="5720080"/>
          </a:xfrm>
          <a:prstGeom prst="rect">
            <a:avLst/>
          </a:prstGeom>
          <a:noFill/>
          <a:ln w="9525">
            <a:noFill/>
          </a:ln>
        </p:spPr>
      </p:pic>
      <p:pic>
        <p:nvPicPr>
          <p:cNvPr id="4" name="图片 3" descr="11"/>
          <p:cNvPicPr>
            <a:picLocks noChangeAspect="1"/>
          </p:cNvPicPr>
          <p:nvPr>
            <p:custDataLst>
              <p:tags r:id="rId2"/>
            </p:custDataLst>
          </p:nvPr>
        </p:nvPicPr>
        <p:blipFill>
          <a:blip r:embed="rId3"/>
          <a:stretch>
            <a:fillRect/>
          </a:stretch>
        </p:blipFill>
        <p:spPr>
          <a:xfrm>
            <a:off x="9172575" y="6261100"/>
            <a:ext cx="1948815" cy="367665"/>
          </a:xfrm>
          <a:prstGeom prst="rect">
            <a:avLst/>
          </a:prstGeom>
        </p:spPr>
      </p:pic>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框 2"/>
          <p:cNvSpPr/>
          <p:nvPr/>
        </p:nvSpPr>
        <p:spPr>
          <a:xfrm>
            <a:off x="2658111" y="1660525"/>
            <a:ext cx="3562350" cy="521970"/>
          </a:xfrm>
          <a:prstGeom prst="rect">
            <a:avLst/>
          </a:prstGeom>
          <a:noFill/>
          <a:ln w="9525">
            <a:noFill/>
          </a:ln>
        </p:spPr>
        <p:txBody>
          <a:bodyPr wrap="square" anchor="t" anchorCtr="0">
            <a:spAutoFit/>
          </a:bodyPr>
          <a:p>
            <a:r>
              <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                  </a:t>
            </a:r>
            <a:endPar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8434" name="文本框 1"/>
          <p:cNvSpPr/>
          <p:nvPr/>
        </p:nvSpPr>
        <p:spPr>
          <a:xfrm>
            <a:off x="1097280" y="5370830"/>
            <a:ext cx="9996805" cy="521970"/>
          </a:xfrm>
          <a:prstGeom prst="rect">
            <a:avLst/>
          </a:prstGeom>
          <a:noFill/>
          <a:ln w="9525">
            <a:noFill/>
          </a:ln>
        </p:spPr>
        <p:txBody>
          <a:bodyPr wrap="square" anchor="t" anchorCtr="0">
            <a:spAutoFit/>
          </a:bodyPr>
          <a:p>
            <a:r>
              <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rPr>
              <a:t>有理想、有信念、有奋斗、有奉献的人生，才是有意义的人生。</a:t>
            </a:r>
            <a:endParaRPr lang="zh-CN" altLang="en-US" sz="2800" dirty="0">
              <a:solidFill>
                <a:srgbClr val="000000"/>
              </a:solidFill>
              <a:latin typeface="Calibri" panose="020F0502020204030204" charset="0"/>
              <a:ea typeface="微软雅黑" panose="020B0503020204020204" pitchFamily="34" charset="-122"/>
              <a:sym typeface="Calibri" panose="020F0502020204030204" charset="0"/>
            </a:endParaRPr>
          </a:p>
        </p:txBody>
      </p:sp>
      <p:pic>
        <p:nvPicPr>
          <p:cNvPr id="18435" name="图片 99"/>
          <p:cNvPicPr/>
          <p:nvPr/>
        </p:nvPicPr>
        <p:blipFill>
          <a:blip r:embed="rId1"/>
          <a:stretch>
            <a:fillRect/>
          </a:stretch>
        </p:blipFill>
        <p:spPr>
          <a:xfrm>
            <a:off x="875030" y="598170"/>
            <a:ext cx="10472420" cy="4450080"/>
          </a:xfrm>
          <a:prstGeom prst="rect">
            <a:avLst/>
          </a:prstGeom>
          <a:noFill/>
          <a:ln w="9525">
            <a:noFill/>
          </a:ln>
        </p:spPr>
      </p:pic>
      <p:pic>
        <p:nvPicPr>
          <p:cNvPr id="4" name="图片 3" descr="11"/>
          <p:cNvPicPr>
            <a:picLocks noChangeAspect="1"/>
          </p:cNvPicPr>
          <p:nvPr>
            <p:custDataLst>
              <p:tags r:id="rId2"/>
            </p:custDataLst>
          </p:nvPr>
        </p:nvPicPr>
        <p:blipFill>
          <a:blip r:embed="rId3"/>
          <a:stretch>
            <a:fillRect/>
          </a:stretch>
        </p:blipFill>
        <p:spPr>
          <a:xfrm>
            <a:off x="9172575" y="6261100"/>
            <a:ext cx="1948815" cy="367665"/>
          </a:xfrm>
          <a:prstGeom prst="rect">
            <a:avLst/>
          </a:prstGeom>
        </p:spPr>
      </p:pic>
    </p:spTree>
  </p:cSld>
  <p:clrMapOvr>
    <a:masterClrMapping/>
  </p:clrMapOvr>
  <p:transition advTm="4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51203"/>
          <p:cNvSpPr txBox="1">
            <a:spLocks noChangeArrowheads="1"/>
          </p:cNvSpPr>
          <p:nvPr/>
        </p:nvSpPr>
        <p:spPr bwMode="auto">
          <a:xfrm>
            <a:off x="1005205" y="859790"/>
            <a:ext cx="932434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fontAlgn="base">
              <a:spcBef>
                <a:spcPct val="50000"/>
              </a:spcBef>
              <a:buClrTx/>
              <a:buSzTx/>
              <a:buFontTx/>
            </a:pPr>
            <a:r>
              <a:rPr lang="en-US" altLang="zh-CN" sz="2400" b="1" dirty="0">
                <a:solidFill>
                  <a:srgbClr val="000000"/>
                </a:solidFill>
                <a:latin typeface="Verdana" panose="020B0604030504040204" pitchFamily="34" charset="0"/>
              </a:rPr>
              <a:t>  </a:t>
            </a:r>
            <a:r>
              <a:rPr lang="zh-CN" altLang="en-US" sz="3200" b="1" dirty="0">
                <a:solidFill>
                  <a:srgbClr val="000000"/>
                </a:solidFill>
                <a:latin typeface="方正粗黑宋简体" panose="02000000000000000000" charset="-122"/>
                <a:ea typeface="方正粗黑宋简体" panose="02000000000000000000" charset="-122"/>
              </a:rPr>
              <a:t> 一、什么是理想？</a:t>
            </a:r>
            <a:endParaRPr lang="zh-CN" altLang="en-US" sz="3200" b="1" dirty="0">
              <a:solidFill>
                <a:srgbClr val="000000"/>
              </a:solidFill>
              <a:latin typeface="方正粗黑宋简体" panose="02000000000000000000" charset="-122"/>
              <a:ea typeface="方正粗黑宋简体" panose="02000000000000000000" charset="-122"/>
            </a:endParaRPr>
          </a:p>
        </p:txBody>
      </p:sp>
      <p:sp>
        <p:nvSpPr>
          <p:cNvPr id="3" name="文本框 2"/>
          <p:cNvSpPr txBox="1"/>
          <p:nvPr/>
        </p:nvSpPr>
        <p:spPr>
          <a:xfrm>
            <a:off x="786130" y="1681480"/>
            <a:ext cx="10379710" cy="4154170"/>
          </a:xfrm>
          <a:prstGeom prst="rect">
            <a:avLst/>
          </a:prstGeom>
          <a:noFill/>
        </p:spPr>
        <p:txBody>
          <a:bodyPr wrap="square" rtlCol="0" anchor="t">
            <a:spAutoFit/>
          </a:bodyPr>
          <a:p>
            <a:pPr marL="370205" indent="-370205">
              <a:lnSpc>
                <a:spcPct val="150000"/>
              </a:lnSpc>
              <a:spcBef>
                <a:spcPct val="20000"/>
              </a:spcBef>
              <a:buFont typeface="Wingdings" panose="05000000000000000000" pitchFamily="2" charset="2"/>
              <a:buChar char="l"/>
            </a:pPr>
            <a:r>
              <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rPr>
              <a:t>哲  学：理想是人生之最高准则；</a:t>
            </a:r>
            <a:endPar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70205" indent="-370205">
              <a:lnSpc>
                <a:spcPct val="150000"/>
              </a:lnSpc>
              <a:spcBef>
                <a:spcPct val="20000"/>
              </a:spcBef>
              <a:buFont typeface="Wingdings" panose="05000000000000000000" pitchFamily="2" charset="2"/>
              <a:buChar char="l"/>
            </a:pPr>
            <a:r>
              <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rPr>
              <a:t>社会学：理想是人们对未来美好生活和美好社会的向往和追求；</a:t>
            </a:r>
            <a:endPar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70205" indent="-370205">
              <a:lnSpc>
                <a:spcPct val="150000"/>
              </a:lnSpc>
              <a:spcBef>
                <a:spcPct val="20000"/>
              </a:spcBef>
              <a:buFont typeface="Wingdings" panose="05000000000000000000" pitchFamily="2" charset="2"/>
              <a:buChar char="l"/>
            </a:pPr>
            <a:r>
              <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rPr>
              <a:t>政治学：理想是人们的政治立场和世界观的集中反映，是支配一定社会人们行动的强大精神力量；</a:t>
            </a:r>
            <a:endPar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70205" indent="-370205">
              <a:lnSpc>
                <a:spcPct val="150000"/>
              </a:lnSpc>
              <a:spcBef>
                <a:spcPct val="20000"/>
              </a:spcBef>
              <a:buFont typeface="Wingdings" panose="05000000000000000000" pitchFamily="2" charset="2"/>
              <a:buChar char="l"/>
            </a:pPr>
            <a:r>
              <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rPr>
              <a:t>心理学：理想是指向未来，指向人的生活和活动的远景；</a:t>
            </a:r>
            <a:endPar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70205" indent="-370205">
              <a:lnSpc>
                <a:spcPct val="150000"/>
              </a:lnSpc>
              <a:spcBef>
                <a:spcPct val="20000"/>
              </a:spcBef>
              <a:buFont typeface="Wingdings" panose="05000000000000000000" pitchFamily="2" charset="2"/>
              <a:buChar char="l"/>
            </a:pPr>
            <a:r>
              <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rPr>
              <a:t>美  学：理想是至善至美的生活；</a:t>
            </a:r>
            <a:endPar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70205" indent="-370205">
              <a:lnSpc>
                <a:spcPct val="150000"/>
              </a:lnSpc>
              <a:spcBef>
                <a:spcPct val="20000"/>
              </a:spcBef>
              <a:buFont typeface="Wingdings" panose="05000000000000000000" pitchFamily="2" charset="2"/>
              <a:buChar char="l"/>
            </a:pPr>
            <a:r>
              <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rPr>
              <a:t>伦理学：理想是最高尚的人格；</a:t>
            </a:r>
            <a:endPar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70205" indent="-370205">
              <a:lnSpc>
                <a:spcPct val="150000"/>
              </a:lnSpc>
              <a:spcBef>
                <a:spcPct val="20000"/>
              </a:spcBef>
              <a:buFont typeface="Wingdings" panose="05000000000000000000" pitchFamily="2" charset="2"/>
              <a:buChar char="l"/>
            </a:pPr>
            <a:r>
              <a:rPr lang="zh-CN" altLang="en-US" sz="2000" b="1" dirty="0">
                <a:solidFill>
                  <a:srgbClr val="000000"/>
                </a:solidFill>
                <a:latin typeface="宋体" panose="02010600030101010101" pitchFamily="2" charset="-122"/>
                <a:ea typeface="宋体" panose="02010600030101010101" pitchFamily="2" charset="-122"/>
                <a:sym typeface="宋体" panose="02010600030101010101" pitchFamily="2" charset="-122"/>
              </a:rPr>
              <a:t>人生学：理想就是人生的奋斗目标，是个人如何度过自己一生的总体规划。 </a:t>
            </a:r>
            <a:endParaRPr lang="zh-CN" altLang="en-US" sz="2000"/>
          </a:p>
        </p:txBody>
      </p:sp>
      <p:pic>
        <p:nvPicPr>
          <p:cNvPr id="4" name="图片 3" descr="11"/>
          <p:cNvPicPr>
            <a:picLocks noChangeAspect="1"/>
          </p:cNvPicPr>
          <p:nvPr>
            <p:custDataLst>
              <p:tags r:id="rId1"/>
            </p:custDataLst>
          </p:nvPr>
        </p:nvPicPr>
        <p:blipFill>
          <a:blip r:embed="rId2"/>
          <a:stretch>
            <a:fillRect/>
          </a:stretch>
        </p:blipFill>
        <p:spPr>
          <a:xfrm>
            <a:off x="9172575" y="6261100"/>
            <a:ext cx="1948815" cy="367665"/>
          </a:xfrm>
          <a:prstGeom prst="rect">
            <a:avLst/>
          </a:prstGeom>
        </p:spPr>
      </p:pic>
    </p:spTree>
  </p:cSld>
  <p:clrMapOvr>
    <a:masterClrMapping/>
  </p:clrMapOvr>
  <p:transition spd="med">
    <p:fade/>
  </p:transition>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3383,&quot;width&quot;:19200}"/>
</p:tagLst>
</file>

<file path=ppt/tags/tag10.xml><?xml version="1.0" encoding="utf-8"?>
<p:tagLst xmlns:p="http://schemas.openxmlformats.org/presentationml/2006/main">
  <p:tag name="KSO_WM_UNIT_PLACING_PICTURE_USER_VIEWPORT" val="{&quot;height&quot;:3383,&quot;width&quot;:19200}"/>
</p:tagLst>
</file>

<file path=ppt/tags/tag11.xml><?xml version="1.0" encoding="utf-8"?>
<p:tagLst xmlns:p="http://schemas.openxmlformats.org/presentationml/2006/main">
  <p:tag name="KSO_WM_UNIT_PLACING_PICTURE_USER_VIEWPORT" val="{&quot;height&quot;:3383,&quot;width&quot;:19200}"/>
</p:tagLst>
</file>

<file path=ppt/tags/tag12.xml><?xml version="1.0" encoding="utf-8"?>
<p:tagLst xmlns:p="http://schemas.openxmlformats.org/presentationml/2006/main">
  <p:tag name="KSO_WM_UNIT_PLACING_PICTURE_USER_VIEWPORT" val="{&quot;height&quot;:3383,&quot;width&quot;:19200}"/>
</p:tagLst>
</file>

<file path=ppt/tags/tag13.xml><?xml version="1.0" encoding="utf-8"?>
<p:tagLst xmlns:p="http://schemas.openxmlformats.org/presentationml/2006/main">
  <p:tag name="KSO_WM_UNIT_PLACING_PICTURE_USER_VIEWPORT" val="{&quot;height&quot;:3383,&quot;width&quot;:19200}"/>
</p:tagLst>
</file>

<file path=ppt/tags/tag14.xml><?xml version="1.0" encoding="utf-8"?>
<p:tagLst xmlns:p="http://schemas.openxmlformats.org/presentationml/2006/main">
  <p:tag name="KSO_WM_UNIT_PLACING_PICTURE_USER_VIEWPORT" val="{&quot;height&quot;:3383,&quot;width&quot;:19200}"/>
</p:tagLst>
</file>

<file path=ppt/tags/tag15.xml><?xml version="1.0" encoding="utf-8"?>
<p:tagLst xmlns:p="http://schemas.openxmlformats.org/presentationml/2006/main">
  <p:tag name="KSO_WM_UNIT_PLACING_PICTURE_USER_VIEWPORT" val="{&quot;height&quot;:5470,&quot;width&quot;:4056}"/>
</p:tagLst>
</file>

<file path=ppt/tags/tag16.xml><?xml version="1.0" encoding="utf-8"?>
<p:tagLst xmlns:p="http://schemas.openxmlformats.org/presentationml/2006/main">
  <p:tag name="KSO_WM_UNIT_PLACING_PICTURE_USER_VIEWPORT" val="{&quot;height&quot;:3383,&quot;width&quot;:19200}"/>
</p:tagLst>
</file>

<file path=ppt/tags/tag17.xml><?xml version="1.0" encoding="utf-8"?>
<p:tagLst xmlns:p="http://schemas.openxmlformats.org/presentationml/2006/main">
  <p:tag name="KSO_WM_UNIT_PLACING_PICTURE_USER_VIEWPORT" val="{&quot;height&quot;:579,&quot;width&quot;:3069}"/>
</p:tagLst>
</file>

<file path=ppt/tags/tag18.xml><?xml version="1.0" encoding="utf-8"?>
<p:tagLst xmlns:p="http://schemas.openxmlformats.org/presentationml/2006/main">
  <p:tag name="KSO_WM_UNIT_PLACING_PICTURE_USER_VIEWPORT" val="{&quot;height&quot;:3383,&quot;width&quot;:19200}"/>
</p:tagLst>
</file>

<file path=ppt/tags/tag19.xml><?xml version="1.0" encoding="utf-8"?>
<p:tagLst xmlns:p="http://schemas.openxmlformats.org/presentationml/2006/main">
  <p:tag name="KSO_WM_UNIT_PLACING_PICTURE_USER_VIEWPORT" val="{&quot;height&quot;:5542,&quot;width&quot;:4534}"/>
</p:tagLst>
</file>

<file path=ppt/tags/tag2.xml><?xml version="1.0" encoding="utf-8"?>
<p:tagLst xmlns:p="http://schemas.openxmlformats.org/presentationml/2006/main">
  <p:tag name="KSO_WM_UNIT_PLACING_PICTURE_USER_VIEWPORT" val="{&quot;height&quot;:7700,&quot;width&quot;:14320}"/>
</p:tagLst>
</file>

<file path=ppt/tags/tag20.xml><?xml version="1.0" encoding="utf-8"?>
<p:tagLst xmlns:p="http://schemas.openxmlformats.org/presentationml/2006/main">
  <p:tag name="KSO_WM_UNIT_PLACING_PICTURE_USER_VIEWPORT" val="{&quot;height&quot;:3383,&quot;width&quot;:19200}"/>
</p:tagLst>
</file>

<file path=ppt/tags/tag21.xml><?xml version="1.0" encoding="utf-8"?>
<p:tagLst xmlns:p="http://schemas.openxmlformats.org/presentationml/2006/main">
  <p:tag name="KSO_WM_UNIT_PLACING_PICTURE_USER_VIEWPORT" val="{&quot;height&quot;:3383,&quot;width&quot;:19200}"/>
</p:tagLst>
</file>

<file path=ppt/tags/tag22.xml><?xml version="1.0" encoding="utf-8"?>
<p:tagLst xmlns:p="http://schemas.openxmlformats.org/presentationml/2006/main">
  <p:tag name="KSO_WM_UNIT_PLACING_PICTURE_USER_VIEWPORT" val="{&quot;height&quot;:3383,&quot;width&quot;:19200}"/>
</p:tagLst>
</file>

<file path=ppt/tags/tag23.xml><?xml version="1.0" encoding="utf-8"?>
<p:tagLst xmlns:p="http://schemas.openxmlformats.org/presentationml/2006/main">
  <p:tag name="KSO_WM_UNIT_PLACING_PICTURE_USER_VIEWPORT" val="{&quot;height&quot;:7025,&quot;width&quot;:4381}"/>
</p:tagLst>
</file>

<file path=ppt/tags/tag24.xml><?xml version="1.0" encoding="utf-8"?>
<p:tagLst xmlns:p="http://schemas.openxmlformats.org/presentationml/2006/main">
  <p:tag name="KSO_WM_UNIT_PLACING_PICTURE_USER_VIEWPORT" val="{&quot;height&quot;:3383,&quot;width&quot;:19200}"/>
</p:tagLst>
</file>

<file path=ppt/tags/tag25.xml><?xml version="1.0" encoding="utf-8"?>
<p:tagLst xmlns:p="http://schemas.openxmlformats.org/presentationml/2006/main">
  <p:tag name="KSO_WM_UNIT_PLACING_PICTURE_USER_VIEWPORT" val="{&quot;height&quot;:3383,&quot;width&quot;:19200}"/>
</p:tagLst>
</file>

<file path=ppt/tags/tag26.xml><?xml version="1.0" encoding="utf-8"?>
<p:tagLst xmlns:p="http://schemas.openxmlformats.org/presentationml/2006/main">
  <p:tag name="KSO_WM_UNIT_PLACING_PICTURE_USER_VIEWPORT" val="{&quot;height&quot;:3383,&quot;width&quot;:19200}"/>
</p:tagLst>
</file>

<file path=ppt/tags/tag27.xml><?xml version="1.0" encoding="utf-8"?>
<p:tagLst xmlns:p="http://schemas.openxmlformats.org/presentationml/2006/main">
  <p:tag name="KSO_WM_UNIT_PLACING_PICTURE_USER_VIEWPORT" val="{&quot;height&quot;:3383,&quot;width&quot;:19200}"/>
</p:tagLst>
</file>

<file path=ppt/tags/tag28.xml><?xml version="1.0" encoding="utf-8"?>
<p:tagLst xmlns:p="http://schemas.openxmlformats.org/presentationml/2006/main">
  <p:tag name="KSO_WM_UNIT_PLACING_PICTURE_USER_VIEWPORT" val="{&quot;height&quot;:3383,&quot;width&quot;:19200}"/>
</p:tagLst>
</file>

<file path=ppt/tags/tag29.xml><?xml version="1.0" encoding="utf-8"?>
<p:tagLst xmlns:p="http://schemas.openxmlformats.org/presentationml/2006/main">
  <p:tag name="KSO_WM_UNIT_PLACING_PICTURE_USER_VIEWPORT" val="{&quot;height&quot;:3383,&quot;width&quot;:19200}"/>
</p:tagLst>
</file>

<file path=ppt/tags/tag3.xml><?xml version="1.0" encoding="utf-8"?>
<p:tagLst xmlns:p="http://schemas.openxmlformats.org/presentationml/2006/main">
  <p:tag name="KSO_WM_UNIT_PLACING_PICTURE_USER_VIEWPORT" val="{&quot;height&quot;:3383,&quot;width&quot;:19200}"/>
</p:tagLst>
</file>

<file path=ppt/tags/tag30.xml><?xml version="1.0" encoding="utf-8"?>
<p:tagLst xmlns:p="http://schemas.openxmlformats.org/presentationml/2006/main">
  <p:tag name="KSO_WM_UNIT_PLACING_PICTURE_USER_VIEWPORT" val="{&quot;height&quot;:3383,&quot;width&quot;:19200}"/>
</p:tagLst>
</file>

<file path=ppt/tags/tag31.xml><?xml version="1.0" encoding="utf-8"?>
<p:tagLst xmlns:p="http://schemas.openxmlformats.org/presentationml/2006/main">
  <p:tag name="KSO_WM_UNIT_PLACING_PICTURE_USER_VIEWPORT" val="{&quot;height&quot;:4186,&quot;width&quot;:7540}"/>
</p:tagLst>
</file>

<file path=ppt/tags/tag32.xml><?xml version="1.0" encoding="utf-8"?>
<p:tagLst xmlns:p="http://schemas.openxmlformats.org/presentationml/2006/main">
  <p:tag name="KSO_WM_UNIT_PLACING_PICTURE_USER_VIEWPORT" val="{&quot;height&quot;:3383,&quot;width&quot;:19200}"/>
</p:tagLst>
</file>

<file path=ppt/tags/tag33.xml><?xml version="1.0" encoding="utf-8"?>
<p:tagLst xmlns:p="http://schemas.openxmlformats.org/presentationml/2006/main">
  <p:tag name="KSO_WM_UNIT_PLACING_PICTURE_USER_VIEWPORT" val="{&quot;height&quot;:9040,&quot;width&quot;:12998}"/>
</p:tagLst>
</file>

<file path=ppt/tags/tag34.xml><?xml version="1.0" encoding="utf-8"?>
<p:tagLst xmlns:p="http://schemas.openxmlformats.org/presentationml/2006/main">
  <p:tag name="KSO_WM_UNIT_PLACING_PICTURE_USER_VIEWPORT" val="{&quot;height&quot;:579,&quot;width&quot;:3069}"/>
</p:tagLst>
</file>

<file path=ppt/tags/tag35.xml><?xml version="1.0" encoding="utf-8"?>
<p:tagLst xmlns:p="http://schemas.openxmlformats.org/presentationml/2006/main">
  <p:tag name="KSO_WM_UNIT_PLACING_PICTURE_USER_VIEWPORT" val="{&quot;height&quot;:579,&quot;width&quot;:3069}"/>
</p:tagLst>
</file>

<file path=ppt/tags/tag36.xml><?xml version="1.0" encoding="utf-8"?>
<p:tagLst xmlns:p="http://schemas.openxmlformats.org/presentationml/2006/main">
  <p:tag name="KSO_WM_UNIT_PLACING_PICTURE_USER_VIEWPORT" val="{&quot;height&quot;:579,&quot;width&quot;:3069}"/>
</p:tagLst>
</file>

<file path=ppt/tags/tag37.xml><?xml version="1.0" encoding="utf-8"?>
<p:tagLst xmlns:p="http://schemas.openxmlformats.org/presentationml/2006/main">
  <p:tag name="ISPRING_ULTRA_SCORM_COURSE_ID" val="BC207926-46AC-438D-AFE8-82F7327297AB"/>
  <p:tag name="ISPRING_SCORM_RATE_SLIDES" val="1"/>
  <p:tag name="ISPRINGONLINEFOLDERID" val="0"/>
  <p:tag name="ISPRINGONLINEFOLDERPATH" val="Content List"/>
  <p:tag name="ISPRINGCLOUDFOLDERID" val="0"/>
  <p:tag name="ISPRINGCLOUDFOLDERPATH" val="Repository"/>
  <p:tag name="ISPRING_PLAYERS_CUSTOMIZATION" val="UEsDBBQAAgAIANm7Wk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Zu1p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m7WklW7zOUugIAAFQKAAAhAAAAdW5pdmVyc2FsL2ZsYXNoX3NraW5fc2V0dGluZ3MueG1slVZtb9owEP6+X4HYd9K90kkpEqVMqtSt1Vr1u5MciYVjR7ZDx7+fz7EbGwhknCrh557HPp/vjqZqS/niw2SS5oIJ+QxaU14qRDw2ocXNNGu1FnyWC66B6xkXsiZsuvj4037SxDIvqcQO5FjNhuTQHzO3nzESd8a3OdqQIBd1Q/j+QZRilpF8W0rR8uJiaNW+Acko3xrm1Y/5aj14AKNK32uoo5jW12jjJI0EpQBD+r5Gu6hiJAPmT7qyn5Ga/qjztz+Q7aii2sqWn9CGZA0pIU7y9RJtmM/N7vGrzNHOCzT81Yb65TPaIJWRPch487uvaIMK0bTN/9RII0WJCY015x/xXcMEKUz7YVRXaBcFeCE86OIruPTYu94FJPc17PsU21UK9oR5PRgI+OgZg4WWLaSJX3U+VYm3x1ab/oDFhjBlCCHUk55M0E+kVX6bGOt5f+CN8iIgOaBnvArW1rDq4g2IMd7zV6tbOyrC+N6xIEAJOwcGEfZgz/xt0nrEDMCe+cxoAY+c7Y8jOHR1Iv/Gt8S95vn0Gy9wYpY+YX7lvXjSA3auCkJ1gOfUooCFwnBeaA34bGlisS6k5CimlJMdLYmmgv9CXra3l1FpcuBwpXa6sFJNNYNT9WZjNFM6TJddx+XovHE9dr8K/eW69USbIX4zJVqTvKrNr5KaTpzOdIlJzDQ5rcAxaegg7/lGBBp79pCoJnIL8kUINvYYLjSosduLrreG6GkS5CBNTmc5dZucSj9v6wzk2rwaBeWzHIMdsaJlxcyffqXwBsWBYsDbSXVl9uOEvtdlALgiACLzyldtt+g8dcs0ZbAD3/wBYK88dLdUmSodKrilfoCNDkvOIaNq0s2KvlbiGRLgJ/ivJqxo4wPPiLLXJFP2ZlHn+yncxxLNZT/OsPjCSWbXrpaijY3/OIMGxP8m/wFQSwMEFAACAAgA2btaS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2btaSVgHT52aAQAAHgYAAB8AAAB1bml2ZXJzYWwvaHRtbF9za2luX3NldHRpbmdzLmpzjZTLbsIwEEX3fEXkbitEn9DuUKFSJRaVyq7qwglDiHBsy3ZSUsS/N2NeseOUejbxzckdz0SebS+qF0lI9Bxt7bPdv7t7qwFqRhVw7eqsQ89RJ5plC5hnObCMA/GQ8vjpSd6diZAx4dY0rj7QVjf8iMA3S8p0E5cBCxXQdEArA9p3QNuEEv+cxF6jrH1JjT7HhTGC9xPBDXDT50Ll1DLk6tWuZoUeLEpQF9AlTcAxHdrVRZ4dH4YYTS4RuaS8molU9GOarFMlCr7oyr+qJKj6j6/3wOBp+DJ17FimzZuB3E88HWF0k1KB1nDI+zjFCMKMxsAavgO7/kAd43ZBHl1mOjNHenyD0aQlTaHVpdEYw8V47dXq5hCjzRnYmD1xd4vhEIxWoFpWk3sMBxSykP/4gVKJFDvSQts9P6FM0EXG00PqAUaQw8OibVf3zoXa40+Ic4WEd4VWoeuXd40OHwxdfONMpWNe7eWdhexYSOSBHCKgya4h1J4jxp8juP+MCDWGJqu8Hg/1bKzbQNUa1FwIVp/+69I5/Vy93S9QSwMEFAACAAgA2bta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2btaSbDtXVduAAAAdgAAABwAAAB1bml2ZXJzYWwvbG9jYWxfc2V0dGluZ3MueG1sDcw9DsIwDEDhvaewvJefjaFpNzYQEuUAVmNQJMdGiYXg9nh7w6c3Ld8q8OHWi2nC4+6AwLpZLvpK+FjP4wmhO2kmMeWEagjLPExiG8md3QN2eAv9uK1cI5yvVEPeGndWJ48zjHCJ57Nwxv08/A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2btaSXsIry0qCQAAcVsAACkAAAB1bml2ZXJzYWwvc2tpbl9jdXN0b21pemF0aW9uX3NldHRpbmdzLnhtbO1ce2/iyhX/v59iRHWlW6kKD/NKxVIZe0isJYaLnWS3VYUMnoAV4+HaQ3ZzxR/9NP1g/SQ9M7aDTYDYm22vtB28idZn5jxmzmMeP5Fe9OgF2jZidO395jCPBhZhzAuWUf8PCPUW1KfhJCQRYVF1T7n3Apd+MYIHymlAjZgTuE7oarw16tfQUHxQt6N29S68NQfNBuo0cQN3kY5bGrRdKvqlokGb3qhrveqBiFhuSBYkYMel9qq51tcMRhCRkBmBS772lXzvbFN+BFeh43rQL+q3m/zZpVp3epM/qFlvdVp411AVRWkjraXX9dqu07nsqHWEa81WTdkNug2loaB6q1W/bO/qnUZLgbfhZRukNPFlGzU7zWZD3zVwA7iRqg70hrbrKJf1ugracPdS2w2Hg06thur1utLUd622MhzUEPRWQIaqdPkEKroyUNo7daDWuwoaasPBsLnDOm5rLdRt4HattmsOBkqttp/c/eiy07WnFh5OOp1vCDzqgqOtPLaqR4Krt9iGIXS2yXrjO4yguRMRw/1QmUyxhU1btY2xWUliU8Rx2jM1KU+NiUAOnDXpazRgIByNA/8Z/bygm+c/9aqiJe0mTMrmRJaOPDBkvmWMBheLWNRFQMO141f6f4zDJhlUEU76RMIyfA/OguzVdcSnKFuiC0IZnnNMC7reOMHziC7pxdxZPC5Dug3cQmaunjck9L3gEXrXLjsaPqvI9yJmMLLO2Ye7/CnOtoFSFRFuXhvzpxCn78yJn2qsiU8Jvr3Kt2fkgPXJizwmWNU6f86xbpwlyTugq/LnPE8AWvJe6/DnbSZGvjLorvDMb5zt7jvPJMwriSvlWS662W7KxtMmpEs+2Xm+tx39wudTKDzBkltY408hJj5ArrCQl5JpE+PXDzomr4e1pLcGLeDcbHFJSELkZDDTxjcT1fw8G42vxrOBcVWBuiWyEvG0/LnR7n6tt9pQuRK+gpKsG3U0ystCQlirVkyWaU/HoxkIxKOZiT/ZlT7/XZp1fGuPDBNX+sl/SguApeCu0ue/i7DeTqewbsyskaHjmWHNzLEt5mWEbaxX+p/pFq2cJ4IYRU8e+YLYiiAoz15IUOR7rmjgJdsLtqSAPn18oxrmDFYre2poYrXqWzQMn/8sJDtbtoLgWTkRcr3ImfvEFWohREQ7Ly+gXWzNEPxjKw960rXjBRdFtE/Ve8O8mtnj8ciaYVNPKZU+Dlykhw7XVF7QVLXwFGSEsBqH38Y+E9EnJCDV90sLuTaurkfwY3NDrr3lyocf9g3WTDC4ZEKCAowQOHgKUWdZ9+OpzucQFCIHbZwo+kJDNxc0WdcVkG2Y2hhCU7Mz8m0uJpUNjveCBYQOWbAC8m6wZalXeDYYf4IYh9wcl2Qaf4SU/FiS6TO2IIewVYDNVO+MK7F/42mYJkiagwuHxztsy5zFAvj4bD55dBsBhc8wpInIxuiitCYL/3ILjjTU0YlsjwXDZIu3pfdEwJTQhWWugC4oQxrWeXT9cmv8bTZUjRHWZxBu+vh+ZosqyZWunWcUUIYc98kJFrCtJQtnC5nwDG2u54o27nlhwq9b7zfksKT+/JSULlPHn376BpNyBe+IZbBfBmWwTdmwt7TzaUtG8I2G8Fg/aUWRCfhmEywNm+rUGH8fF0XeeuvHVfp7OOrFuLLOetOO989Xcbf9F4yx4hI8MKCiDTxaignDSsyXHFg8/VKMhjkEdZO4nkPB54fTUgLMcSLDpOgdYu5g5nKG3MGMlhNxjweWYcNm657M+emjALPI1dhrx/3Nz4g+gbP5S6rOyQOF/ZJPnKd4IwNrl3B/ES9ntkq5pcU27BEYboLMZRxUINX31vwMVUzs7Q2eZe8N8uO5p1vfFdnte49iRYB53q7J633YQ0jXguo7URrX8aL013caEg9xGuudlNtAvCRoYV9l8vNdHrOwOtWuZ5pqapifKHg++8X5IDv4nIxsazZSB1wCpMnaYYsVrMIP/JxXXFZ8ItDxUAV5yeAt4oSL1b//+a/iYg7siakoof6lrBxIfl418Yu8v5uUkegfBeTY6iDPKl4KMiYHqpS1+PnKNiBAv8uRxYmXpTVd8yuuQqohBRI3qratatc3kCWWSAq6DWEvWFLIjTr9CIVP7PUr/RsnfITCaVPqlxUkZp7HJittw/6Iu2W+F5CS7O9eifjgbWMyU3VdnP0hR31v8Rgvvy4cYJJrPuTTZRl52rVqQnU+EElcj5WXKRa3tGpBSYjf9wXh6eha90LYX6j4DtRwlrufCVhI/Qm/2Xp9lQsd+EUchHH/wfEj8E36mu0SreiXxHlptyzpsOsEjJjw3WKfhduk75522HvKk8fNyk0ohx3vqA8LgxaPJyM6Tz/k0rSBuPrNKnihvbIczllJU8b0PfGwv0m+slf9M8TD/hZfVPh9+yumw5YsZ3odN3DCLD3ju1jOEddBHxKIKpX0Sd/yfbgFI34tG2VMSgj5nmvqkr5YG21vTZJ05rSswdUTFveCl+3LDeeZP4thRxx2yDXsw7d6Pn57zGM+OR3cYhyQglnvi/eSGRDDB4eTEVMRe96QDxU4iDiLFa/0UQUlMj5U+HTGCM0pvk1az3g5y3AKa86zrkU9F+W8lMqAV/Fyqmic6+eZetVX89SrnvNQLxF72oHBdj0nIYYY8KDKJR7KE7PdV+lV2J3YkR7wnWjNCmArkB3AGSnNhAwhF1hiW5VmS/ySbYe9JfN88kTSSpUhZCbn/Ph7EWTH+eBW2Yg8sGx4J5TSWZCUun0s5ktghn6SS5zIskoOWkomHXPmkRj9kWqVrj17G4+sRmmV5uGeLdCUHXi9ekQV9D01+71qdpmFGnUEZT0LvQ63vi8hVwm5SshVQq4ScpWQq4RcJeQqIVcJuUrIVUKuEnKVkKuEXCXkKiFXCblKyFVCrhJy/WEh15Ow3f8Ecd13lYCrBFx/D8D1dPz/Dnjr25z/d3Br7J/SaGvMJsHWUmDrMdS0CNp6BKQ9DbaeTrgfF2vNnmok5ioxV4m5SsxVYq4Sc5WYq8RcJeYqMVeJuUrMVWKuEnOVmKvEXCXmKjFXiblKzFVirhJzld9y/V6ga8YmibrKr7nKr7nKr7nKr7n+ENDrIQ1YQd7Jv6r9H1BLAwQUAAIACADZu1pJGVmzW6ATAAAoTgAAFwAAAHVuaXZlcnNhbC91bml2ZXJzYWwucG5n7ZyJV5Jp28BdMss0akanXNKmeVvMcmPMXWraN3PUcV+YKBmzJCVwQUBbpnJSe3tHodxyyrRcUMkdAbORCpemDEJRLANTFFIEBERenO98k855v/cP+M7DOcB5nutwcy2/+76u6z7nua/7+R40MbIw0tHRMTl8aJ+/jo4+UUdHb3zFcu0dvx9UHdovXaT/we90qnusxrQXy+B7ju/R0anNWTX3o4H2euX5Q6FIHZ3VHQtvXQai/JSOzvG2w/v2BCZHTQ6eqKiAK3YNq2/P6eB0yi7qJ2wqvP7xkIHB/tJAQ3+Dkm2mqMDv9yX476vRz92+wsz22rXJ+2FrzsLfKK/ODcVNDfFj73zA3SoIteOwa3/8Q1RYWVk56hF0S0Ip9hT+ETM1WtU41E+R9cflB0el8EUjfEK07N16R7qOvvHnDwoM+uH3F9m5XxPw1lm0uUkE/tJyi+Xroem6f31k3DMOzLPCi/QElghKQp9JCOdxHXPJII6OxoEPKiE5QzjVuXf+e9uXCs/nZbzIyxmnhHZfEmToLhl72Eo/d6eNeuwE/gtHFzPjpbrBzcvPKj4WXB5Hulj9TdSRnv6w1K2i9BP0ffvlxUMuO9buX3MqffGt35ZXQvXMDErbXkU5fR7kJTs93RZqRFwy8O6n6ekr/ZfdynuEOHpaFtP7lwQKegC1DXFeosP3+kGOGZkXX0XFkhaZ9DFuN93U0eDYEjM3ntxNX2ard/jom8ZSZwwZ/pekxjCgxnSH+RJvl+vaEXfv3xNLehy8SLkZl41abfW2LPHsGqeN0IumGfdLxwf8b7dxwH9J3l6yDTHKW2pbX7rZsbu/3X0c3G+3SDmlxRqttrr/WhKXa+vXOO7J3P3KX3ruYdfQxGf9JtpNdxgcXWrbGbrRFr/v/frtJs0WKYc1WUHUe5D+fAkK+4xXEDfu3xj7UNkQGIOQfZbIoEZ5Fzcvtc0FavBl+bZtk7myzEXeoWpDrBtAXxriTdqbNzfdfByIDd9OdsV8lmAcDY6231pqm0XNxZWBpr/KjmB+X+SdaH2ttrbQpSFeq6+35dDaQ2GPqDtzOfnef0nSvYkXS6F/s80kpH3ZdqMjmNK2k5+Vu0vS1Wpr6rg0xNd0db+8v+IfO3/g5b2Y6C76S0K3BvAF8AXwBfAF8AXwBfAF8AXwBfAF8AXwBfAF8AXwBfAF8AXwBfAF8AXwBfAF8AXwBfAF8AXwBfAF8AXwBfAF8AXwBfAF8AXwBfAF8AXwBfAF8AXwBfAF8AXwBfAF8AXwBfAF8AXwBfAF8AXwBfD9/4zvEOeSohc/jxzpcIIucfJ6Nzb9HhJBH937bOlzun5asuyagmr+Y/yycjszlz5o+3+S+UP/9sV/91+UDoqtWOz7/xKO8NKqk4u1+peeIB9BbU6ZV4y69npJugQPy4r60wTg4uaWnJZolGYcx1Jf2YBeNJYvuCZNjc8iqdlDZS8MpVMjNprZ8ht+PDy2Z3auPlpsQUoau3HhAj1NLWW7Rs8+WVdt72dtETXIa+FZ+/lididwrVw/k54RHI2VnlmX27PyfO7acUw+p1rIDZsPRUac2RPfLYd4+gwQbDY4FmNEzflGhJFhltpHNlzZPJ+Dm7l3HFvZLBr1kTd325Eo00XCeSWbNpQmyedRVLOiJFrreAMrzZt9G7J27h0Inzz6VjMBh2DYtdE9pdWN4mRWV+fc/LycRhOmMnpQxf98yiYOEkhpfLv8vbzR5qJXcJ+C1Lwn9dwcZE5Zb7EmzfNA9tqFZ7CpGWH3m1ngr9iXyzkoqqRQfCwaw0bFNCIrCOyzr1clHDTsCj8uRtFeg5ylv2mwYgwvsikEOXDCa+oppjr43eP5tifHsGnD+jZNKvGdAWShxOZb4dvgmkrY/PMTuGmRRtgU5GdFLmf6zJSAJncajkvGPaTNqDYnQuL3JeeWvVFqOF1oc3P5ZAEp4SO1Tx7G2xtK/bXtaLGiRrbjSlyzDdjQHqKBDzhdMNbilyExCbRVzbw+AWl4d+byk9u54SY5ceKkbrfm0k8f05tl2VEj0pjk7GZK1M1gYrmmeiWxPrHZDtqX+WZ6vzrktIeA2iSKBd39xi17JLgiyWy7UPzNzSzmo2PloW94FabrwZa6qAiS1w2zSaOzTLNuOU2j9tw7PsvFHvBVW0i9b5hJ9spLqaPvFP66Ep+etBDkgkNBEHKZussjPttywZ205eNtx6qnXLBKn+6IUtqQy1BUdyraihVlDy2ata8bCXxSn1Gj90JmS2z9+ZSBZN7ajRFbxnQPXFNBQxhqjKJgqNrMi2s32X1rD8Enl0Mb2yzcgx7J1edF4MRxdjkp2BcuP335JUcdrrpbJ0yVJwg67pBNq/m4AuQOrEjtfcCNle2ib3xhlx9GUu20IvK9T7cg7Top5VxjMxoyPhHyhq8nuK6LtOLW65KDrjXIR8+Byr/rDtkcDvZiu4uvI9gTB+jc1eHM9Ga7m/GYtyh1aPoA/BS3LIDW2a9ybsWPJreSDP/gYCl5KqfWYnuIGD4whZxbmHgS476xWzkSKnOSrQ92kEuV70povoXbPT2/irNf5yi2hYr6w12XB7aT7dfZ92IcI/Rx7DMj1fTZNbrI4rW6SDVpzx3zJpKhiKM+r1DPV3oOZbsu+LMgg6E4fg7d9hVR0URig9ifUOPBtV3ZjIlEXYm1XkyhRSuiOOYKs5/ZLDCBxnRcUCSAilB3hM59DnIoi+bA25DcbIhMKRD+KuB76ud4E6UIGGS0ab7Em3j1RoHKhTVEuBrVPjckpzamKPgEV7yCGb0LMtsO8vXYCZeBz0eDuGTVu+kRXNAGB8Yv2ineBNF3oM6+P9zbLpdaYa6TwBKU1r3djYpXRx0KzZxtdkDjG+Z3gKZLmD3mnca9tgSS+37ZSxK+fGOALpLyy1l1Epvk7M6nKgo6QJ2oAruZLPVjZsCvdhGsiEc66zfTVxQwXRWhON/BHud9QY4RuB70cEQPPObUsncwauf0cRyLS7hqRIzWKNmueLUwmieFaSTFmrn7WxtvKwKsIbJBQkuHKh6BhkTg8A6/WsUx7miVDkEMvxI34F5IPmHTerqeYblX45QWcbxCPC/hS8feiPYICcZRXqh0882qYhJs4vAkwcTVdr7EsM+DhTI6g72x2z07/EpLQmjVsWx8NPV574rikVQmJ8sxhPDDJ6+Z1VXkgHIhdYPKpTN/rk8dhYy2V2jH8/6Jpf/WEkGZ8m2q1PDqLypeF8/PiFLr61I+ZqXGCHJSPlWTAuSno2+aOo5CoskpTVynhbRRzaS7027dN+JM5nh4xnrJWcIbfL6UO1+FwMYF7JdMK1LYk320N3HpCZatPRceDTwSvsHnpFBJwh4rawwGpW5xkHrbQ5K4DKXPOE+oeitXs/ioufFpfkIlnjRQhSext6t8NH0wJ5HYXeVk0AXWFxjfZ5KEGa+9rGOsVdbEg+kVNeif3tT5FkbOKwbFOHnR1vsfvtznrUuRssLFac8nwTvGxXqCjpBp8ETTQromOPlhxL4r/UeQDb27rfA2X1cUhcvVD0cVnMm+uJ9bepJxQ/YFDI7fN5QNkrauYxuQ4QM8hvMnVlyhEjx/TuHxE9u8wIwqPIHtHVFV1YTiO6feYvy2kqpYaSfKRAxt5uuKjQOrSpCK09YfbcpGWoR7KsNap8r0RkoMW7CgooGSC+guX4XFwJ7EuUj6B5ygm3/DkU6vWj+rzWTJQU1WvwtXeMNyz5lfPkCP8EkKXm8Fd86CNs0VRPYOSO+UzO8INhQihSeudLm0x6o8yO6Fifkj9Uex+BGJ3KBrbyPEp4wqNrr9DRRhOJaQRgC78XEIvC+HuKF4kqnN35KfvmVsQmJP1LRaD3c+OuX9ydpjEvUtaiSjxTpE2I4O3utORvtql5Q8vS1sMMIefll3efzvu99HwpIMOmofhfTSWvVi1CoH7bxLqhrv1hOEvAn/+blRvnT0ztA/zodm5/hhj9ArYd9mj4RMcVEsdqleDMeNVast+6yzBCGnqsUr0cE1liCK9GnittmsB4kRGj9Pd/IWaJ0b+H3iAW1Cvpfx9Ag7ZE/l3QCbb9yCnCjGRLNbndT2SeGN3JeRcPude9+ESK1Urgd1PANDbJTWcDCEP3vjboS8Krv9LSRM4+O5H40xS7w8ruTyMz9O4yK3Q1ls4gYbO+LBZS8gGkVvPgKvGkjamGcjRaA4tYYDUu9YlMv5bdCeISf02XibKp673VW9B8Xt1ZBLVITMHDp8MyNAr082OmF0RYoYMTlzQCeM2hxtQPK4F5sS5I/1VWOuVPIZiajEZa+VYjdvdMOgoERPMEsVqriNF5vVbfEEMTMAJi/Us4POa1yfhXwXsRpr+ZOe2mms9QnsR/XTrT61ivFgWoui05U6VZ2ztTgtUVKbg50QeVx8YHj2RD9Sf7QSmt274cQWPcFcMnhs/Z/1tBVsWFsnecSK38uE8rAqSzvigFjQgs2cWBE+8OMZdOZZbDc/n3fjNayRFyslzjl6BjG4rCbRtGo9HJYVENEY7AhvpHGDAhtb1aLHA3ZPyQOeguk6J0+fIMetdkTNLAOyq1jZV7bLbNOqcWoOvBgrE3mgBpUFMBBFiBkWn4Ky9TnJNweTHjFkozdeR1uPm3L4X3a6XYHz9C+UcZRR3nkLajYihq+si7q2rGsvwpEcBxIkx/Nw6zguiECyOq4ne+XxAXahuQ+/gaCLbNZrFppytPAOmdZmP3cOQWhSCUeroHlZnKm1jlu1qc8OouL0WhsTmC9D2VW97jJ66/wkZH3+O6W5KHU4gvrLxMS3HL6leuLMZOdkb0ydbOXJFA+RLHNsVuVu95CsGpuWNljZMRYK32frkwW34T1Gt8m5DKx4k2dPhFVFqsr3n4OrC2H8umoIBnKVI9F0vZyQyAsf1lN6mWznAa17y55lO4bCj7LGnsBAcGzhFBaxTkRYQTx9En0WHSk6jvsqg4wzxxYqU3/iJ7JP2yieHdwFUTw/sUtbkoix3LdOsws1YNL2xzlqxl2LugDriLxisjgjheMjWnVbCnYduoVRYO6iBwUTOGvJstq5SKKqyK0SGhPV1yUQJDJuL2QySoYrL00y3NrSW7TXznSDUao09bdqstqXZEbstNT0sd+aNXTSdor3XiFNicvmREz+ue60bqocCz9zzibH4wf0ZYayoCWNJw9nVERZvuEP8JVNhfzY9pHZIssGhty/onrBmGVdz8dPt6WcmGzmrv6nCzdaPR6cZDNicjCPrZgm0CiK9+to2yKGQpqsrqSfdwe9LfNqqlxJlELdnowky5unehKlvNpR6ON8stqMrEqZ0C7DTSLP4wwjAT96okswlgheqLvrln9BA0nejvbHNc13/eHCZaioIIe2mVeH39Vl8y9VQYfkex6RXDskUzn4uXjYtLNXEKymzTlU00Dx3WmDn+2w+Uq7xjLQmy/IyODWuZe9mPpsGKiTmnS3Yk2LOkaXENXuNep0Bu0VUYTd8yHZo2ihE+uhS3oheNbDulEvvE/faM+cV586tZyk4iJ7jyNfl8C2QO2DXIqT31+XV0aJPCdRmFzJJZu5u3/2q5ieL4jeu1lHfjRzZQbEMMSpFog9Pq1ZLptf3Rk4FAGX7eNPc1d9zXhVu5APp5cX4ZRjQV8jY7ZN9Q8Hxd8bcpH1BcAYCQuJQdb+1rYOlJR5VtkuCyvaGCPv4CvW7c1+CHuhndQfjCnzSiF8knEMQotWymLQ9mopaUym7U/ekIMcCje11vfXaWdJv2FDW2ZzG+i1bV2jWnBAT8DXj6nyi1K2k6mdEyvfh4kYE7gWL/mm57UXFrrcjNfGfdaUo5CkaOZk740Ippoyo06e+n1dGak0hnGEzjUiSoUH0G3Pex1wU78kfRej1sjGaqVbIFLhEcovE+eWH9eVTOuSe/i0mUvv76j12IkQlpdba0+swzUrV0bWwoQyb8oZ7T5K8wlBqsDguPgRFoksQPVNuBWmZU5gK3UiTu6OC3LFafsi7mSJp4z9a9rMPZvBNI2Kt84RcR4kWFiQGWjeqe1ueOXrYp/W7paZh7ukkshomIyetFMOQ0MiizAJH0I8FnpresryHrWaSEiOLKZ09yPdwP7sw7juuNaqADyPTx1Bz1h3hZ9zZj2Y1nbMkvyF1RT1rFLIGu2CtsxRDF0ZYllOdOFr/PWtD1u6YbJVWndAlbLj+SXmzvTdhvoEe7iNx9mq5ysa7+BZVgP1m9VOrJzVxMZrE0R9eX8c6dwZBwGBOlN66WsJB17c1uob2egzSrwkaim6+bk/1abLXHJj6lcjJTfrd33DPTkfammfYzvGTvX2gLJMos8YQLsz3GQejOr4PnlwRq0MxnqYIeVNBsTQZPWkwcKgUMJKQpEVa76m2drufw/eqlgePybV3KGcP3vg47zaZkR2Pz2la10TX0j99GRVvnLzJ6nKifBnStuJR4hat7ot7r0PWa5xlM+dnJ3JQGNwyYs3BYYTXBd2OIJO/qedgvuMtutT6ljLRTKiZfIMCa8+Sl/jbL50L6LH2Y8z/cfCYkeO35dZXJbMeOa0pM9nDO4+zTyoDbpm2bHjBku2K+j00OXbw33652iQIKd62xxM/nsVrGDRb5nm5cdC8SJt4fHnRkhQmEsl04RZizq7xJYwk4XDzYa0qxFIqwbeFUFTN9yNjS3420FldzP+55C0eVBdauX78qEvjuhoX4f3++6r/g568d9QSwMEFAACAAgA2btaScv8gyRKAAAAagAAABsAAAB1bml2ZXJzYWwvdW5pdmVyc2FsLnBuZy54bWyzsa/IzVEoSy0qzszPs1Uy1DNQsrfj5bIpKEoty0wtV6gAigEFIUBJoRLINUJwyzNTSjJslSwszRBiGamZ6Rkltkpm5giF+kAjAVBLAQIAABQAAgAIANm7WkkVDq0oZAQAAAcRAAAdAAAAAAAAAAEAAAAAAAAAAAB1bml2ZXJzYWwvY29tbW9uX21lc3NhZ2VzLmxuZ1BLAQIAABQAAgAIANm7WkkIfgsjKQMAAIYMAAAnAAAAAAAAAAEAAAAAAJ8EAAB1bml2ZXJzYWwvZmxhc2hfcHVibGlzaGluZ19zZXR0aW5ncy54bWxQSwECAAAUAAIACADZu1pJVu8zlLoCAABUCgAAIQAAAAAAAAABAAAAAAANCAAAdW5pdmVyc2FsL2ZsYXNoX3NraW5fc2V0dGluZ3MueG1sUEsBAgAAFAACAAgA2btaSSqWD2f+AgAAlwsAACYAAAAAAAAAAQAAAAAABgsAAHVuaXZlcnNhbC9odG1sX3B1Ymxpc2hpbmdfc2V0dGluZ3MueG1sUEsBAgAAFAACAAgA2btaSVgHT52aAQAAHgYAAB8AAAAAAAAAAQAAAAAASA4AAHVuaXZlcnNhbC9odG1sX3NraW5fc2V0dGluZ3MuanNQSwECAAAUAAIACADZu1pJPTwv0cEAAADlAQAAGgAAAAAAAAABAAAAAAAfEAAAdW5pdmVyc2FsL2kxOG5fcHJlc2V0cy54bWxQSwECAAAUAAIACADZu1pJsO1dV24AAAB2AAAAHAAAAAAAAAABAAAAAAAYEQAAdW5pdmVyc2FsL2xvY2FsX3NldHRpbmdzLnhtbFBLAQIAABQAAgAIAESUV0cjtE77+wIAALAIAAAUAAAAAAAAAAEAAAAAAMARAAB1bml2ZXJzYWwvcGxheWVyLnhtbFBLAQIAABQAAgAIANm7Wkl7CK8tKgkAAHFbAAApAAAAAAAAAAEAAAAAAO0UAAB1bml2ZXJzYWwvc2tpbl9jdXN0b21pemF0aW9uX3NldHRpbmdzLnhtbFBLAQIAABQAAgAIANm7WkkZWbNboBMAAChOAAAXAAAAAAAAAAAAAAAAAF4eAAB1bml2ZXJzYWwvdW5pdmVyc2FsLnBuZ1BLAQIAABQAAgAIANm7WknL/IMkSgAAAGoAAAAbAAAAAAAAAAEAAAAAADMyAAB1bml2ZXJzYWwvdW5pdmVyc2FsLnBuZy54bWxQSwUGAAAAAAsACwBJAwAAtjIAAAAA"/>
  <p:tag name="ISPRING_PRESENTATION_TITLE" val="十八届六中全会"/>
  <p:tag name="ISPRING_SCORM_ENDPOINT" val="&lt;endpoint&gt;&lt;enable&gt;0&lt;/enable&gt;&lt;lrs&gt;http://&lt;/lrs&gt;&lt;auth&gt;0&lt;/auth&gt;&lt;login&gt;&lt;/login&gt;&lt;password&gt;&lt;/password&gt;&lt;key&gt;&lt;/key&gt;&lt;name&gt;&lt;/name&gt;&lt;email&gt;&lt;/email&gt;&lt;/endpoint&gt;&#10;"/>
  <p:tag name="KSO_WPP_MARK_KEY" val="0e5c0bb2-fe1e-4cab-ad09-cc428060bf5a"/>
  <p:tag name="COMMONDATA" val="eyJoZGlkIjoiNDUwYjY0MmY3NTQyYjdmMmRmYmZmOGE1NTlhZWU0NDYifQ=="/>
</p:tagLst>
</file>

<file path=ppt/tags/tag4.xml><?xml version="1.0" encoding="utf-8"?>
<p:tagLst xmlns:p="http://schemas.openxmlformats.org/presentationml/2006/main">
  <p:tag name="KSO_WM_UNIT_PLACING_PICTURE_USER_VIEWPORT" val="{&quot;height&quot;:3383,&quot;width&quot;:19200}"/>
</p:tagLst>
</file>

<file path=ppt/tags/tag5.xml><?xml version="1.0" encoding="utf-8"?>
<p:tagLst xmlns:p="http://schemas.openxmlformats.org/presentationml/2006/main">
  <p:tag name="KSO_WM_UNIT_PLACING_PICTURE_USER_VIEWPORT" val="{&quot;height&quot;:3383,&quot;width&quot;:19200}"/>
</p:tagLst>
</file>

<file path=ppt/tags/tag6.xml><?xml version="1.0" encoding="utf-8"?>
<p:tagLst xmlns:p="http://schemas.openxmlformats.org/presentationml/2006/main">
  <p:tag name="KSO_WM_UNIT_PLACING_PICTURE_USER_VIEWPORT" val="{&quot;height&quot;:3383,&quot;width&quot;:19200}"/>
</p:tagLst>
</file>

<file path=ppt/tags/tag7.xml><?xml version="1.0" encoding="utf-8"?>
<p:tagLst xmlns:p="http://schemas.openxmlformats.org/presentationml/2006/main">
  <p:tag name="KSO_WM_UNIT_PLACING_PICTURE_USER_VIEWPORT" val="{&quot;height&quot;:7142,&quot;width&quot;:4928}"/>
</p:tagLst>
</file>

<file path=ppt/tags/tag8.xml><?xml version="1.0" encoding="utf-8"?>
<p:tagLst xmlns:p="http://schemas.openxmlformats.org/presentationml/2006/main">
  <p:tag name="KSO_WM_UNIT_PLACING_PICTURE_USER_VIEWPORT" val="{&quot;height&quot;:3383,&quot;width&quot;:19200}"/>
</p:tagLst>
</file>

<file path=ppt/tags/tag9.xml><?xml version="1.0" encoding="utf-8"?>
<p:tagLst xmlns:p="http://schemas.openxmlformats.org/presentationml/2006/main">
  <p:tag name="KSO_WM_UNIT_PLACING_PICTURE_USER_VIEWPORT" val="{&quot;height&quot;:3383,&quot;width&quot;:19200}"/>
</p:tagLst>
</file>

<file path=ppt/theme/theme1.xml><?xml version="1.0" encoding="utf-8"?>
<a:theme xmlns:a="http://schemas.openxmlformats.org/drawingml/2006/main" name="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2402</Words>
  <Application>WPS 演示</Application>
  <PresentationFormat>自定义</PresentationFormat>
  <Paragraphs>274</Paragraphs>
  <Slides>30</Slides>
  <Notes>14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30</vt:i4>
      </vt:variant>
    </vt:vector>
  </HeadingPairs>
  <TitlesOfParts>
    <vt:vector size="47" baseType="lpstr">
      <vt:lpstr>Arial</vt:lpstr>
      <vt:lpstr>宋体</vt:lpstr>
      <vt:lpstr>Wingdings</vt:lpstr>
      <vt:lpstr>Times New Roman</vt:lpstr>
      <vt:lpstr>Verdana</vt:lpstr>
      <vt:lpstr>微软雅黑</vt:lpstr>
      <vt:lpstr>方正粗黑宋简体</vt:lpstr>
      <vt:lpstr>华文中宋</vt:lpstr>
      <vt:lpstr>华文中宋</vt:lpstr>
      <vt:lpstr>Impact</vt:lpstr>
      <vt:lpstr>Calibri</vt:lpstr>
      <vt:lpstr>Calibri</vt:lpstr>
      <vt:lpstr>楷体</vt:lpstr>
      <vt:lpstr>Arial Unicode MS</vt:lpstr>
      <vt:lpstr>等线</vt:lpstr>
      <vt:lpstr>黑体</vt:lpstr>
      <vt:lpstr>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十八届六中全会</dc:title>
  <dc:creator/>
  <cp:lastModifiedBy>海韵</cp:lastModifiedBy>
  <cp:revision>38</cp:revision>
  <dcterms:created xsi:type="dcterms:W3CDTF">2016-12-10T09:57:00Z</dcterms:created>
  <dcterms:modified xsi:type="dcterms:W3CDTF">2022-11-10T12:49:14Z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3A44FCBCF0A94BC6BECFF375EE959D8E</vt:lpwstr>
  </property>
  <property fmtid="{D5CDD505-2E9C-101B-9397-08002B2CF9AE}" pid="3" name="KSOProductBuildVer">
    <vt:lpwstr>2052-11.1.0.12763</vt:lpwstr>
  </property>
</Properties>
</file>