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3.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notesSlides/notesSlide7.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8.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9.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10.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24"/>
  </p:notesMasterIdLst>
  <p:handoutMasterIdLst>
    <p:handoutMasterId r:id="rId25"/>
  </p:handoutMasterIdLst>
  <p:sldIdLst>
    <p:sldId id="548" r:id="rId3"/>
    <p:sldId id="691" r:id="rId4"/>
    <p:sldId id="10255" r:id="rId5"/>
    <p:sldId id="10256" r:id="rId6"/>
    <p:sldId id="2245" r:id="rId7"/>
    <p:sldId id="2246" r:id="rId8"/>
    <p:sldId id="10258" r:id="rId9"/>
    <p:sldId id="10274" r:id="rId10"/>
    <p:sldId id="10257" r:id="rId11"/>
    <p:sldId id="2169" r:id="rId12"/>
    <p:sldId id="2252" r:id="rId13"/>
    <p:sldId id="2254" r:id="rId14"/>
    <p:sldId id="10275" r:id="rId15"/>
    <p:sldId id="2215" r:id="rId16"/>
    <p:sldId id="686" r:id="rId17"/>
    <p:sldId id="10276" r:id="rId18"/>
    <p:sldId id="688" r:id="rId19"/>
    <p:sldId id="687" r:id="rId20"/>
    <p:sldId id="10260" r:id="rId21"/>
    <p:sldId id="9982" r:id="rId22"/>
    <p:sldId id="599" r:id="rId23"/>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9pPr>
  </p:defaultTextStyle>
  <p:extLst>
    <p:ext uri="{EFAFB233-063F-42B5-8137-9DF3F51BA10A}">
      <p15:sldGuideLst xmlns:p15="http://schemas.microsoft.com/office/powerpoint/2012/main">
        <p15:guide id="1" orient="horz" pos="2205">
          <p15:clr>
            <a:srgbClr val="A4A3A4"/>
          </p15:clr>
        </p15:guide>
        <p15:guide id="2" pos="379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0308"/>
    <a:srgbClr val="FF5050"/>
    <a:srgbClr val="0066FF"/>
    <a:srgbClr val="DC0917"/>
    <a:srgbClr val="FF3300"/>
    <a:srgbClr val="EADA7C"/>
    <a:srgbClr val="404040"/>
    <a:srgbClr val="010066"/>
    <a:srgbClr val="333F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8456"/>
    <p:restoredTop sz="94698" autoAdjust="0"/>
  </p:normalViewPr>
  <p:slideViewPr>
    <p:cSldViewPr snapToGrid="0" showGuides="1">
      <p:cViewPr varScale="1">
        <p:scale>
          <a:sx n="81" d="100"/>
          <a:sy n="81" d="100"/>
        </p:scale>
        <p:origin x="58" y="365"/>
      </p:cViewPr>
      <p:guideLst>
        <p:guide orient="horz" pos="2205"/>
        <p:guide pos="3792"/>
      </p:guideLst>
    </p:cSldViewPr>
  </p:slideViewPr>
  <p:notesTextViewPr>
    <p:cViewPr>
      <p:scale>
        <a:sx n="1" d="1"/>
        <a:sy n="1" d="1"/>
      </p:scale>
      <p:origin x="0" y="0"/>
    </p:cViewPr>
  </p:notesTextViewPr>
  <p:sorterViewPr>
    <p:cViewPr varScale="1">
      <p:scale>
        <a:sx n="100" d="100"/>
        <a:sy n="100" d="100"/>
      </p:scale>
      <p:origin x="0" y="-259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pPr/>
              <a:t>2022/11/11</a:t>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pPr/>
              <a:t>‹#›</a:t>
            </a:fld>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atin typeface="微软雅黑" panose="020B0503020204020204" pitchFamily="34" charset="-122"/>
                <a:ea typeface="微软雅黑" panose="020B0503020204020204" pitchFamily="34" charset="-122"/>
                <a:sym typeface="微软雅黑" panose="020B0503020204020204" pitchFamily="34"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defRPr sz="1200" noProof="1">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1CE9F415-C004-40B8-AC95-42B1FFB53CEE}" type="datetimeFigureOut">
              <a:rPr kumimoji="0" lang="zh-CN" altLang="en-US" sz="1200" b="0" i="0" u="none" strike="noStrike" kern="1200" cap="none" spc="0" normalizeH="0" baseline="0" noProof="1">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2022/11/11</a:t>
            </a:fld>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30724"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16389" name="备注占位符 4"/>
          <p:cNvSpPr>
            <a:spLocks noGrp="1" noChangeArrowheads="1"/>
          </p:cNvSpPr>
          <p:nvPr>
            <p:ph type="body" sz="quarter" idx="4294967295"/>
          </p:nvPr>
        </p:nvSpPr>
        <p:spPr bwMode="auto">
          <a:xfrm>
            <a:off x="685800" y="4400550"/>
            <a:ext cx="5486400" cy="3600450"/>
          </a:xfrm>
          <a:prstGeom prst="rect">
            <a:avLst/>
          </a:prstGeom>
          <a:no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fontAlgn="auto">
              <a:defRPr sz="1200" noProof="1">
                <a:latin typeface="微软雅黑" panose="020B0503020204020204" pitchFamily="34" charset="-122"/>
                <a:ea typeface="微软雅黑" panose="020B0503020204020204" pitchFamily="34" charset="-122"/>
                <a:sym typeface="微软雅黑" panose="020B0503020204020204" pitchFamily="34"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latin typeface="Calibri" panose="020F0502020204030204" pitchFamily="34" charset="0"/>
                <a:ea typeface="宋体" panose="02010600030101010101" pitchFamily="2" charset="-122"/>
              </a:rPr>
              <a:pPr lvl="0" algn="r" eaLnBrk="1" hangingPunct="1">
                <a:buNone/>
              </a:pPr>
              <a:t>‹#›</a:t>
            </a:fld>
            <a:endParaRPr lang="zh-CN" altLang="en-US" sz="1200" dirty="0">
              <a:latin typeface="Calibri" panose="020F050202020403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幻灯片图像占位符 1"/>
          <p:cNvSpPr>
            <a:spLocks noGrp="1" noRot="1" noChangeAspect="1" noChangeArrowheads="1" noTextEdit="1"/>
          </p:cNvSpPr>
          <p:nvPr>
            <p:ph type="sldImg"/>
          </p:nvPr>
        </p:nvSpPr>
        <p:spPr/>
      </p:sp>
      <p:sp>
        <p:nvSpPr>
          <p:cNvPr id="200707"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0070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等线" panose="02010600030101010101" pitchFamily="2" charset="-122"/>
                <a:ea typeface="等线" panose="02010600030101010101" pitchFamily="2" charset="-122"/>
              </a:defRPr>
            </a:lvl1pPr>
            <a:lvl2pPr marL="742950" indent="-285750">
              <a:buFont typeface="Arial" panose="020B0604020202020204" pitchFamily="34" charset="0"/>
              <a:defRPr>
                <a:solidFill>
                  <a:schemeClr val="tx1"/>
                </a:solidFill>
                <a:latin typeface="等线" panose="02010600030101010101" pitchFamily="2" charset="-122"/>
                <a:ea typeface="等线" panose="02010600030101010101" pitchFamily="2" charset="-122"/>
              </a:defRPr>
            </a:lvl2pPr>
            <a:lvl3pPr marL="11430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3pPr>
            <a:lvl4pPr marL="16002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4pPr>
            <a:lvl5pPr marL="20574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9pPr>
          </a:lstStyle>
          <a:p>
            <a:fld id="{029197AE-5004-44AD-B8D5-DBA10191B8D4}" type="slidenum">
              <a:rPr lang="zh-CN" altLang="en-US"/>
              <a:pPr/>
              <a:t>3</a:t>
            </a:fld>
            <a:endParaRPr lang="zh-CN" altLang="en-US"/>
          </a:p>
        </p:txBody>
      </p:sp>
    </p:spTree>
    <p:extLst>
      <p:ext uri="{BB962C8B-B14F-4D97-AF65-F5344CB8AC3E}">
        <p14:creationId xmlns:p14="http://schemas.microsoft.com/office/powerpoint/2010/main" val="19068718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幻灯片图像占位符 1"/>
          <p:cNvSpPr>
            <a:spLocks noGrp="1" noRot="1" noChangeAspect="1" noChangeArrowheads="1" noTextEdit="1"/>
          </p:cNvSpPr>
          <p:nvPr>
            <p:ph type="sldImg"/>
          </p:nvPr>
        </p:nvSpPr>
        <p:spPr/>
      </p:sp>
      <p:sp>
        <p:nvSpPr>
          <p:cNvPr id="218115"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1811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等线" panose="02010600030101010101" pitchFamily="2" charset="-122"/>
                <a:ea typeface="等线" panose="02010600030101010101" pitchFamily="2" charset="-122"/>
              </a:defRPr>
            </a:lvl1pPr>
            <a:lvl2pPr marL="742950" indent="-285750">
              <a:buFont typeface="Arial" panose="020B0604020202020204" pitchFamily="34" charset="0"/>
              <a:defRPr>
                <a:solidFill>
                  <a:schemeClr val="tx1"/>
                </a:solidFill>
                <a:latin typeface="等线" panose="02010600030101010101" pitchFamily="2" charset="-122"/>
                <a:ea typeface="等线" panose="02010600030101010101" pitchFamily="2" charset="-122"/>
              </a:defRPr>
            </a:lvl2pPr>
            <a:lvl3pPr marL="11430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3pPr>
            <a:lvl4pPr marL="16002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4pPr>
            <a:lvl5pPr marL="20574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9pPr>
          </a:lstStyle>
          <a:p>
            <a:fld id="{30F495F8-C722-4AD1-94ED-6BA2D538A9E0}" type="slidenum">
              <a:rPr lang="zh-CN" altLang="en-US"/>
              <a:pPr/>
              <a:t>16</a:t>
            </a:fld>
            <a:endParaRPr lang="zh-CN" altLang="en-US"/>
          </a:p>
        </p:txBody>
      </p:sp>
    </p:spTree>
    <p:extLst>
      <p:ext uri="{BB962C8B-B14F-4D97-AF65-F5344CB8AC3E}">
        <p14:creationId xmlns:p14="http://schemas.microsoft.com/office/powerpoint/2010/main" val="20269990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幻灯片图像占位符 1"/>
          <p:cNvSpPr>
            <a:spLocks noGrp="1" noRot="1" noChangeAspect="1" noChangeArrowheads="1" noTextEdit="1"/>
          </p:cNvSpPr>
          <p:nvPr>
            <p:ph type="sldImg"/>
          </p:nvPr>
        </p:nvSpPr>
        <p:spPr/>
      </p:sp>
      <p:sp>
        <p:nvSpPr>
          <p:cNvPr id="200707"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0070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等线" panose="02010600030101010101" pitchFamily="2" charset="-122"/>
                <a:ea typeface="等线" panose="02010600030101010101" pitchFamily="2" charset="-122"/>
              </a:defRPr>
            </a:lvl1pPr>
            <a:lvl2pPr marL="742950" indent="-285750">
              <a:buFont typeface="Arial" panose="020B0604020202020204" pitchFamily="34" charset="0"/>
              <a:defRPr>
                <a:solidFill>
                  <a:schemeClr val="tx1"/>
                </a:solidFill>
                <a:latin typeface="等线" panose="02010600030101010101" pitchFamily="2" charset="-122"/>
                <a:ea typeface="等线" panose="02010600030101010101" pitchFamily="2" charset="-122"/>
              </a:defRPr>
            </a:lvl2pPr>
            <a:lvl3pPr marL="11430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3pPr>
            <a:lvl4pPr marL="16002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4pPr>
            <a:lvl5pPr marL="20574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9pPr>
          </a:lstStyle>
          <a:p>
            <a:fld id="{029197AE-5004-44AD-B8D5-DBA10191B8D4}" type="slidenum">
              <a:rPr lang="zh-CN" altLang="en-US"/>
              <a:pPr/>
              <a:t>19</a:t>
            </a:fld>
            <a:endParaRPr lang="zh-CN" altLang="en-US"/>
          </a:p>
        </p:txBody>
      </p:sp>
    </p:spTree>
    <p:extLst>
      <p:ext uri="{BB962C8B-B14F-4D97-AF65-F5344CB8AC3E}">
        <p14:creationId xmlns:p14="http://schemas.microsoft.com/office/powerpoint/2010/main" val="19683378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5A46523-E557-474B-B063-E0A173EE89BD}" type="slidenum">
              <a:rPr lang="zh-CN" altLang="en-US" smtClean="0"/>
              <a:t>20</a:t>
            </a:fld>
            <a:endParaRPr lang="zh-CN" altLang="en-US"/>
          </a:p>
        </p:txBody>
      </p:sp>
    </p:spTree>
    <p:extLst>
      <p:ext uri="{BB962C8B-B14F-4D97-AF65-F5344CB8AC3E}">
        <p14:creationId xmlns:p14="http://schemas.microsoft.com/office/powerpoint/2010/main" val="204645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幻灯片图像占位符 1"/>
          <p:cNvSpPr>
            <a:spLocks noGrp="1" noRot="1" noChangeAspect="1" noChangeArrowheads="1" noTextEdit="1"/>
          </p:cNvSpPr>
          <p:nvPr>
            <p:ph type="sldImg"/>
          </p:nvPr>
        </p:nvSpPr>
        <p:spPr/>
      </p:sp>
      <p:sp>
        <p:nvSpPr>
          <p:cNvPr id="200707"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0070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等线" panose="02010600030101010101" pitchFamily="2" charset="-122"/>
                <a:ea typeface="等线" panose="02010600030101010101" pitchFamily="2" charset="-122"/>
              </a:defRPr>
            </a:lvl1pPr>
            <a:lvl2pPr marL="742950" indent="-285750">
              <a:buFont typeface="Arial" panose="020B0604020202020204" pitchFamily="34" charset="0"/>
              <a:defRPr>
                <a:solidFill>
                  <a:schemeClr val="tx1"/>
                </a:solidFill>
                <a:latin typeface="等线" panose="02010600030101010101" pitchFamily="2" charset="-122"/>
                <a:ea typeface="等线" panose="02010600030101010101" pitchFamily="2" charset="-122"/>
              </a:defRPr>
            </a:lvl2pPr>
            <a:lvl3pPr marL="11430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3pPr>
            <a:lvl4pPr marL="16002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4pPr>
            <a:lvl5pPr marL="20574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9pPr>
          </a:lstStyle>
          <a:p>
            <a:fld id="{029197AE-5004-44AD-B8D5-DBA10191B8D4}" type="slidenum">
              <a:rPr lang="zh-CN" altLang="en-US"/>
              <a:pPr/>
              <a:t>4</a:t>
            </a:fld>
            <a:endParaRPr lang="zh-CN" altLang="en-US"/>
          </a:p>
        </p:txBody>
      </p:sp>
    </p:spTree>
    <p:extLst>
      <p:ext uri="{BB962C8B-B14F-4D97-AF65-F5344CB8AC3E}">
        <p14:creationId xmlns:p14="http://schemas.microsoft.com/office/powerpoint/2010/main" val="1859529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幻灯片图像占位符 1"/>
          <p:cNvSpPr>
            <a:spLocks noGrp="1" noRot="1" noChangeAspect="1" noChangeArrowheads="1" noTextEdit="1"/>
          </p:cNvSpPr>
          <p:nvPr>
            <p:ph type="sldImg"/>
          </p:nvPr>
        </p:nvSpPr>
        <p:spPr/>
      </p:sp>
      <p:sp>
        <p:nvSpPr>
          <p:cNvPr id="177155"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7715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等线" panose="02010600030101010101" pitchFamily="2" charset="-122"/>
                <a:ea typeface="等线" panose="02010600030101010101" pitchFamily="2" charset="-122"/>
              </a:defRPr>
            </a:lvl1pPr>
            <a:lvl2pPr marL="742950" indent="-285750">
              <a:buFont typeface="Arial" panose="020B0604020202020204" pitchFamily="34" charset="0"/>
              <a:defRPr>
                <a:solidFill>
                  <a:schemeClr val="tx1"/>
                </a:solidFill>
                <a:latin typeface="等线" panose="02010600030101010101" pitchFamily="2" charset="-122"/>
                <a:ea typeface="等线" panose="02010600030101010101" pitchFamily="2" charset="-122"/>
              </a:defRPr>
            </a:lvl2pPr>
            <a:lvl3pPr marL="11430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3pPr>
            <a:lvl4pPr marL="16002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4pPr>
            <a:lvl5pPr marL="20574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9pPr>
          </a:lstStyle>
          <a:p>
            <a:fld id="{CE8B0F67-742D-4DF0-A26E-659D0C026677}" type="slidenum">
              <a:rPr lang="zh-CN" altLang="en-US"/>
              <a:pPr/>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幻灯片图像占位符 1"/>
          <p:cNvSpPr>
            <a:spLocks noGrp="1" noRot="1" noChangeAspect="1" noChangeArrowheads="1" noTextEdit="1"/>
          </p:cNvSpPr>
          <p:nvPr>
            <p:ph type="sldImg"/>
          </p:nvPr>
        </p:nvSpPr>
        <p:spPr/>
      </p:sp>
      <p:sp>
        <p:nvSpPr>
          <p:cNvPr id="200707"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0070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等线" panose="02010600030101010101" pitchFamily="2" charset="-122"/>
                <a:ea typeface="等线" panose="02010600030101010101" pitchFamily="2" charset="-122"/>
              </a:defRPr>
            </a:lvl1pPr>
            <a:lvl2pPr marL="742950" indent="-285750">
              <a:buFont typeface="Arial" panose="020B0604020202020204" pitchFamily="34" charset="0"/>
              <a:defRPr>
                <a:solidFill>
                  <a:schemeClr val="tx1"/>
                </a:solidFill>
                <a:latin typeface="等线" panose="02010600030101010101" pitchFamily="2" charset="-122"/>
                <a:ea typeface="等线" panose="02010600030101010101" pitchFamily="2" charset="-122"/>
              </a:defRPr>
            </a:lvl2pPr>
            <a:lvl3pPr marL="11430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3pPr>
            <a:lvl4pPr marL="16002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4pPr>
            <a:lvl5pPr marL="20574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9pPr>
          </a:lstStyle>
          <a:p>
            <a:fld id="{029197AE-5004-44AD-B8D5-DBA10191B8D4}" type="slidenum">
              <a:rPr lang="zh-CN" altLang="en-US"/>
              <a:pPr/>
              <a:t>7</a:t>
            </a:fld>
            <a:endParaRPr lang="zh-CN" altLang="en-US"/>
          </a:p>
        </p:txBody>
      </p:sp>
    </p:spTree>
    <p:extLst>
      <p:ext uri="{BB962C8B-B14F-4D97-AF65-F5344CB8AC3E}">
        <p14:creationId xmlns:p14="http://schemas.microsoft.com/office/powerpoint/2010/main" val="1323298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562040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幻灯片图像占位符 1"/>
          <p:cNvSpPr>
            <a:spLocks noGrp="1" noRot="1" noChangeAspect="1" noChangeArrowheads="1" noTextEdit="1"/>
          </p:cNvSpPr>
          <p:nvPr>
            <p:ph type="sldImg"/>
          </p:nvPr>
        </p:nvSpPr>
        <p:spPr/>
      </p:sp>
      <p:sp>
        <p:nvSpPr>
          <p:cNvPr id="200707"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0070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等线" panose="02010600030101010101" pitchFamily="2" charset="-122"/>
                <a:ea typeface="等线" panose="02010600030101010101" pitchFamily="2" charset="-122"/>
              </a:defRPr>
            </a:lvl1pPr>
            <a:lvl2pPr marL="742950" indent="-285750">
              <a:buFont typeface="Arial" panose="020B0604020202020204" pitchFamily="34" charset="0"/>
              <a:defRPr>
                <a:solidFill>
                  <a:schemeClr val="tx1"/>
                </a:solidFill>
                <a:latin typeface="等线" panose="02010600030101010101" pitchFamily="2" charset="-122"/>
                <a:ea typeface="等线" panose="02010600030101010101" pitchFamily="2" charset="-122"/>
              </a:defRPr>
            </a:lvl2pPr>
            <a:lvl3pPr marL="11430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3pPr>
            <a:lvl4pPr marL="16002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4pPr>
            <a:lvl5pPr marL="20574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9pPr>
          </a:lstStyle>
          <a:p>
            <a:fld id="{029197AE-5004-44AD-B8D5-DBA10191B8D4}" type="slidenum">
              <a:rPr lang="zh-CN" altLang="en-US"/>
              <a:pPr/>
              <a:t>9</a:t>
            </a:fld>
            <a:endParaRPr lang="zh-CN" altLang="en-US"/>
          </a:p>
        </p:txBody>
      </p:sp>
    </p:spTree>
    <p:extLst>
      <p:ext uri="{BB962C8B-B14F-4D97-AF65-F5344CB8AC3E}">
        <p14:creationId xmlns:p14="http://schemas.microsoft.com/office/powerpoint/2010/main" val="4537514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幻灯片图像占位符 1"/>
          <p:cNvSpPr>
            <a:spLocks noGrp="1" noRot="1" noChangeAspect="1" noChangeArrowheads="1" noTextEdit="1"/>
          </p:cNvSpPr>
          <p:nvPr>
            <p:ph type="sldImg"/>
          </p:nvPr>
        </p:nvSpPr>
        <p:spPr/>
      </p:sp>
      <p:sp>
        <p:nvSpPr>
          <p:cNvPr id="202755"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0275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等线" panose="02010600030101010101" pitchFamily="2" charset="-122"/>
                <a:ea typeface="等线" panose="02010600030101010101" pitchFamily="2" charset="-122"/>
              </a:defRPr>
            </a:lvl1pPr>
            <a:lvl2pPr marL="742950" indent="-285750">
              <a:buFont typeface="Arial" panose="020B0604020202020204" pitchFamily="34" charset="0"/>
              <a:defRPr>
                <a:solidFill>
                  <a:schemeClr val="tx1"/>
                </a:solidFill>
                <a:latin typeface="等线" panose="02010600030101010101" pitchFamily="2" charset="-122"/>
                <a:ea typeface="等线" panose="02010600030101010101" pitchFamily="2" charset="-122"/>
              </a:defRPr>
            </a:lvl2pPr>
            <a:lvl3pPr marL="11430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3pPr>
            <a:lvl4pPr marL="16002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4pPr>
            <a:lvl5pPr marL="20574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9pPr>
          </a:lstStyle>
          <a:p>
            <a:fld id="{4CF737CA-A837-4B96-B0F0-A66D94DC2503}" type="slidenum">
              <a:rPr lang="zh-CN" altLang="en-US"/>
              <a:pPr/>
              <a:t>10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828924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幻灯片图像占位符 1"/>
          <p:cNvSpPr>
            <a:spLocks noGrp="1" noRot="1" noChangeAspect="1" noChangeArrowheads="1" noTextEdit="1"/>
          </p:cNvSpPr>
          <p:nvPr>
            <p:ph type="sldImg"/>
          </p:nvPr>
        </p:nvSpPr>
        <p:spPr/>
      </p:sp>
      <p:sp>
        <p:nvSpPr>
          <p:cNvPr id="218115"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1811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等线" panose="02010600030101010101" pitchFamily="2" charset="-122"/>
                <a:ea typeface="等线" panose="02010600030101010101" pitchFamily="2" charset="-122"/>
              </a:defRPr>
            </a:lvl1pPr>
            <a:lvl2pPr marL="742950" indent="-285750">
              <a:buFont typeface="Arial" panose="020B0604020202020204" pitchFamily="34" charset="0"/>
              <a:defRPr>
                <a:solidFill>
                  <a:schemeClr val="tx1"/>
                </a:solidFill>
                <a:latin typeface="等线" panose="02010600030101010101" pitchFamily="2" charset="-122"/>
                <a:ea typeface="等线" panose="02010600030101010101" pitchFamily="2" charset="-122"/>
              </a:defRPr>
            </a:lvl2pPr>
            <a:lvl3pPr marL="11430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3pPr>
            <a:lvl4pPr marL="16002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4pPr>
            <a:lvl5pPr marL="20574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9pPr>
          </a:lstStyle>
          <a:p>
            <a:fld id="{30F495F8-C722-4AD1-94ED-6BA2D538A9E0}" type="slidenum">
              <a:rPr lang="zh-CN" altLang="en-US"/>
              <a:pPr/>
              <a:t>14</a:t>
            </a:fld>
            <a:endParaRPr lang="zh-CN" altLang="en-US"/>
          </a:p>
        </p:txBody>
      </p:sp>
    </p:spTree>
    <p:extLst>
      <p:ext uri="{BB962C8B-B14F-4D97-AF65-F5344CB8AC3E}">
        <p14:creationId xmlns:p14="http://schemas.microsoft.com/office/powerpoint/2010/main" val="33029199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4.jpe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49D1F6B4-A73A-4316-9140-9B150E0DBF07}"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ct val="0"/>
                </a:spcBef>
                <a:spcAft>
                  <a:spcPct val="0"/>
                </a:spcAft>
                <a:buClrTx/>
                <a:buSzTx/>
                <a:buFontTx/>
                <a:buNone/>
                <a:defRPr/>
              </a:pPr>
              <a:t>2022/11/11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微软雅黑" panose="020B0503020204020204" pitchFamily="34" charset="-122"/>
              </a:rPr>
              <a:pPr lvl="0" eaLnBrk="1" hangingPunct="1">
                <a:buNone/>
              </a:pPr>
              <a:t>‹#›</a:t>
            </a:fld>
            <a:endParaRPr lang="zh-CN" altLang="en-US" dirty="0">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49D1F6B4-A73A-4316-9140-9B150E0DBF07}"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ct val="0"/>
                </a:spcBef>
                <a:spcAft>
                  <a:spcPct val="0"/>
                </a:spcAft>
                <a:buClrTx/>
                <a:buSzTx/>
                <a:buFontTx/>
                <a:buNone/>
                <a:defRPr/>
              </a:pPr>
              <a:t>2022/11/11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微软雅黑" panose="020B0503020204020204" pitchFamily="34" charset="-122"/>
              </a:rPr>
              <a:pPr lvl="0" eaLnBrk="1" hangingPunct="1">
                <a:buNone/>
              </a:pPr>
              <a:t>‹#›</a:t>
            </a:fld>
            <a:endParaRPr lang="zh-CN" altLang="en-US" dirty="0">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49D1F6B4-A73A-4316-9140-9B150E0DBF07}"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ct val="0"/>
                </a:spcBef>
                <a:spcAft>
                  <a:spcPct val="0"/>
                </a:spcAft>
                <a:buClrTx/>
                <a:buSzTx/>
                <a:buFontTx/>
                <a:buNone/>
                <a:defRPr/>
              </a:pPr>
              <a:t>2022/11/11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微软雅黑" panose="020B0503020204020204" pitchFamily="34" charset="-122"/>
              </a:rPr>
              <a:pPr lvl="0" eaLnBrk="1" hangingPunct="1">
                <a:buNone/>
              </a:pPr>
              <a:t>‹#›</a:t>
            </a:fld>
            <a:endParaRPr lang="zh-CN" altLang="en-US" dirty="0">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fontAlgn="auto">
              <a:spcBef>
                <a:spcPts val="0"/>
              </a:spcBef>
              <a:spcAft>
                <a:spcPts val="0"/>
              </a:spcAft>
              <a:buFontTx/>
              <a:buNone/>
              <a:defRPr noProof="0">
                <a:latin typeface="+mn-lt"/>
                <a:ea typeface="+mn-ea"/>
              </a:defRPr>
            </a:lvl1pPr>
          </a:lstStyle>
          <a:p>
            <a:pPr>
              <a:defRPr/>
            </a:pPr>
            <a:fld id="{7F5ACEB7-9DCC-4989-AB18-360724C95EF1}" type="datetimeFigureOut">
              <a:rPr lang="zh-CN" altLang="en-US"/>
              <a:pPr>
                <a:defRPr/>
              </a:pPr>
              <a:t>2022/11/11</a:t>
            </a:fld>
            <a:endParaRPr lang="zh-CN" altLang="en-US"/>
          </a:p>
        </p:txBody>
      </p:sp>
      <p:sp>
        <p:nvSpPr>
          <p:cNvPr id="3" name="页脚占位符 2"/>
          <p:cNvSpPr>
            <a:spLocks noGrp="1"/>
          </p:cNvSpPr>
          <p:nvPr>
            <p:ph type="ftr" sz="quarter" idx="11"/>
          </p:nvPr>
        </p:nvSpPr>
        <p:spPr/>
        <p:txBody>
          <a:bodyPr/>
          <a:lstStyle>
            <a:lvl1pPr fontAlgn="auto">
              <a:spcBef>
                <a:spcPts val="0"/>
              </a:spcBef>
              <a:spcAft>
                <a:spcPts val="0"/>
              </a:spcAft>
              <a:buFontTx/>
              <a:buNone/>
              <a:defRPr noProof="0">
                <a:latin typeface="+mn-lt"/>
                <a:ea typeface="+mn-ea"/>
              </a:defRPr>
            </a:lvl1pPr>
          </a:lstStyle>
          <a:p>
            <a:pPr>
              <a:defRPr/>
            </a:pPr>
            <a:endParaRPr lang="zh-CN" altLang="en-US"/>
          </a:p>
        </p:txBody>
      </p:sp>
      <p:sp>
        <p:nvSpPr>
          <p:cNvPr id="4" name="灯片编号占位符 3"/>
          <p:cNvSpPr>
            <a:spLocks noGrp="1"/>
          </p:cNvSpPr>
          <p:nvPr>
            <p:ph type="sldNum" sz="quarter" idx="12"/>
          </p:nvPr>
        </p:nvSpPr>
        <p:spPr/>
        <p:txBody>
          <a:bodyPr/>
          <a:lstStyle>
            <a:lvl1pPr>
              <a:buFontTx/>
              <a:buNone/>
              <a:defRPr>
                <a:latin typeface="Arial" panose="020B0604020202020204" pitchFamily="34" charset="0"/>
                <a:ea typeface="微软雅黑" panose="020B0503020204020204" pitchFamily="34" charset="-122"/>
              </a:defRPr>
            </a:lvl1pPr>
          </a:lstStyle>
          <a:p>
            <a:pPr>
              <a:defRPr/>
            </a:pPr>
            <a:fld id="{B1D8C799-38D9-4F62-8963-0C1B918FF9B7}" type="slidenum">
              <a:rPr lang="zh-CN" altLang="en-US"/>
              <a:pPr>
                <a:defRPr/>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思维导图">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0659492"/>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02DC608B-513F-4459-8870-06A141BDEFB2}"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2022/11/11</a:t>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pitchFamily="34" charset="0"/>
                <a:ea typeface="宋体" panose="02010600030101010101" pitchFamily="2" charset="-122"/>
              </a:rPr>
              <a:pPr lvl="0" eaLnBrk="1" hangingPunct="1">
                <a:buNone/>
              </a:pPr>
              <a:t>‹#›</a:t>
            </a:fld>
            <a:endParaRPr lang="zh-CN" altLang="en-US" dirty="0">
              <a:solidFill>
                <a:srgbClr val="000000"/>
              </a:solidFill>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noProof="1"/>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E61447E8-9BD9-4286-9AA8-A8E13F1FA210}"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2022/11/11</a:t>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pitchFamily="34" charset="0"/>
                <a:ea typeface="宋体" panose="02010600030101010101" pitchFamily="2" charset="-122"/>
              </a:rPr>
              <a:pPr lvl="0" eaLnBrk="1" hangingPunct="1">
                <a:buNone/>
              </a:pPr>
              <a:t>‹#›</a:t>
            </a:fld>
            <a:endParaRPr lang="zh-CN" altLang="en-US" dirty="0">
              <a:solidFill>
                <a:srgbClr val="000000"/>
              </a:solidFill>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849" y="1709738"/>
            <a:ext cx="10515600" cy="2852737"/>
          </a:xfrm>
          <a:prstGeom prst="rect">
            <a:avLst/>
          </a:prstGeo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49" y="4589466"/>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9BB67779-BABD-4486-924F-94DA106C001F}"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2022/11/11</a:t>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pitchFamily="34" charset="0"/>
                <a:ea typeface="宋体" panose="02010600030101010101" pitchFamily="2" charset="-122"/>
              </a:rPr>
              <a:pPr lvl="0" eaLnBrk="1" hangingPunct="1">
                <a:buNone/>
              </a:pPr>
              <a:t>‹#›</a:t>
            </a:fld>
            <a:endParaRPr lang="zh-CN" altLang="en-US" dirty="0">
              <a:solidFill>
                <a:srgbClr val="000000"/>
              </a:solidFill>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noProof="1"/>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DB6F0A74-2F2E-496B-AC19-DC5C6B1446B5}"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2022/11/11</a:t>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6" name="页脚占位符 5"/>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7" name="灯片编号占位符 6"/>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pitchFamily="34" charset="0"/>
                <a:ea typeface="宋体" panose="02010600030101010101" pitchFamily="2" charset="-122"/>
              </a:rPr>
              <a:pPr lvl="0" eaLnBrk="1" hangingPunct="1">
                <a:buNone/>
              </a:pPr>
              <a:t>‹#›</a:t>
            </a:fld>
            <a:endParaRPr lang="zh-CN" altLang="en-US" dirty="0">
              <a:solidFill>
                <a:srgbClr val="000000"/>
              </a:solidFill>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a:prstGeom prst="rect">
            <a:avLst/>
          </a:prstGeom>
        </p:spPr>
        <p:txBody>
          <a:bodyPr/>
          <a:lstStyle/>
          <a:p>
            <a:r>
              <a:rPr lang="zh-CN" altLang="en-US" noProof="1"/>
              <a:t>单击此处编辑母版标题样式</a:t>
            </a:r>
          </a:p>
        </p:txBody>
      </p:sp>
      <p:sp>
        <p:nvSpPr>
          <p:cNvPr id="3" name="文本占位符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839789" y="2505075"/>
            <a:ext cx="5157787" cy="3684588"/>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72201" y="2505075"/>
            <a:ext cx="5183188" cy="3684588"/>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6"/>
          <p:cNvSpPr>
            <a:spLocks noGrp="1"/>
          </p:cNvSpPr>
          <p:nvPr>
            <p:ph type="dt" sz="half" idx="1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C2576CD-5D87-4EF8-B9E2-0387CAF0B8F1}"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2022/11/11</a:t>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8" name="页脚占位符 7"/>
          <p:cNvSpPr>
            <a:spLocks noGrp="1"/>
          </p:cNvSpPr>
          <p:nvPr>
            <p:ph type="ftr" sz="quarter" idx="1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9" name="灯片编号占位符 8"/>
          <p:cNvSpPr>
            <a:spLocks noGrp="1"/>
          </p:cNvSpPr>
          <p:nvPr>
            <p:ph type="sldNum" sz="quarter" idx="1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pitchFamily="34" charset="0"/>
                <a:ea typeface="宋体" panose="02010600030101010101" pitchFamily="2" charset="-122"/>
              </a:rPr>
              <a:pPr lvl="0" eaLnBrk="1" hangingPunct="1">
                <a:buNone/>
              </a:pPr>
              <a:t>‹#›</a:t>
            </a:fld>
            <a:endParaRPr lang="zh-CN" altLang="en-US" dirty="0">
              <a:solidFill>
                <a:srgbClr val="000000"/>
              </a:solidFill>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noProof="1"/>
              <a:t>单击此处编辑母版标题样式</a:t>
            </a:r>
          </a:p>
        </p:txBody>
      </p:sp>
      <p:sp>
        <p:nvSpPr>
          <p:cNvPr id="3" name="日期占位符 2"/>
          <p:cNvSpPr>
            <a:spLocks noGrp="1"/>
          </p:cNvSpPr>
          <p:nvPr>
            <p:ph type="dt" sz="half" idx="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997FF40-1098-44D5-869F-D862A3749B08}"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2022/11/11</a:t>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4" name="页脚占位符 3"/>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5" name="灯片编号占位符 4"/>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pitchFamily="34" charset="0"/>
                <a:ea typeface="宋体" panose="02010600030101010101" pitchFamily="2" charset="-122"/>
              </a:rPr>
              <a:pPr lvl="0" eaLnBrk="1" hangingPunct="1">
                <a:buNone/>
              </a:pPr>
              <a:t>‹#›</a:t>
            </a:fld>
            <a:endParaRPr lang="zh-CN" altLang="en-US" dirty="0">
              <a:solidFill>
                <a:srgbClr val="000000"/>
              </a:solidFill>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49D1F6B4-A73A-4316-9140-9B150E0DBF07}"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ct val="0"/>
                </a:spcBef>
                <a:spcAft>
                  <a:spcPct val="0"/>
                </a:spcAft>
                <a:buClrTx/>
                <a:buSzTx/>
                <a:buFontTx/>
                <a:buNone/>
                <a:defRPr/>
              </a:pPr>
              <a:t>2022/11/11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微软雅黑" panose="020B0503020204020204" pitchFamily="34" charset="-122"/>
              </a:rPr>
              <a:pPr lvl="0" eaLnBrk="1" hangingPunct="1">
                <a:buNone/>
              </a:pPr>
              <a:t>‹#›</a:t>
            </a:fld>
            <a:endParaRPr lang="zh-CN" altLang="en-US" dirty="0">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空白">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204787" y="0"/>
            <a:ext cx="12426950" cy="6858000"/>
          </a:xfrm>
          <a:prstGeom prst="rect">
            <a:avLst/>
          </a:prstGeom>
          <a:gradFill flip="none" rotWithShape="1">
            <a:gsLst>
              <a:gs pos="0">
                <a:schemeClr val="bg1">
                  <a:lumMod val="100000"/>
                </a:schemeClr>
              </a:gs>
              <a:gs pos="10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mn-lt"/>
              <a:ea typeface="华文细黑" pitchFamily="2" charset="-122"/>
              <a:cs typeface="+mn-cs"/>
            </a:endParaRPr>
          </a:p>
        </p:txBody>
      </p:sp>
      <p:sp>
        <p:nvSpPr>
          <p:cNvPr id="4" name="矩形 3"/>
          <p:cNvSpPr/>
          <p:nvPr/>
        </p:nvSpPr>
        <p:spPr>
          <a:xfrm>
            <a:off x="-96837" y="133350"/>
            <a:ext cx="863600" cy="831850"/>
          </a:xfrm>
          <a:prstGeom prst="rect">
            <a:avLst/>
          </a:prstGeom>
          <a:solidFill>
            <a:srgbClr val="003A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mn-lt"/>
              <a:ea typeface="+mn-ea"/>
              <a:cs typeface="+mn-cs"/>
            </a:endParaRPr>
          </a:p>
        </p:txBody>
      </p:sp>
      <p:grpSp>
        <p:nvGrpSpPr>
          <p:cNvPr id="10245" name="组合 11"/>
          <p:cNvGrpSpPr/>
          <p:nvPr userDrawn="1"/>
        </p:nvGrpSpPr>
        <p:grpSpPr>
          <a:xfrm>
            <a:off x="9625013" y="133350"/>
            <a:ext cx="2319337" cy="677863"/>
            <a:chOff x="9036161" y="441764"/>
            <a:chExt cx="2089019" cy="676964"/>
          </a:xfrm>
        </p:grpSpPr>
        <p:pic>
          <p:nvPicPr>
            <p:cNvPr id="10249" name="图片 1" descr="nculogo"/>
            <p:cNvPicPr>
              <a:picLocks noChangeAspect="1"/>
            </p:cNvPicPr>
            <p:nvPr userDrawn="1"/>
          </p:nvPicPr>
          <p:blipFill>
            <a:blip r:embed="rId3" cstate="print"/>
            <a:stretch>
              <a:fillRect/>
            </a:stretch>
          </p:blipFill>
          <p:spPr>
            <a:xfrm>
              <a:off x="9036161" y="441764"/>
              <a:ext cx="583560" cy="657110"/>
            </a:xfrm>
            <a:prstGeom prst="rect">
              <a:avLst/>
            </a:prstGeom>
            <a:noFill/>
            <a:ln w="9525">
              <a:noFill/>
            </a:ln>
          </p:spPr>
        </p:pic>
        <p:pic>
          <p:nvPicPr>
            <p:cNvPr id="10250" name="图片 1" descr="南大LOGO副本"/>
            <p:cNvPicPr>
              <a:picLocks noChangeAspect="1"/>
            </p:cNvPicPr>
            <p:nvPr userDrawn="1"/>
          </p:nvPicPr>
          <p:blipFill>
            <a:blip r:embed="rId4" cstate="print"/>
            <a:srcRect l="35574" r="-1401"/>
            <a:stretch>
              <a:fillRect/>
            </a:stretch>
          </p:blipFill>
          <p:spPr>
            <a:xfrm>
              <a:off x="9755844" y="441764"/>
              <a:ext cx="1369336" cy="676964"/>
            </a:xfrm>
            <a:prstGeom prst="rect">
              <a:avLst/>
            </a:prstGeom>
            <a:noFill/>
            <a:ln w="9525">
              <a:noFill/>
            </a:ln>
          </p:spPr>
        </p:pic>
      </p:grpSp>
      <p:sp>
        <p:nvSpPr>
          <p:cNvPr id="8" name="文本占位符 7"/>
          <p:cNvSpPr>
            <a:spLocks noGrp="1"/>
          </p:cNvSpPr>
          <p:nvPr>
            <p:ph type="body" sz="quarter" idx="13"/>
          </p:nvPr>
        </p:nvSpPr>
        <p:spPr>
          <a:xfrm>
            <a:off x="876468" y="289981"/>
            <a:ext cx="7886700" cy="501352"/>
          </a:xfrm>
          <a:prstGeom prst="rect">
            <a:avLst/>
          </a:prstGeom>
        </p:spPr>
        <p:txBody>
          <a:bodyPr/>
          <a:lstStyle>
            <a:lvl1pPr marL="0" indent="0">
              <a:buNone/>
              <a:defRPr b="1">
                <a:solidFill>
                  <a:schemeClr val="tx2">
                    <a:lumMod val="75000"/>
                  </a:schemeClr>
                </a:solidFill>
                <a:latin typeface="华文细黑" pitchFamily="2" charset="-122"/>
                <a:ea typeface="华文细黑" pitchFamily="2" charset="-122"/>
              </a:defRPr>
            </a:lvl1pPr>
          </a:lstStyle>
          <a:p>
            <a:pPr lvl="0"/>
            <a:r>
              <a:rPr lang="zh-CN" altLang="en-US" noProof="1"/>
              <a:t>单击此处编辑母版文本样式</a:t>
            </a:r>
          </a:p>
        </p:txBody>
      </p:sp>
      <p:sp>
        <p:nvSpPr>
          <p:cNvPr id="2" name="日期占位符 1"/>
          <p:cNvSpPr>
            <a:spLocks noGrp="1"/>
          </p:cNvSpPr>
          <p:nvPr>
            <p:ph type="dt" sz="half" idx="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7E02FC4B-D38B-4771-9F49-FCDC43100E3F}"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2022/11/11</a:t>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9" name="页脚占位符 2"/>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10"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pitchFamily="34" charset="0"/>
                <a:ea typeface="宋体" panose="02010600030101010101" pitchFamily="2" charset="-122"/>
              </a:rPr>
              <a:pPr lvl="0" eaLnBrk="1" hangingPunct="1">
                <a:buNone/>
              </a:pPr>
              <a:t>‹#›</a:t>
            </a:fld>
            <a:endParaRPr lang="zh-CN" altLang="en-US" dirty="0">
              <a:solidFill>
                <a:srgbClr val="000000"/>
              </a:solidFill>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noProof="1"/>
              <a:t>单击此处编辑母版标题样式</a:t>
            </a:r>
          </a:p>
        </p:txBody>
      </p:sp>
      <p:sp>
        <p:nvSpPr>
          <p:cNvPr id="3" name="内容占位符 2"/>
          <p:cNvSpPr>
            <a:spLocks noGrp="1"/>
          </p:cNvSpPr>
          <p:nvPr>
            <p:ph idx="1"/>
          </p:nvPr>
        </p:nvSpPr>
        <p:spPr>
          <a:xfrm>
            <a:off x="5183188"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日期占位符 4"/>
          <p:cNvSpPr>
            <a:spLocks noGrp="1"/>
          </p:cNvSpPr>
          <p:nvPr>
            <p:ph type="dt" sz="half" idx="1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F0500BD6-16EE-4EEF-8996-509C82591873}"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2022/11/11</a:t>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6" name="页脚占位符 5"/>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7" name="灯片编号占位符 6"/>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pitchFamily="34" charset="0"/>
                <a:ea typeface="宋体" panose="02010600030101010101" pitchFamily="2" charset="-122"/>
              </a:rPr>
              <a:pPr lvl="0" eaLnBrk="1" hangingPunct="1">
                <a:buNone/>
              </a:pPr>
              <a:t>‹#›</a:t>
            </a:fld>
            <a:endParaRPr lang="zh-CN" altLang="en-US" dirty="0">
              <a:solidFill>
                <a:srgbClr val="000000"/>
              </a:solidFill>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987426"/>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日期占位符 4"/>
          <p:cNvSpPr>
            <a:spLocks noGrp="1"/>
          </p:cNvSpPr>
          <p:nvPr>
            <p:ph type="dt" sz="half" idx="1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660B750-EA26-4397-9FD9-7A11FF1CEB56}"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2022/11/11</a:t>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6" name="页脚占位符 5"/>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7" name="灯片编号占位符 6"/>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pitchFamily="34" charset="0"/>
                <a:ea typeface="宋体" panose="02010600030101010101" pitchFamily="2" charset="-122"/>
              </a:rPr>
              <a:pPr lvl="0" eaLnBrk="1" hangingPunct="1">
                <a:buNone/>
              </a:pPr>
              <a:t>‹#›</a:t>
            </a:fld>
            <a:endParaRPr lang="zh-CN" altLang="en-US" dirty="0">
              <a:solidFill>
                <a:srgbClr val="000000"/>
              </a:solidFill>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noProof="1"/>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6196EB66-2371-41C6-A4F0-1980B6D48B1C}"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2022/11/11</a:t>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pitchFamily="34" charset="0"/>
                <a:ea typeface="宋体" panose="02010600030101010101" pitchFamily="2" charset="-122"/>
              </a:rPr>
              <a:pPr lvl="0" eaLnBrk="1" hangingPunct="1">
                <a:buNone/>
              </a:pPr>
              <a:t>‹#›</a:t>
            </a:fld>
            <a:endParaRPr lang="zh-CN" altLang="en-US" dirty="0">
              <a:solidFill>
                <a:srgbClr val="000000"/>
              </a:solidFill>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a:prstGeom prst="rect">
            <a:avLst/>
          </a:prstGeo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201" y="365125"/>
            <a:ext cx="7734300" cy="5811838"/>
          </a:xfrm>
          <a:prstGeom prst="rect">
            <a:avLst/>
          </a:prstGeo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450C8FB4-D9A0-43C0-B454-7BA52F5C03E3}"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2022/11/11</a:t>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pitchFamily="34" charset="0"/>
                <a:ea typeface="宋体" panose="02010600030101010101" pitchFamily="2" charset="-122"/>
              </a:rPr>
              <a:pPr lvl="0" eaLnBrk="1" hangingPunct="1">
                <a:buNone/>
              </a:pPr>
              <a:t>‹#›</a:t>
            </a:fld>
            <a:endParaRPr lang="zh-CN" altLang="en-US" dirty="0">
              <a:solidFill>
                <a:srgbClr val="000000"/>
              </a:solidFill>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49D1F6B4-A73A-4316-9140-9B150E0DBF07}"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ct val="0"/>
                </a:spcBef>
                <a:spcAft>
                  <a:spcPct val="0"/>
                </a:spcAft>
                <a:buClrTx/>
                <a:buSzTx/>
                <a:buFontTx/>
                <a:buNone/>
                <a:defRPr/>
              </a:pPr>
              <a:t>2022/11/11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微软雅黑" panose="020B0503020204020204" pitchFamily="34" charset="-122"/>
              </a:rPr>
              <a:pPr lvl="0" eaLnBrk="1" hangingPunct="1">
                <a:buNone/>
              </a:pPr>
              <a:t>‹#›</a:t>
            </a:fld>
            <a:endParaRPr lang="zh-CN" altLang="en-US" dirty="0">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49D1F6B4-A73A-4316-9140-9B150E0DBF07}"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ct val="0"/>
                </a:spcBef>
                <a:spcAft>
                  <a:spcPct val="0"/>
                </a:spcAft>
                <a:buClrTx/>
                <a:buSzTx/>
                <a:buFontTx/>
                <a:buNone/>
                <a:defRPr/>
              </a:pPr>
              <a:t>2022/11/11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微软雅黑" panose="020B0503020204020204" pitchFamily="34" charset="-122"/>
              </a:rPr>
              <a:pPr lvl="0" eaLnBrk="1" hangingPunct="1">
                <a:buNone/>
              </a:pPr>
              <a:t>‹#›</a:t>
            </a:fld>
            <a:endParaRPr lang="zh-CN" altLang="en-US" dirty="0">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49D1F6B4-A73A-4316-9140-9B150E0DBF07}"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ct val="0"/>
                </a:spcBef>
                <a:spcAft>
                  <a:spcPct val="0"/>
                </a:spcAft>
                <a:buClrTx/>
                <a:buSzTx/>
                <a:buFontTx/>
                <a:buNone/>
                <a:defRPr/>
              </a:pPr>
              <a:t>2022/11/11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dirty="0">
                <a:latin typeface="微软雅黑" panose="020B0503020204020204" pitchFamily="34" charset="-122"/>
              </a:rPr>
              <a:pPr lvl="0" eaLnBrk="1" hangingPunct="1">
                <a:buNone/>
              </a:pPr>
              <a:t>‹#›</a:t>
            </a:fld>
            <a:endParaRPr lang="zh-CN" altLang="en-US" dirty="0">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49D1F6B4-A73A-4316-9140-9B150E0DBF07}"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ct val="0"/>
                </a:spcBef>
                <a:spcAft>
                  <a:spcPct val="0"/>
                </a:spcAft>
                <a:buClrTx/>
                <a:buSzTx/>
                <a:buFontTx/>
                <a:buNone/>
                <a:defRPr/>
              </a:pPr>
              <a:t>2022/11/11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latin typeface="微软雅黑" panose="020B0503020204020204" pitchFamily="34" charset="-122"/>
              </a:rPr>
              <a:pPr lvl="0" eaLnBrk="1" hangingPunct="1">
                <a:buNone/>
              </a:pPr>
              <a:t>‹#›</a:t>
            </a:fld>
            <a:endParaRPr lang="zh-CN" altLang="en-US" dirty="0">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49D1F6B4-A73A-4316-9140-9B150E0DBF07}"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ct val="0"/>
                </a:spcBef>
                <a:spcAft>
                  <a:spcPct val="0"/>
                </a:spcAft>
                <a:buClrTx/>
                <a:buSzTx/>
                <a:buFontTx/>
                <a:buNone/>
                <a:defRPr/>
              </a:pPr>
              <a:t>2022/11/11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latin typeface="微软雅黑" panose="020B0503020204020204" pitchFamily="34" charset="-122"/>
              </a:rPr>
              <a:pPr lvl="0" eaLnBrk="1" hangingPunct="1">
                <a:buNone/>
              </a:pPr>
              <a:t>‹#›</a:t>
            </a:fld>
            <a:endParaRPr lang="zh-CN" altLang="en-US" dirty="0">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49D1F6B4-A73A-4316-9140-9B150E0DBF07}"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ct val="0"/>
                </a:spcBef>
                <a:spcAft>
                  <a:spcPct val="0"/>
                </a:spcAft>
                <a:buClrTx/>
                <a:buSzTx/>
                <a:buFontTx/>
                <a:buNone/>
                <a:defRPr/>
              </a:pPr>
              <a:t>2022/11/11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微软雅黑" panose="020B0503020204020204" pitchFamily="34" charset="-122"/>
              </a:rPr>
              <a:pPr lvl="0" eaLnBrk="1" hangingPunct="1">
                <a:buNone/>
              </a:pPr>
              <a:t>‹#›</a:t>
            </a:fld>
            <a:endParaRPr lang="zh-CN" altLang="en-US" dirty="0">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49D1F6B4-A73A-4316-9140-9B150E0DBF07}"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ct val="0"/>
                </a:spcBef>
                <a:spcAft>
                  <a:spcPct val="0"/>
                </a:spcAft>
                <a:buClrTx/>
                <a:buSzTx/>
                <a:buFontTx/>
                <a:buNone/>
                <a:defRPr/>
              </a:pPr>
              <a:t>2022/11/11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微软雅黑" panose="020B0503020204020204" pitchFamily="34" charset="-122"/>
              </a:rPr>
              <a:pPr lvl="0" eaLnBrk="1" hangingPunct="1">
                <a:buNone/>
              </a:pPr>
              <a:t>‹#›</a:t>
            </a:fld>
            <a:endParaRPr lang="zh-CN" altLang="en-US" dirty="0">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1.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49D1F6B4-A73A-4316-9140-9B150E0DBF07}" type="datetimeFigureOut">
              <a:rPr kumimoji="0" lang="zh-CN" altLang="en-US" sz="1200" b="0" i="0" u="none" strike="noStrike" kern="1200" cap="none" spc="0" normalizeH="0" baseline="0" noProof="1">
                <a:ln>
                  <a:noFill/>
                </a:ln>
                <a:solidFill>
                  <a:schemeClr val="tx1">
                    <a:tint val="75000"/>
                  </a:schemeClr>
                </a:solidFill>
                <a:effectLst/>
                <a:uLnTx/>
                <a:uFillTx/>
                <a:latin typeface="微软雅黑" panose="020B0503020204020204" pitchFamily="34" charset="-122"/>
                <a:ea typeface="微软雅黑" panose="020B0503020204020204" pitchFamily="34" charset="-122"/>
                <a:cs typeface="+mn-cs"/>
              </a:rPr>
              <a:pPr marL="0" marR="0" lvl="0" indent="0" algn="l" defTabSz="914400" rtl="0" eaLnBrk="1" fontAlgn="auto" latinLnBrk="0" hangingPunct="1">
                <a:lnSpc>
                  <a:spcPct val="100000"/>
                </a:lnSpc>
                <a:spcBef>
                  <a:spcPct val="0"/>
                </a:spcBef>
                <a:spcAft>
                  <a:spcPct val="0"/>
                </a:spcAft>
                <a:buClrTx/>
                <a:buSzTx/>
                <a:buFontTx/>
                <a:buNone/>
                <a:defRPr/>
              </a:pPr>
              <a:t>2022/11/11</a:t>
            </a:fld>
            <a:endParaRPr kumimoji="0" lang="zh-CN" altLang="en-US" sz="1200" b="0" i="0" u="none" strike="noStrike" kern="1200" cap="none" spc="0" normalizeH="0" baseline="0" noProof="1">
              <a:ln>
                <a:noFill/>
              </a:ln>
              <a:solidFill>
                <a:schemeClr val="tx1">
                  <a:tint val="75000"/>
                </a:schemeClr>
              </a:solidFill>
              <a:effectLst/>
              <a:uLnTx/>
              <a:uFillTx/>
              <a:latin typeface="微软雅黑" panose="020B0503020204020204" pitchFamily="34" charset="-122"/>
              <a:ea typeface="微软雅黑" panose="020B0503020204020204" pitchFamily="34"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latin typeface="微软雅黑" panose="020B0503020204020204" pitchFamily="34" charset="-122"/>
                <a:ea typeface="微软雅黑" panose="020B0503020204020204" pitchFamily="34" charset="-122"/>
                <a:sym typeface="微软雅黑" panose="020B0503020204020204" pitchFamily="34" charset="-122"/>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zh-CN" altLang="en-US" dirty="0">
                <a:latin typeface="微软雅黑" panose="020B0503020204020204" pitchFamily="34" charset="-122"/>
              </a:rPr>
              <a:pPr lvl="0" eaLnBrk="1" hangingPunct="1">
                <a:buNone/>
              </a:pPr>
              <a:t>‹#›</a:t>
            </a:fld>
            <a:endParaRPr lang="zh-CN" altLang="en-US" dirty="0">
              <a:latin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85" r:id="rId13"/>
  </p:sldLayoutIdLst>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hf sldNum="0" hdr="0" ftr="0" dt="0"/>
  <p:txStyles>
    <p:titleStyle>
      <a:lvl1pPr algn="l" rtl="0" eaLnBrk="0" fontAlgn="base" hangingPunct="0">
        <a:lnSpc>
          <a:spcPct val="90000"/>
        </a:lnSpc>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cstate="print"/>
          <a:stretch>
            <a:fillRect/>
          </a:stretch>
        </a:blipFill>
        <a:effectLst/>
      </p:bgPr>
    </p:bg>
    <p:spTree>
      <p:nvGrpSpPr>
        <p:cNvPr id="1" name=""/>
        <p:cNvGrpSpPr/>
        <p:nvPr/>
      </p:nvGrpSpPr>
      <p:grpSpPr>
        <a:xfrm>
          <a:off x="0" y="0"/>
          <a:ext cx="0" cy="0"/>
          <a:chOff x="0" y="0"/>
          <a:chExt cx="0" cy="0"/>
        </a:xfrm>
      </p:grpSpPr>
      <p:pic>
        <p:nvPicPr>
          <p:cNvPr id="2050" name="图片 6"/>
          <p:cNvPicPr>
            <a:picLocks noChangeAspect="1"/>
          </p:cNvPicPr>
          <p:nvPr/>
        </p:nvPicPr>
        <p:blipFill>
          <a:blip r:embed="rId14" cstate="print"/>
          <a:stretch>
            <a:fillRect/>
          </a:stretch>
        </p:blipFill>
        <p:spPr>
          <a:xfrm>
            <a:off x="0" y="0"/>
            <a:ext cx="121920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8" Type="http://schemas.openxmlformats.org/officeDocument/2006/relationships/tags" Target="../tags/tag30.xml"/><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image" Target="../media/image18.pn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image" Target="../media/image17.png"/><Relationship Id="rId5" Type="http://schemas.openxmlformats.org/officeDocument/2006/relationships/tags" Target="../tags/tag27.xml"/><Relationship Id="rId10" Type="http://schemas.openxmlformats.org/officeDocument/2006/relationships/image" Target="../media/image16.jpeg"/><Relationship Id="rId4" Type="http://schemas.openxmlformats.org/officeDocument/2006/relationships/tags" Target="../tags/tag26.xml"/><Relationship Id="rId9"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tags" Target="../tags/tag43.xml"/><Relationship Id="rId18" Type="http://schemas.openxmlformats.org/officeDocument/2006/relationships/image" Target="../media/image20.jpeg"/><Relationship Id="rId3" Type="http://schemas.openxmlformats.org/officeDocument/2006/relationships/tags" Target="../tags/tag33.xml"/><Relationship Id="rId7" Type="http://schemas.openxmlformats.org/officeDocument/2006/relationships/tags" Target="../tags/tag37.xml"/><Relationship Id="rId12" Type="http://schemas.openxmlformats.org/officeDocument/2006/relationships/tags" Target="../tags/tag42.xml"/><Relationship Id="rId17" Type="http://schemas.openxmlformats.org/officeDocument/2006/relationships/image" Target="../media/image19.jpeg"/><Relationship Id="rId2" Type="http://schemas.openxmlformats.org/officeDocument/2006/relationships/tags" Target="../tags/tag32.xml"/><Relationship Id="rId16" Type="http://schemas.openxmlformats.org/officeDocument/2006/relationships/slideLayout" Target="../slideLayouts/slideLayout7.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5" Type="http://schemas.openxmlformats.org/officeDocument/2006/relationships/tags" Target="../tags/tag35.xml"/><Relationship Id="rId15" Type="http://schemas.openxmlformats.org/officeDocument/2006/relationships/tags" Target="../tags/tag45.xml"/><Relationship Id="rId10" Type="http://schemas.openxmlformats.org/officeDocument/2006/relationships/tags" Target="../tags/tag40.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tags" Target="../tags/tag44.xml"/></Relationships>
</file>

<file path=ppt/slides/_rels/slide13.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tags" Target="../tags/tag48.xml"/><Relationship Id="rId7" Type="http://schemas.openxmlformats.org/officeDocument/2006/relationships/notesSlide" Target="../notesSlides/notesSlide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Layout" Target="../slideLayouts/slideLayout7.xml"/><Relationship Id="rId5" Type="http://schemas.openxmlformats.org/officeDocument/2006/relationships/tags" Target="../tags/tag50.xml"/><Relationship Id="rId10" Type="http://schemas.openxmlformats.org/officeDocument/2006/relationships/image" Target="../media/image23.jpg"/><Relationship Id="rId4" Type="http://schemas.openxmlformats.org/officeDocument/2006/relationships/tags" Target="../tags/tag49.xml"/><Relationship Id="rId9" Type="http://schemas.openxmlformats.org/officeDocument/2006/relationships/image" Target="../media/image22.jpeg"/></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53.xml"/><Relationship Id="rId7" Type="http://schemas.openxmlformats.org/officeDocument/2006/relationships/tags" Target="../tags/tag57.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5" Type="http://schemas.openxmlformats.org/officeDocument/2006/relationships/tags" Target="../tags/tag55.xml"/><Relationship Id="rId10" Type="http://schemas.openxmlformats.org/officeDocument/2006/relationships/image" Target="../media/image24.png"/><Relationship Id="rId4" Type="http://schemas.openxmlformats.org/officeDocument/2006/relationships/tags" Target="../tags/tag54.xml"/><Relationship Id="rId9"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tags" Target="../tags/tag60.xml"/><Relationship Id="rId7" Type="http://schemas.openxmlformats.org/officeDocument/2006/relationships/notesSlide" Target="../notesSlides/notesSlide1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Layout" Target="../slideLayouts/slideLayout7.xml"/><Relationship Id="rId5" Type="http://schemas.openxmlformats.org/officeDocument/2006/relationships/tags" Target="../tags/tag62.xml"/><Relationship Id="rId4" Type="http://schemas.openxmlformats.org/officeDocument/2006/relationships/tags" Target="../tags/tag61.xml"/><Relationship Id="rId9"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notesSlide" Target="../notesSlides/notesSlide1.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Layout" Target="../slideLayouts/slideLayout7.xml"/><Relationship Id="rId5" Type="http://schemas.openxmlformats.org/officeDocument/2006/relationships/tags" Target="../tags/tag10.xml"/><Relationship Id="rId4" Type="http://schemas.openxmlformats.org/officeDocument/2006/relationships/tags" Target="../tags/tag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6.png"/><Relationship Id="rId2" Type="http://schemas.openxmlformats.org/officeDocument/2006/relationships/tags" Target="../tags/tag12.xml"/><Relationship Id="rId1" Type="http://schemas.openxmlformats.org/officeDocument/2006/relationships/tags" Target="../tags/tag11.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tags" Target="../tags/tag15.xml"/><Relationship Id="rId7" Type="http://schemas.openxmlformats.org/officeDocument/2006/relationships/notesSlide" Target="../notesSlides/notesSlide3.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Layout" Target="../slideLayouts/slideLayout7.xml"/><Relationship Id="rId5" Type="http://schemas.openxmlformats.org/officeDocument/2006/relationships/tags" Target="../tags/tag17.xml"/><Relationship Id="rId4" Type="http://schemas.openxmlformats.org/officeDocument/2006/relationships/tags" Target="../tags/tag16.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7.xml"/><Relationship Id="rId7" Type="http://schemas.openxmlformats.org/officeDocument/2006/relationships/image" Target="../media/image12.png"/><Relationship Id="rId2" Type="http://schemas.openxmlformats.org/officeDocument/2006/relationships/tags" Target="../tags/tag21.xml"/><Relationship Id="rId1" Type="http://schemas.openxmlformats.org/officeDocument/2006/relationships/tags" Target="../tags/tag20.xml"/><Relationship Id="rId6" Type="http://schemas.microsoft.com/office/2007/relationships/hdphoto" Target="../media/hdphoto1.wdp"/><Relationship Id="rId5" Type="http://schemas.openxmlformats.org/officeDocument/2006/relationships/image" Target="../media/image5.png"/><Relationship Id="rId10" Type="http://schemas.openxmlformats.org/officeDocument/2006/relationships/image" Target="../media/image14.jpg"/><Relationship Id="rId4" Type="http://schemas.openxmlformats.org/officeDocument/2006/relationships/notesSlide" Target="../notesSlides/notesSlide6.xml"/><Relationship Id="rId9"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12700" y="2273300"/>
            <a:ext cx="12204700" cy="2325077"/>
          </a:xfrm>
          <a:prstGeom prst="rect">
            <a:avLst/>
          </a:prstGeom>
          <a:solidFill>
            <a:srgbClr val="DC0917"/>
          </a:solidFill>
          <a:ln>
            <a:noFill/>
          </a:ln>
        </p:spPr>
        <p:style>
          <a:lnRef idx="2">
            <a:schemeClr val="accent1">
              <a:shade val="50000"/>
            </a:schemeClr>
          </a:lnRef>
          <a:fillRef idx="1">
            <a:schemeClr val="accent1"/>
          </a:fillRef>
          <a:effectRef idx="0">
            <a:schemeClr val="accent1"/>
          </a:effectRef>
          <a:fontRef idx="minor">
            <a:schemeClr val="lt1"/>
          </a:fontRef>
        </p:style>
        <p:txBody>
          <a:bodyPr lIns="2847500" anchor="ctr">
            <a:norm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4000" b="1"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5" name="任意多边形 4"/>
          <p:cNvSpPr/>
          <p:nvPr>
            <p:custDataLst>
              <p:tags r:id="rId2"/>
            </p:custDataLst>
          </p:nvPr>
        </p:nvSpPr>
        <p:spPr>
          <a:xfrm>
            <a:off x="-12700" y="1671638"/>
            <a:ext cx="2674938" cy="2082800"/>
          </a:xfrm>
          <a:custGeom>
            <a:avLst/>
            <a:gdLst>
              <a:gd name="connsiteX0" fmla="*/ 0 w 1950720"/>
              <a:gd name="connsiteY0" fmla="*/ 0 h 1535364"/>
              <a:gd name="connsiteX1" fmla="*/ 1950720 w 1950720"/>
              <a:gd name="connsiteY1" fmla="*/ 0 h 1535364"/>
              <a:gd name="connsiteX2" fmla="*/ 975360 w 1950720"/>
              <a:gd name="connsiteY2" fmla="*/ 1535364 h 1535364"/>
            </a:gdLst>
            <a:ahLst/>
            <a:cxnLst>
              <a:cxn ang="0">
                <a:pos x="connsiteX0" y="connsiteY0"/>
              </a:cxn>
              <a:cxn ang="0">
                <a:pos x="connsiteX1" y="connsiteY1"/>
              </a:cxn>
              <a:cxn ang="0">
                <a:pos x="connsiteX2" y="connsiteY2"/>
              </a:cxn>
            </a:cxnLst>
            <a:rect l="l" t="t" r="r" b="b"/>
            <a:pathLst>
              <a:path w="1950720" h="1535364">
                <a:moveTo>
                  <a:pt x="0" y="0"/>
                </a:moveTo>
                <a:lnTo>
                  <a:pt x="1950720" y="0"/>
                </a:lnTo>
                <a:lnTo>
                  <a:pt x="975360" y="1535364"/>
                </a:lnTo>
                <a:close/>
              </a:path>
            </a:pathLst>
          </a:custGeom>
          <a:solidFill>
            <a:srgbClr val="C0A062"/>
          </a:solidFill>
          <a:ln w="0">
            <a:noFill/>
          </a:ln>
        </p:spPr>
        <p:style>
          <a:lnRef idx="2">
            <a:schemeClr val="accent1">
              <a:shade val="50000"/>
            </a:schemeClr>
          </a:lnRef>
          <a:fillRef idx="1">
            <a:schemeClr val="accent1"/>
          </a:fillRef>
          <a:effectRef idx="0">
            <a:schemeClr val="accent1"/>
          </a:effectRef>
          <a:fontRef idx="minor">
            <a:schemeClr val="lt1"/>
          </a:fontRef>
        </p:style>
        <p:txBody>
          <a:bodyPr tIns="0" bIns="569500" anchor="ctr"/>
          <a:lstStyle/>
          <a:p>
            <a:pPr marL="0" marR="0" lvl="0" indent="0" algn="ctr" defTabSz="914400" rtl="0" eaLnBrk="1" fontAlgn="auto" latinLnBrk="0" hangingPunct="1">
              <a:lnSpc>
                <a:spcPct val="100000"/>
              </a:lnSpc>
              <a:spcBef>
                <a:spcPct val="0"/>
              </a:spcBef>
              <a:spcAft>
                <a:spcPct val="0"/>
              </a:spcAft>
              <a:buClr>
                <a:srgbClr val="FFC000">
                  <a:lumMod val="75000"/>
                </a:srgbClr>
              </a:buClr>
              <a:buSzPct val="60000"/>
              <a:buFontTx/>
              <a:buNone/>
              <a:defRPr/>
            </a:pPr>
            <a:r>
              <a:rPr kumimoji="0" lang="en-US" altLang="zh-CN" sz="6600" b="0" i="0" u="none" strike="noStrike" kern="1200" cap="none" spc="0" normalizeH="0" baseline="0" noProof="1">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13</a:t>
            </a:r>
            <a:endParaRPr kumimoji="0" lang="zh-CN" altLang="en-US" sz="6600" b="0" i="0" u="none" strike="noStrike" kern="1200" cap="none" spc="0" normalizeH="0" baseline="0" noProof="1">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 name="文本框 8"/>
          <p:cNvSpPr txBox="1"/>
          <p:nvPr/>
        </p:nvSpPr>
        <p:spPr>
          <a:xfrm>
            <a:off x="1982788" y="2876550"/>
            <a:ext cx="9813925" cy="1446550"/>
          </a:xfrm>
          <a:prstGeom prst="rect">
            <a:avLst/>
          </a:prstGeom>
          <a:noFill/>
          <a:ln w="9525">
            <a:noFill/>
          </a:ln>
        </p:spPr>
        <p:txBody>
          <a:bodyPr>
            <a:spAutoFit/>
          </a:bodyPr>
          <a:lstStyle/>
          <a:p>
            <a:r>
              <a:rPr lang="zh-CN" altLang="en-US" sz="4400" b="1" dirty="0">
                <a:solidFill>
                  <a:srgbClr val="FFFFFF"/>
                </a:solidFill>
                <a:latin typeface="微软雅黑" panose="020B0503020204020204" pitchFamily="34" charset="-122"/>
                <a:ea typeface="微软雅黑" panose="020B0503020204020204" pitchFamily="34" charset="-122"/>
              </a:rPr>
              <a:t>社会主义核心价值观有哪些显著特征</a:t>
            </a:r>
            <a:r>
              <a:rPr lang="zh-CN" altLang="zh-CN" sz="4400" b="1" dirty="0">
                <a:solidFill>
                  <a:srgbClr val="FFFFFF"/>
                </a:solidFill>
                <a:latin typeface="微软雅黑" panose="020B0503020204020204" pitchFamily="34" charset="-122"/>
                <a:ea typeface="微软雅黑" panose="020B0503020204020204" pitchFamily="34" charset="-122"/>
              </a:rPr>
              <a:t>？</a:t>
            </a:r>
            <a:endParaRPr lang="en-US" altLang="zh-CN" sz="4400" b="1" dirty="0">
              <a:solidFill>
                <a:srgbClr val="FFFFFF"/>
              </a:solidFill>
              <a:latin typeface="微软雅黑" panose="020B0503020204020204" pitchFamily="34" charset="-122"/>
              <a:ea typeface="微软雅黑" panose="020B0503020204020204" pitchFamily="34" charset="-122"/>
            </a:endParaRPr>
          </a:p>
          <a:p>
            <a:endParaRPr lang="zh-CN" altLang="zh-CN" sz="4400" b="1" dirty="0">
              <a:solidFill>
                <a:srgbClr val="FFFFFF"/>
              </a:solidFill>
              <a:latin typeface="微软雅黑" panose="020B0503020204020204" pitchFamily="34" charset="-122"/>
              <a:ea typeface="微软雅黑" panose="020B0503020204020204" pitchFamily="34" charset="-122"/>
            </a:endParaRPr>
          </a:p>
        </p:txBody>
      </p:sp>
      <p:sp>
        <p:nvSpPr>
          <p:cNvPr id="6" name="矩形 5"/>
          <p:cNvSpPr>
            <a:spLocks noChangeArrowheads="1"/>
          </p:cNvSpPr>
          <p:nvPr/>
        </p:nvSpPr>
        <p:spPr bwMode="auto">
          <a:xfrm>
            <a:off x="2670175" y="750887"/>
            <a:ext cx="9081332" cy="707886"/>
          </a:xfrm>
          <a:prstGeom prst="rect">
            <a:avLst/>
          </a:prstGeom>
          <a:noFill/>
          <a:ln w="9525">
            <a:noFill/>
            <a:miter lim="800000"/>
            <a:headEnd/>
            <a:tailEnd/>
          </a:ln>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等线" pitchFamily="2" charset="-122"/>
                <a:ea typeface="等线" pitchFamily="2" charset="-122"/>
                <a:cs typeface="+mn-cs"/>
              </a:defRPr>
            </a:lvl1pPr>
            <a:lvl2pPr marL="457200" algn="l" rtl="0" eaLnBrk="0" fontAlgn="base" hangingPunct="0">
              <a:spcBef>
                <a:spcPct val="0"/>
              </a:spcBef>
              <a:spcAft>
                <a:spcPct val="0"/>
              </a:spcAft>
              <a:defRPr kern="1200">
                <a:solidFill>
                  <a:schemeClr val="tx1"/>
                </a:solidFill>
                <a:latin typeface="等线" pitchFamily="2" charset="-122"/>
                <a:ea typeface="等线" pitchFamily="2" charset="-122"/>
                <a:cs typeface="+mn-cs"/>
              </a:defRPr>
            </a:lvl2pPr>
            <a:lvl3pPr marL="914400" algn="l" rtl="0" eaLnBrk="0" fontAlgn="base" hangingPunct="0">
              <a:spcBef>
                <a:spcPct val="0"/>
              </a:spcBef>
              <a:spcAft>
                <a:spcPct val="0"/>
              </a:spcAft>
              <a:defRPr kern="1200">
                <a:solidFill>
                  <a:schemeClr val="tx1"/>
                </a:solidFill>
                <a:latin typeface="等线" pitchFamily="2" charset="-122"/>
                <a:ea typeface="等线" pitchFamily="2" charset="-122"/>
                <a:cs typeface="+mn-cs"/>
              </a:defRPr>
            </a:lvl3pPr>
            <a:lvl4pPr marL="1371600" algn="l" rtl="0" eaLnBrk="0" fontAlgn="base" hangingPunct="0">
              <a:spcBef>
                <a:spcPct val="0"/>
              </a:spcBef>
              <a:spcAft>
                <a:spcPct val="0"/>
              </a:spcAft>
              <a:defRPr kern="1200">
                <a:solidFill>
                  <a:schemeClr val="tx1"/>
                </a:solidFill>
                <a:latin typeface="等线" pitchFamily="2" charset="-122"/>
                <a:ea typeface="等线" pitchFamily="2" charset="-122"/>
                <a:cs typeface="+mn-cs"/>
              </a:defRPr>
            </a:lvl4pPr>
            <a:lvl5pPr marL="1828800" algn="l" rtl="0" eaLnBrk="0" fontAlgn="base" hangingPunct="0">
              <a:spcBef>
                <a:spcPct val="0"/>
              </a:spcBef>
              <a:spcAft>
                <a:spcPct val="0"/>
              </a:spcAft>
              <a:defRPr kern="1200">
                <a:solidFill>
                  <a:schemeClr val="tx1"/>
                </a:solidFill>
                <a:latin typeface="等线" pitchFamily="2" charset="-122"/>
                <a:ea typeface="等线" pitchFamily="2" charset="-122"/>
                <a:cs typeface="+mn-cs"/>
              </a:defRPr>
            </a:lvl5pPr>
            <a:lvl6pPr marL="2286000" algn="l" defTabSz="914400" rtl="0" eaLnBrk="1" latinLnBrk="0" hangingPunct="1">
              <a:defRPr kern="1200">
                <a:solidFill>
                  <a:schemeClr val="tx1"/>
                </a:solidFill>
                <a:latin typeface="等线" pitchFamily="2" charset="-122"/>
                <a:ea typeface="等线" pitchFamily="2" charset="-122"/>
                <a:cs typeface="+mn-cs"/>
              </a:defRPr>
            </a:lvl6pPr>
            <a:lvl7pPr marL="2743200" algn="l" defTabSz="914400" rtl="0" eaLnBrk="1" latinLnBrk="0" hangingPunct="1">
              <a:defRPr kern="1200">
                <a:solidFill>
                  <a:schemeClr val="tx1"/>
                </a:solidFill>
                <a:latin typeface="等线" pitchFamily="2" charset="-122"/>
                <a:ea typeface="等线" pitchFamily="2" charset="-122"/>
                <a:cs typeface="+mn-cs"/>
              </a:defRPr>
            </a:lvl7pPr>
            <a:lvl8pPr marL="3200400" algn="l" defTabSz="914400" rtl="0" eaLnBrk="1" latinLnBrk="0" hangingPunct="1">
              <a:defRPr kern="1200">
                <a:solidFill>
                  <a:schemeClr val="tx1"/>
                </a:solidFill>
                <a:latin typeface="等线" pitchFamily="2" charset="-122"/>
                <a:ea typeface="等线" pitchFamily="2" charset="-122"/>
                <a:cs typeface="+mn-cs"/>
              </a:defRPr>
            </a:lvl8pPr>
            <a:lvl9pPr marL="3657600" algn="l" defTabSz="914400" rtl="0" eaLnBrk="1" latinLnBrk="0" hangingPunct="1">
              <a:defRPr kern="1200">
                <a:solidFill>
                  <a:schemeClr val="tx1"/>
                </a:solidFill>
                <a:latin typeface="等线" pitchFamily="2" charset="-122"/>
                <a:ea typeface="等线" pitchFamily="2" charset="-122"/>
                <a:cs typeface="+mn-cs"/>
              </a:defRPr>
            </a:lvl9pPr>
          </a:lstStyle>
          <a:p>
            <a:r>
              <a:rPr lang="en-US" altLang="zh-CN" sz="4000" b="1" dirty="0">
                <a:latin typeface="方正粗黑宋简体" pitchFamily="2" charset="-122"/>
                <a:ea typeface="方正粗黑宋简体" pitchFamily="2" charset="-122"/>
              </a:rPr>
              <a:t> 《</a:t>
            </a:r>
            <a:r>
              <a:rPr lang="zh-CN" altLang="en-US" sz="4000" b="1" dirty="0">
                <a:latin typeface="方正粗黑宋简体" pitchFamily="2" charset="-122"/>
                <a:ea typeface="方正粗黑宋简体" pitchFamily="2" charset="-122"/>
              </a:rPr>
              <a:t>思想道德与法治</a:t>
            </a:r>
            <a:r>
              <a:rPr lang="en-US" altLang="zh-CN" sz="4000" b="1" dirty="0">
                <a:latin typeface="方正粗黑宋简体" pitchFamily="2" charset="-122"/>
                <a:ea typeface="方正粗黑宋简体" pitchFamily="2" charset="-122"/>
              </a:rPr>
              <a:t>》</a:t>
            </a:r>
            <a:r>
              <a:rPr lang="zh-CN" altLang="en-US" sz="4000" b="1" dirty="0">
                <a:latin typeface="方正粗黑宋简体" pitchFamily="2" charset="-122"/>
                <a:ea typeface="方正粗黑宋简体" pitchFamily="2" charset="-122"/>
              </a:rPr>
              <a:t>问题式专题化教学</a:t>
            </a:r>
            <a:endParaRPr lang="zh-CN" altLang="en-US" sz="4000" dirty="0"/>
          </a:p>
        </p:txBody>
      </p:sp>
      <p:sp>
        <p:nvSpPr>
          <p:cNvPr id="2" name="TextBox 3">
            <a:extLst>
              <a:ext uri="{FF2B5EF4-FFF2-40B4-BE49-F238E27FC236}">
                <a16:creationId xmlns:a16="http://schemas.microsoft.com/office/drawing/2014/main" id="{148DE86C-ACD8-C7AC-1F67-7C236DF0D124}"/>
              </a:ext>
            </a:extLst>
          </p:cNvPr>
          <p:cNvSpPr txBox="1"/>
          <p:nvPr/>
        </p:nvSpPr>
        <p:spPr>
          <a:xfrm>
            <a:off x="1765754" y="4091173"/>
            <a:ext cx="6757785" cy="461665"/>
          </a:xfrm>
          <a:prstGeom prst="rect">
            <a:avLst/>
          </a:prstGeom>
          <a:noFill/>
        </p:spPr>
        <p:txBody>
          <a:bodyPr wrap="square" rtlCol="0">
            <a:spAutoFit/>
          </a:bodyPr>
          <a:lstStyle>
            <a:defPPr>
              <a:defRPr lang="zh-CN"/>
            </a:defPPr>
            <a:lvl1pPr>
              <a:defRPr sz="2800" b="1">
                <a:solidFill>
                  <a:schemeClr val="accent1"/>
                </a:solidFill>
                <a:latin typeface="微软雅黑" panose="020B0503020204020204" pitchFamily="34" charset="-122"/>
                <a:ea typeface="微软雅黑" panose="020B0503020204020204" pitchFamily="34" charset="-122"/>
              </a:defRPr>
            </a:lvl1pPr>
          </a:lstStyle>
          <a:p>
            <a:pPr algn="ctr">
              <a:lnSpc>
                <a:spcPct val="100000"/>
              </a:lnSpc>
            </a:pPr>
            <a:r>
              <a:rPr sz="2400" dirty="0">
                <a:solidFill>
                  <a:schemeClr val="bg1"/>
                </a:solidFill>
              </a:rPr>
              <a:t>——先进性、人民性</a:t>
            </a:r>
            <a:r>
              <a:rPr lang="zh-CN" sz="2400" dirty="0">
                <a:solidFill>
                  <a:schemeClr val="bg1"/>
                </a:solidFill>
              </a:rPr>
              <a:t>、</a:t>
            </a:r>
            <a:r>
              <a:rPr sz="2400" dirty="0">
                <a:solidFill>
                  <a:schemeClr val="bg1"/>
                </a:solidFill>
              </a:rPr>
              <a:t>真实性</a:t>
            </a:r>
          </a:p>
        </p:txBody>
      </p:sp>
      <p:sp>
        <p:nvSpPr>
          <p:cNvPr id="3" name="文本框 2">
            <a:extLst>
              <a:ext uri="{FF2B5EF4-FFF2-40B4-BE49-F238E27FC236}">
                <a16:creationId xmlns:a16="http://schemas.microsoft.com/office/drawing/2014/main" id="{C74E9DD2-459A-E9E8-8062-3ADA9CDCD422}"/>
              </a:ext>
            </a:extLst>
          </p:cNvPr>
          <p:cNvSpPr txBox="1"/>
          <p:nvPr/>
        </p:nvSpPr>
        <p:spPr>
          <a:xfrm>
            <a:off x="2980592" y="5186362"/>
            <a:ext cx="7236070" cy="461665"/>
          </a:xfrm>
          <a:prstGeom prst="rect">
            <a:avLst/>
          </a:prstGeom>
          <a:noFill/>
        </p:spPr>
        <p:txBody>
          <a:bodyPr wrap="square" rtlCol="0">
            <a:spAutoFit/>
          </a:bodyPr>
          <a:lstStyle/>
          <a:p>
            <a:pPr algn="ctr"/>
            <a:r>
              <a:rPr lang="zh-CN" altLang="en-US" sz="2400" b="1" dirty="0">
                <a:latin typeface="+mn-ea"/>
                <a:ea typeface="+mn-ea"/>
              </a:rPr>
              <a:t>主讲人：曹蓉玫        江西科技师范大学   教授</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五边形 6"/>
          <p:cNvSpPr/>
          <p:nvPr/>
        </p:nvSpPr>
        <p:spPr>
          <a:xfrm>
            <a:off x="273051" y="300038"/>
            <a:ext cx="648335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mn-lt"/>
                <a:ea typeface="+mn-ea"/>
                <a:cs typeface="+mn-cs"/>
              </a:rPr>
              <a:t>（三）吸纳世界文明有益成果</a:t>
            </a:r>
          </a:p>
        </p:txBody>
      </p:sp>
      <p:sp>
        <p:nvSpPr>
          <p:cNvPr id="4" name="文本框 3">
            <a:extLst>
              <a:ext uri="{FF2B5EF4-FFF2-40B4-BE49-F238E27FC236}">
                <a16:creationId xmlns:a16="http://schemas.microsoft.com/office/drawing/2014/main" id="{B97D0F52-7289-3FEF-CF6D-8F124998591C}"/>
              </a:ext>
            </a:extLst>
          </p:cNvPr>
          <p:cNvSpPr txBox="1"/>
          <p:nvPr/>
        </p:nvSpPr>
        <p:spPr>
          <a:xfrm>
            <a:off x="273051" y="2637507"/>
            <a:ext cx="6036309" cy="2524537"/>
          </a:xfrm>
          <a:prstGeom prst="rect">
            <a:avLst/>
          </a:prstGeom>
          <a:noFill/>
        </p:spPr>
        <p:txBody>
          <a:bodyPr wrap="square">
            <a:spAutoFit/>
          </a:bodyPr>
          <a:lstStyle/>
          <a:p>
            <a:pPr>
              <a:lnSpc>
                <a:spcPts val="3200"/>
              </a:lnSpc>
            </a:pPr>
            <a:endParaRPr lang="en-US" altLang="zh-CN" sz="2400" spc="-5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3200"/>
              </a:lnSpc>
            </a:pP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3200"/>
              </a:lnSpc>
            </a:pPr>
            <a:r>
              <a:rPr lang="zh-CN" altLang="en-US" sz="2400" b="1" dirty="0">
                <a:solidFill>
                  <a:prstClr val="black"/>
                </a:solidFill>
                <a:latin typeface="Arial" panose="020B0604020202020204" pitchFamily="34" charset="0"/>
                <a:ea typeface="微软雅黑" panose="020B0503020204020204" pitchFamily="34" charset="-122"/>
              </a:rPr>
              <a:t>社会主义核心价值观倡导的</a:t>
            </a:r>
            <a:r>
              <a:rPr lang="zh-CN" altLang="en-US" sz="2400" b="1" dirty="0">
                <a:solidFill>
                  <a:srgbClr val="FF0000"/>
                </a:solidFill>
                <a:latin typeface="Arial" panose="020B0604020202020204" pitchFamily="34" charset="0"/>
                <a:ea typeface="微软雅黑" panose="020B0503020204020204" pitchFamily="34" charset="-122"/>
              </a:rPr>
              <a:t>自由</a:t>
            </a:r>
            <a:r>
              <a:rPr lang="zh-CN" altLang="en-US" sz="2400" b="1" dirty="0">
                <a:solidFill>
                  <a:prstClr val="black"/>
                </a:solidFill>
                <a:latin typeface="Arial" panose="020B0604020202020204" pitchFamily="34" charset="0"/>
                <a:ea typeface="微软雅黑" panose="020B0503020204020204" pitchFamily="34" charset="-122"/>
              </a:rPr>
              <a:t>，不只是追求物质生活的改善，更重要的是保证人民充分享有发展自我、实现自我的</a:t>
            </a:r>
            <a:r>
              <a:rPr lang="zh-CN" altLang="en-US" sz="2400" b="1" dirty="0">
                <a:solidFill>
                  <a:srgbClr val="FF0000"/>
                </a:solidFill>
                <a:latin typeface="Arial" panose="020B0604020202020204" pitchFamily="34" charset="0"/>
                <a:ea typeface="微软雅黑" panose="020B0503020204020204" pitchFamily="34" charset="-122"/>
              </a:rPr>
              <a:t>机会</a:t>
            </a:r>
            <a:r>
              <a:rPr lang="zh-CN" altLang="en-US" sz="2400" b="1" dirty="0">
                <a:solidFill>
                  <a:prstClr val="black"/>
                </a:solidFill>
                <a:latin typeface="Arial" panose="020B0604020202020204" pitchFamily="34" charset="0"/>
                <a:ea typeface="微软雅黑" panose="020B0503020204020204" pitchFamily="34" charset="-122"/>
              </a:rPr>
              <a:t>，使每个人都能人生出彩、梦想成真。</a:t>
            </a:r>
          </a:p>
        </p:txBody>
      </p:sp>
      <p:sp>
        <p:nvSpPr>
          <p:cNvPr id="5" name="文本框 4">
            <a:extLst>
              <a:ext uri="{FF2B5EF4-FFF2-40B4-BE49-F238E27FC236}">
                <a16:creationId xmlns:a16="http://schemas.microsoft.com/office/drawing/2014/main" id="{F8B0893B-E1D6-6543-521A-87E1B204877D}"/>
              </a:ext>
            </a:extLst>
          </p:cNvPr>
          <p:cNvSpPr txBox="1"/>
          <p:nvPr/>
        </p:nvSpPr>
        <p:spPr>
          <a:xfrm>
            <a:off x="457201" y="3376556"/>
            <a:ext cx="6115050" cy="461665"/>
          </a:xfrm>
          <a:prstGeom prst="rect">
            <a:avLst/>
          </a:prstGeom>
          <a:noFill/>
        </p:spPr>
        <p:txBody>
          <a:bodyPr wrap="square">
            <a:spAutoFit/>
          </a:bodyPr>
          <a:lstStyle/>
          <a:p>
            <a:pPr indent="304800"/>
            <a:r>
              <a:rPr lang="en-US" altLang="zh-CN" sz="2400" dirty="0">
                <a:latin typeface="隶书" panose="02010509060101010101" pitchFamily="49" charset="-122"/>
                <a:ea typeface="隶书" panose="02010509060101010101" pitchFamily="49" charset="-122"/>
              </a:rPr>
              <a:t> </a:t>
            </a:r>
            <a:endParaRPr lang="zh-CN" altLang="zh-CN" sz="2400" dirty="0">
              <a:latin typeface="楷体" panose="02010609060101010101" pitchFamily="49" charset="-122"/>
              <a:ea typeface="楷体" panose="02010609060101010101" pitchFamily="49" charset="-122"/>
            </a:endParaRPr>
          </a:p>
        </p:txBody>
      </p:sp>
      <p:pic>
        <p:nvPicPr>
          <p:cNvPr id="6" name="图片 5">
            <a:extLst>
              <a:ext uri="{FF2B5EF4-FFF2-40B4-BE49-F238E27FC236}">
                <a16:creationId xmlns:a16="http://schemas.microsoft.com/office/drawing/2014/main" id="{F73FF649-E227-C053-F304-BBE38262E6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8355" y="2726576"/>
            <a:ext cx="4779978" cy="3067655"/>
          </a:xfrm>
          <a:prstGeom prst="rect">
            <a:avLst/>
          </a:prstGeom>
        </p:spPr>
      </p:pic>
      <p:sp>
        <p:nvSpPr>
          <p:cNvPr id="7" name="文本框 6">
            <a:extLst>
              <a:ext uri="{FF2B5EF4-FFF2-40B4-BE49-F238E27FC236}">
                <a16:creationId xmlns:a16="http://schemas.microsoft.com/office/drawing/2014/main" id="{3533FEB1-CDC8-CCFC-D5B5-E12D16191D7E}"/>
              </a:ext>
            </a:extLst>
          </p:cNvPr>
          <p:cNvSpPr txBox="1"/>
          <p:nvPr/>
        </p:nvSpPr>
        <p:spPr>
          <a:xfrm>
            <a:off x="6188693" y="6018925"/>
            <a:ext cx="6335750" cy="378304"/>
          </a:xfrm>
          <a:prstGeom prst="rect">
            <a:avLst/>
          </a:prstGeom>
          <a:noFill/>
        </p:spPr>
        <p:txBody>
          <a:bodyPr wrap="square">
            <a:spAutoFit/>
          </a:bodyPr>
          <a:lstStyle/>
          <a:p>
            <a:r>
              <a:rPr lang="zh-CN" altLang="en-US" b="0" i="0" dirty="0">
                <a:solidFill>
                  <a:srgbClr val="333333"/>
                </a:solidFill>
                <a:effectLst/>
                <a:latin typeface="微软雅黑" panose="020B0503020204020204" pitchFamily="34" charset="-122"/>
                <a:ea typeface="微软雅黑" panose="020B0503020204020204" pitchFamily="34" charset="-122"/>
              </a:rPr>
              <a:t>“马兰花合唱团”用希腊语在北京冬奥会开幕式上歌唱</a:t>
            </a:r>
            <a:endParaRPr lang="zh-CN" altLang="en-US" dirty="0">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7699883F-DD62-8854-CCD1-7FCF77D72063}"/>
              </a:ext>
            </a:extLst>
          </p:cNvPr>
          <p:cNvSpPr txBox="1"/>
          <p:nvPr/>
        </p:nvSpPr>
        <p:spPr>
          <a:xfrm>
            <a:off x="714895" y="1400663"/>
            <a:ext cx="10515600" cy="1477328"/>
          </a:xfrm>
          <a:prstGeom prst="rect">
            <a:avLst/>
          </a:prstGeom>
          <a:noFill/>
        </p:spPr>
        <p:txBody>
          <a:bodyPr wrap="square" rtlCol="0">
            <a:spAutoFit/>
          </a:bodyPr>
          <a:lstStyle/>
          <a:p>
            <a:r>
              <a:rPr lang="zh-CN" altLang="en-US" sz="2400" spc="-50" dirty="0">
                <a:latin typeface="微软雅黑" panose="020B0503020204020204" pitchFamily="34" charset="-122"/>
                <a:ea typeface="微软雅黑" panose="020B0503020204020204" pitchFamily="34" charset="-122"/>
                <a:sym typeface="+mn-ea"/>
              </a:rPr>
              <a:t>         </a:t>
            </a:r>
            <a:r>
              <a:rPr lang="zh-CN" altLang="en-US" sz="2400" b="1" spc="-50" dirty="0">
                <a:latin typeface="微软雅黑" panose="020B0503020204020204" pitchFamily="34" charset="-122"/>
                <a:ea typeface="微软雅黑" panose="020B0503020204020204" pitchFamily="34" charset="-122"/>
                <a:sym typeface="+mn-ea"/>
              </a:rPr>
              <a:t>社会主义是脱胎于资本主义的，但民主、自由、平等、公正、法治从来不是资本主义的“专属”，而是人类几千年文明成果的积淀和升华，反映了人类认识世界、改造世界的共同成果和基本规律。</a:t>
            </a:r>
            <a:endParaRPr lang="en-US" altLang="zh-CN" sz="2400" b="1" spc="-50" dirty="0">
              <a:latin typeface="微软雅黑" panose="020B0503020204020204" pitchFamily="34" charset="-122"/>
              <a:ea typeface="微软雅黑" panose="020B0503020204020204" pitchFamily="34" charset="-122"/>
              <a:sym typeface="+mn-ea"/>
            </a:endParaRPr>
          </a:p>
          <a:p>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rotWithShape="1">
          <a:blip r:embed="rId10" cstate="print"/>
          <a:srcRect l="143" r="143"/>
          <a:stretch>
            <a:fillRect/>
          </a:stretch>
        </p:blipFill>
        <p:spPr>
          <a:xfrm>
            <a:off x="821392" y="2232564"/>
            <a:ext cx="3200400" cy="3200400"/>
          </a:xfrm>
          <a:custGeom>
            <a:avLst/>
            <a:gdLst/>
            <a:ahLst/>
            <a:cxnLst>
              <a:cxn ang="3">
                <a:pos x="hc" y="t"/>
              </a:cxn>
              <a:cxn ang="cd2">
                <a:pos x="l" y="vc"/>
              </a:cxn>
              <a:cxn ang="cd4">
                <a:pos x="hc" y="b"/>
              </a:cxn>
              <a:cxn ang="0">
                <a:pos x="r" y="vc"/>
              </a:cxn>
            </a:cxnLst>
            <a:rect l="l" t="t" r="r" b="b"/>
            <a:pathLst>
              <a:path w="5040" h="5040">
                <a:moveTo>
                  <a:pt x="2520" y="0"/>
                </a:moveTo>
                <a:cubicBezTo>
                  <a:pt x="3912" y="0"/>
                  <a:pt x="5040" y="1128"/>
                  <a:pt x="5040" y="2520"/>
                </a:cubicBezTo>
                <a:cubicBezTo>
                  <a:pt x="5040" y="3912"/>
                  <a:pt x="3912" y="5040"/>
                  <a:pt x="2520" y="5040"/>
                </a:cubicBezTo>
                <a:cubicBezTo>
                  <a:pt x="1128" y="5040"/>
                  <a:pt x="0" y="3912"/>
                  <a:pt x="0" y="2520"/>
                </a:cubicBezTo>
                <a:cubicBezTo>
                  <a:pt x="0" y="1128"/>
                  <a:pt x="1128" y="0"/>
                  <a:pt x="2520" y="0"/>
                </a:cubicBezTo>
                <a:close/>
              </a:path>
            </a:pathLst>
          </a:custGeom>
        </p:spPr>
      </p:pic>
      <p:pic>
        <p:nvPicPr>
          <p:cNvPr id="203780" name="image 903"/>
          <p:cNvPicPr>
            <a:picLocks noChangeAspect="1" noChangeArrowheads="1"/>
          </p:cNvPicPr>
          <p:nvPr>
            <p:custDataLst>
              <p:tags r:id="rId3"/>
            </p:custDataLst>
          </p:nvPr>
        </p:nvPicPr>
        <p:blipFill>
          <a:blip r:embed="rId11" cstate="print">
            <a:extLst>
              <a:ext uri="{28A0092B-C50C-407E-A947-70E740481C1C}">
                <a14:useLocalDpi xmlns:a14="http://schemas.microsoft.com/office/drawing/2010/main" val="0"/>
              </a:ext>
            </a:extLst>
          </a:blip>
          <a:srcRect/>
          <a:stretch>
            <a:fillRect/>
          </a:stretch>
        </p:blipFill>
        <p:spPr bwMode="auto">
          <a:xfrm>
            <a:off x="100075" y="2190216"/>
            <a:ext cx="4606925"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6"/>
          <p:cNvSpPr txBox="1"/>
          <p:nvPr>
            <p:custDataLst>
              <p:tags r:id="rId4"/>
            </p:custDataLst>
          </p:nvPr>
        </p:nvSpPr>
        <p:spPr>
          <a:xfrm>
            <a:off x="1049992" y="4954590"/>
            <a:ext cx="2626462" cy="609600"/>
          </a:xfrm>
          <a:prstGeom prst="rect">
            <a:avLst/>
          </a:prstGeom>
          <a:noFill/>
          <a:ln w="3175">
            <a:noFill/>
            <a:prstDash val="dash"/>
          </a:ln>
        </p:spPr>
        <p:txBody>
          <a:bodyPr lIns="63500" tIns="25400" rIns="63500" bIns="25400" anchor="ctr">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ctr"/>
            <a:r>
              <a:rPr lang="zh-CN" altLang="zh-CN" sz="1400" b="1" dirty="0">
                <a:solidFill>
                  <a:schemeClr val="bg1"/>
                </a:solidFill>
                <a:latin typeface="Arial" panose="020B0604020202020204" pitchFamily="34" charset="0"/>
                <a:ea typeface="微软雅黑" panose="020B0503020204020204" pitchFamily="34" charset="-122"/>
              </a:rPr>
              <a:t>坚持人民至上是中国共产党百年奋斗的历史经验</a:t>
            </a:r>
            <a:endParaRPr lang="zh-CN" altLang="en-US" sz="1400" b="1" dirty="0">
              <a:solidFill>
                <a:schemeClr val="bg1"/>
              </a:solidFill>
              <a:latin typeface="Arial" panose="020B0604020202020204" pitchFamily="34" charset="0"/>
              <a:ea typeface="微软雅黑" panose="020B0503020204020204" pitchFamily="34" charset="-122"/>
            </a:endParaRPr>
          </a:p>
        </p:txBody>
      </p:sp>
      <p:sp>
        <p:nvSpPr>
          <p:cNvPr id="203782" name="AutoShape 3"/>
          <p:cNvSpPr>
            <a:spLocks noChangeAspect="1" noChangeArrowheads="1" noTextEdit="1"/>
          </p:cNvSpPr>
          <p:nvPr>
            <p:custDataLst>
              <p:tags r:id="rId5"/>
            </p:custDataLst>
          </p:nvPr>
        </p:nvSpPr>
        <p:spPr bwMode="auto">
          <a:xfrm>
            <a:off x="6418263" y="2254250"/>
            <a:ext cx="6096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 name="Title 6"/>
          <p:cNvSpPr txBox="1"/>
          <p:nvPr>
            <p:custDataLst>
              <p:tags r:id="rId6"/>
            </p:custDataLst>
          </p:nvPr>
        </p:nvSpPr>
        <p:spPr>
          <a:xfrm>
            <a:off x="4800081" y="1948256"/>
            <a:ext cx="5881985" cy="2136775"/>
          </a:xfrm>
          <a:prstGeom prst="rect">
            <a:avLst/>
          </a:prstGeom>
          <a:noFill/>
          <a:ln w="3175">
            <a:noFill/>
            <a:prstDash val="dash"/>
          </a:ln>
        </p:spPr>
        <p:txBody>
          <a:bodyPr lIns="63500" tIns="25400" rIns="63500" bIns="25400" anchor="ct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Bef>
                <a:spcPts val="0"/>
              </a:spcBef>
              <a:spcAft>
                <a:spcPts val="800"/>
              </a:spcAft>
              <a:buSzPct val="100000"/>
              <a:buFont typeface="Arial" panose="020B0604020202020204" pitchFamily="34" charset="0"/>
              <a:buNone/>
              <a:defRPr/>
            </a:pPr>
            <a:r>
              <a:rPr lang="zh-CN" altLang="en-US" sz="2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社会主义核心价值观坚持人民历史主体地位，代表最广大人民的根本利益，反映最广大人民的价值诉求，引导最广大人民为实现美好社会理想而奋斗。</a:t>
            </a:r>
          </a:p>
        </p:txBody>
      </p:sp>
      <p:sp>
        <p:nvSpPr>
          <p:cNvPr id="9" name="五边形 6"/>
          <p:cNvSpPr/>
          <p:nvPr/>
        </p:nvSpPr>
        <p:spPr>
          <a:xfrm>
            <a:off x="273050" y="300355"/>
            <a:ext cx="11675745"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mn-lt"/>
                <a:ea typeface="+mn-ea"/>
                <a:cs typeface="+mn-cs"/>
              </a:rPr>
              <a:t>二、</a:t>
            </a:r>
            <a:r>
              <a:rPr lang="zh-CN" altLang="en-US" sz="3200" b="1" dirty="0">
                <a:ln>
                  <a:noFill/>
                </a:ln>
                <a:solidFill>
                  <a:schemeClr val="bg1"/>
                </a:solidFill>
                <a:effectLst>
                  <a:outerShdw blurRad="38100" dist="38100" dir="2700000" algn="tl">
                    <a:srgbClr val="000000">
                      <a:alpha val="43137"/>
                    </a:srgbClr>
                  </a:outerShdw>
                </a:effectLst>
                <a:uLnTx/>
                <a:uFillTx/>
                <a:sym typeface="微软雅黑" panose="020B0503020204020204" pitchFamily="34" charset="-122"/>
              </a:rPr>
              <a:t>为什么说社会主义核心价值观彰显人民至上的价值立场？</a:t>
            </a:r>
            <a:endParaRPr kumimoji="0" lang="zh-CN" altLang="en-US" sz="3200" b="1"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mn-lt"/>
              <a:ea typeface="+mn-ea"/>
              <a:cs typeface="+mn-cs"/>
            </a:endParaRPr>
          </a:p>
        </p:txBody>
      </p:sp>
      <p:sp>
        <p:nvSpPr>
          <p:cNvPr id="3" name="文本框 2">
            <a:extLst>
              <a:ext uri="{FF2B5EF4-FFF2-40B4-BE49-F238E27FC236}">
                <a16:creationId xmlns:a16="http://schemas.microsoft.com/office/drawing/2014/main" id="{74A08F7B-E1CE-8D81-E8CA-226D376A1AE3}"/>
              </a:ext>
            </a:extLst>
          </p:cNvPr>
          <p:cNvSpPr txBox="1"/>
          <p:nvPr/>
        </p:nvSpPr>
        <p:spPr>
          <a:xfrm>
            <a:off x="2641076" y="1425036"/>
            <a:ext cx="7793831" cy="523220"/>
          </a:xfrm>
          <a:prstGeom prst="rect">
            <a:avLst/>
          </a:prstGeom>
          <a:noFill/>
        </p:spPr>
        <p:txBody>
          <a:bodyPr wrap="square">
            <a:spAutoFit/>
          </a:bodyPr>
          <a:lstStyle/>
          <a:p>
            <a:pPr algn="ctr"/>
            <a:r>
              <a:rPr lang="zh-CN" altLang="en-US" sz="2800" b="1" spc="16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人民性是社会主义核心价值观的根本特性</a:t>
            </a:r>
          </a:p>
        </p:txBody>
      </p:sp>
      <p:pic>
        <p:nvPicPr>
          <p:cNvPr id="4" name="Picture 2" descr="https://pics0.baidu.com/feed/902397dda144ad34cc528eb48f8931f330ad85c2.jpeg?token=a69a091de234b761ac01cbc96908d1e5&amp;pfm8820090728&amp;">
            <a:extLst>
              <a:ext uri="{FF2B5EF4-FFF2-40B4-BE49-F238E27FC236}">
                <a16:creationId xmlns:a16="http://schemas.microsoft.com/office/drawing/2014/main" id="{ABBA4BF0-D3EF-3B5A-0771-BBB79B5676C2}"/>
              </a:ext>
            </a:extLst>
          </p:cNvPr>
          <p:cNvPicPr>
            <a:picLocks noChangeAspect="1" noChangeArrowheads="1"/>
          </p:cNvPicPr>
          <p:nvPr>
            <p:custDataLst>
              <p:tags r:id="rId7"/>
            </p:custDataLst>
          </p:nvPr>
        </p:nvPicPr>
        <p:blipFill>
          <a:blip r:embed="rId12">
            <a:extLst>
              <a:ext uri="{28A0092B-C50C-407E-A947-70E740481C1C}">
                <a14:useLocalDpi xmlns:a14="http://schemas.microsoft.com/office/drawing/2010/main" val="0"/>
              </a:ext>
            </a:extLst>
          </a:blip>
          <a:srcRect/>
          <a:stretch>
            <a:fillRect/>
          </a:stretch>
        </p:blipFill>
        <p:spPr bwMode="auto">
          <a:xfrm>
            <a:off x="8767510" y="4190275"/>
            <a:ext cx="2465414" cy="2485378"/>
          </a:xfrm>
          <a:prstGeom prst="rect">
            <a:avLst/>
          </a:prstGeom>
          <a:noFill/>
          <a:ln w="38100">
            <a:solidFill>
              <a:schemeClr val="accent1">
                <a:lumMod val="60000"/>
                <a:lumOff val="40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B1347F22-563E-5D9A-C219-BD38A7AFD446}"/>
              </a:ext>
            </a:extLst>
          </p:cNvPr>
          <p:cNvSpPr txBox="1">
            <a:spLocks noChangeArrowheads="1"/>
          </p:cNvSpPr>
          <p:nvPr>
            <p:custDataLst>
              <p:tags r:id="rId8"/>
            </p:custDataLst>
          </p:nvPr>
        </p:nvSpPr>
        <p:spPr bwMode="auto">
          <a:xfrm>
            <a:off x="11370608" y="4310876"/>
            <a:ext cx="578187" cy="2246769"/>
          </a:xfrm>
          <a:prstGeom prst="rect">
            <a:avLst/>
          </a:prstGeom>
          <a:noFill/>
          <a:ln w="9525">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Arial" panose="020B0604020202020204" pitchFamily="34"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Arial" panose="020B0604020202020204" pitchFamily="34"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Arial" panose="020B0604020202020204" pitchFamily="34"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Arial" panose="020B0604020202020204" pitchFamily="34"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Arial" panose="020B0604020202020204" pitchFamily="34"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Arial" panose="020B0604020202020204" pitchFamily="34"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Arial" panose="020B0604020202020204" pitchFamily="34"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Arial" panose="020B0604020202020204" pitchFamily="34"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Arial" panose="020B0604020202020204" pitchFamily="34" charset="0"/>
                <a:ea typeface="华文楷体" panose="02010600040101010101" pitchFamily="2" charset="-122"/>
              </a:defRPr>
            </a:lvl9pPr>
          </a:lstStyle>
          <a:p>
            <a:pPr algn="just">
              <a:spcBef>
                <a:spcPct val="0"/>
              </a:spcBef>
              <a:buClrTx/>
              <a:buSzTx/>
              <a:buFont typeface="Arial" panose="020B0604020202020204" pitchFamily="34" charset="0"/>
              <a:buNone/>
            </a:pPr>
            <a:r>
              <a:rPr lang="en-US" altLang="zh-CN" sz="1000" dirty="0">
                <a:latin typeface="Calibri" panose="020F0502020204030204" pitchFamily="34" charset="0"/>
                <a:ea typeface="微软雅黑" panose="020B0503020204020204" pitchFamily="34" charset="-122"/>
              </a:rPr>
              <a:t>2020</a:t>
            </a:r>
            <a:r>
              <a:rPr lang="zh-CN" altLang="en-US" sz="1000" dirty="0">
                <a:latin typeface="Calibri" panose="020F0502020204030204" pitchFamily="34" charset="0"/>
                <a:ea typeface="微软雅黑" panose="020B0503020204020204" pitchFamily="34" charset="-122"/>
              </a:rPr>
              <a:t>年</a:t>
            </a:r>
            <a:r>
              <a:rPr lang="en-US" altLang="zh-CN" sz="1000" dirty="0">
                <a:latin typeface="Calibri" panose="020F0502020204030204" pitchFamily="34" charset="0"/>
                <a:ea typeface="微软雅黑" panose="020B0503020204020204" pitchFamily="34" charset="-122"/>
              </a:rPr>
              <a:t>3</a:t>
            </a:r>
            <a:r>
              <a:rPr lang="zh-CN" altLang="en-US" sz="1000" dirty="0">
                <a:latin typeface="Calibri" panose="020F0502020204030204" pitchFamily="34" charset="0"/>
                <a:ea typeface="微软雅黑" panose="020B0503020204020204" pitchFamily="34" charset="-122"/>
              </a:rPr>
              <a:t>月，在武汉大学人民医院东院，上海援鄂医疗队队员陪同住院的老人欣赏久违的日落</a:t>
            </a:r>
          </a:p>
        </p:txBody>
      </p:sp>
    </p:spTree>
    <p:custDataLst>
      <p:tags r:id="rId1"/>
    </p:custDataLst>
    <p:extLst>
      <p:ext uri="{BB962C8B-B14F-4D97-AF65-F5344CB8AC3E}">
        <p14:creationId xmlns:p14="http://schemas.microsoft.com/office/powerpoint/2010/main" val="2517472708"/>
      </p:ext>
    </p:extLst>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任意多边形: 形状 256"/>
          <p:cNvSpPr/>
          <p:nvPr>
            <p:custDataLst>
              <p:tags r:id="rId2"/>
            </p:custDataLst>
          </p:nvPr>
        </p:nvSpPr>
        <p:spPr>
          <a:xfrm flipH="1" flipV="1">
            <a:off x="14288" y="12700"/>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chemeClr val="bg1">
              <a:lumMod val="95000"/>
              <a:alpha val="20000"/>
            </a:schemeClr>
          </a:solidFill>
          <a:ln>
            <a:noFill/>
          </a:ln>
          <a:effectLst>
            <a:outerShdw blurRad="406400" dist="2921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buFont typeface="Arial" panose="020B0604020202020204" pitchFamily="34" charset="0"/>
              <a:buNone/>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8" name="任意多边形: 形状 257"/>
          <p:cNvSpPr/>
          <p:nvPr>
            <p:custDataLst>
              <p:tags r:id="rId3"/>
            </p:custDataLst>
          </p:nvPr>
        </p:nvSpPr>
        <p:spPr>
          <a:xfrm>
            <a:off x="8740775" y="-12700"/>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chemeClr val="bg1">
              <a:lumMod val="95000"/>
              <a:alpha val="40000"/>
            </a:schemeClr>
          </a:solidFill>
          <a:ln>
            <a:noFill/>
          </a:ln>
          <a:effectLst>
            <a:outerShdw blurRad="406400" dist="2921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buFont typeface="Arial" panose="020B0604020202020204" pitchFamily="34" charset="0"/>
              <a:buNone/>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7" name="任意多边形: 形状 116"/>
          <p:cNvSpPr/>
          <p:nvPr>
            <p:custDataLst>
              <p:tags r:id="rId4"/>
            </p:custDataLst>
          </p:nvPr>
        </p:nvSpPr>
        <p:spPr>
          <a:xfrm>
            <a:off x="376238" y="5348288"/>
            <a:ext cx="2263775" cy="1490662"/>
          </a:xfrm>
          <a:custGeom>
            <a:avLst/>
            <a:gdLst>
              <a:gd name="connsiteX0" fmla="*/ 1962206 w 2264410"/>
              <a:gd name="connsiteY0" fmla="*/ 0 h 1490980"/>
              <a:gd name="connsiteX1" fmla="*/ 2264410 w 2264410"/>
              <a:gd name="connsiteY1" fmla="*/ 0 h 1490980"/>
              <a:gd name="connsiteX2" fmla="*/ 1513784 w 2264410"/>
              <a:gd name="connsiteY2" fmla="*/ 1490980 h 1490980"/>
              <a:gd name="connsiteX3" fmla="*/ 1211580 w 2264410"/>
              <a:gd name="connsiteY3" fmla="*/ 1490980 h 1490980"/>
              <a:gd name="connsiteX4" fmla="*/ 1356416 w 2264410"/>
              <a:gd name="connsiteY4" fmla="*/ 0 h 1490980"/>
              <a:gd name="connsiteX5" fmla="*/ 1658620 w 2264410"/>
              <a:gd name="connsiteY5" fmla="*/ 0 h 1490980"/>
              <a:gd name="connsiteX6" fmla="*/ 907994 w 2264410"/>
              <a:gd name="connsiteY6" fmla="*/ 1490980 h 1490980"/>
              <a:gd name="connsiteX7" fmla="*/ 605790 w 2264410"/>
              <a:gd name="connsiteY7" fmla="*/ 1490980 h 1490980"/>
              <a:gd name="connsiteX8" fmla="*/ 750626 w 2264410"/>
              <a:gd name="connsiteY8" fmla="*/ 0 h 1490980"/>
              <a:gd name="connsiteX9" fmla="*/ 1052830 w 2264410"/>
              <a:gd name="connsiteY9" fmla="*/ 0 h 1490980"/>
              <a:gd name="connsiteX10" fmla="*/ 302204 w 2264410"/>
              <a:gd name="connsiteY10" fmla="*/ 1490980 h 1490980"/>
              <a:gd name="connsiteX11" fmla="*/ 0 w 2264410"/>
              <a:gd name="connsiteY11" fmla="*/ 1490980 h 1490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4410" h="1490980">
                <a:moveTo>
                  <a:pt x="1962206" y="0"/>
                </a:moveTo>
                <a:lnTo>
                  <a:pt x="2264410" y="0"/>
                </a:lnTo>
                <a:lnTo>
                  <a:pt x="1513784" y="1490980"/>
                </a:lnTo>
                <a:lnTo>
                  <a:pt x="1211580" y="1490980"/>
                </a:lnTo>
                <a:close/>
                <a:moveTo>
                  <a:pt x="1356416" y="0"/>
                </a:moveTo>
                <a:lnTo>
                  <a:pt x="1658620" y="0"/>
                </a:lnTo>
                <a:lnTo>
                  <a:pt x="907994" y="1490980"/>
                </a:lnTo>
                <a:lnTo>
                  <a:pt x="605790" y="1490980"/>
                </a:lnTo>
                <a:close/>
                <a:moveTo>
                  <a:pt x="750626" y="0"/>
                </a:moveTo>
                <a:lnTo>
                  <a:pt x="1052830" y="0"/>
                </a:lnTo>
                <a:lnTo>
                  <a:pt x="302204" y="1490980"/>
                </a:lnTo>
                <a:lnTo>
                  <a:pt x="0" y="149098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buFont typeface="Arial" panose="020B0604020202020204" pitchFamily="34" charset="0"/>
              <a:buNone/>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6" name="任意多边形: 形状 115"/>
          <p:cNvSpPr/>
          <p:nvPr>
            <p:custDataLst>
              <p:tags r:id="rId5"/>
            </p:custDataLst>
          </p:nvPr>
        </p:nvSpPr>
        <p:spPr>
          <a:xfrm>
            <a:off x="10401300" y="2378075"/>
            <a:ext cx="1311275" cy="1312863"/>
          </a:xfrm>
          <a:custGeom>
            <a:avLst/>
            <a:gdLst>
              <a:gd name="connsiteX0" fmla="*/ 1296987 w 1311274"/>
              <a:gd name="connsiteY0" fmla="*/ 1283970 h 1312544"/>
              <a:gd name="connsiteX1" fmla="*/ 1311274 w 1311274"/>
              <a:gd name="connsiteY1" fmla="*/ 1298257 h 1312544"/>
              <a:gd name="connsiteX2" fmla="*/ 1296987 w 1311274"/>
              <a:gd name="connsiteY2" fmla="*/ 1312544 h 1312544"/>
              <a:gd name="connsiteX3" fmla="*/ 1282700 w 1311274"/>
              <a:gd name="connsiteY3" fmla="*/ 1298257 h 1312544"/>
              <a:gd name="connsiteX4" fmla="*/ 1296987 w 1311274"/>
              <a:gd name="connsiteY4" fmla="*/ 1283970 h 1312544"/>
              <a:gd name="connsiteX5" fmla="*/ 1154747 w 1311274"/>
              <a:gd name="connsiteY5" fmla="*/ 1283970 h 1312544"/>
              <a:gd name="connsiteX6" fmla="*/ 1169034 w 1311274"/>
              <a:gd name="connsiteY6" fmla="*/ 1298257 h 1312544"/>
              <a:gd name="connsiteX7" fmla="*/ 1154747 w 1311274"/>
              <a:gd name="connsiteY7" fmla="*/ 1312544 h 1312544"/>
              <a:gd name="connsiteX8" fmla="*/ 1140460 w 1311274"/>
              <a:gd name="connsiteY8" fmla="*/ 1298257 h 1312544"/>
              <a:gd name="connsiteX9" fmla="*/ 1154747 w 1311274"/>
              <a:gd name="connsiteY9" fmla="*/ 1283970 h 1312544"/>
              <a:gd name="connsiteX10" fmla="*/ 1012507 w 1311274"/>
              <a:gd name="connsiteY10" fmla="*/ 1283970 h 1312544"/>
              <a:gd name="connsiteX11" fmla="*/ 1026794 w 1311274"/>
              <a:gd name="connsiteY11" fmla="*/ 1298257 h 1312544"/>
              <a:gd name="connsiteX12" fmla="*/ 1012507 w 1311274"/>
              <a:gd name="connsiteY12" fmla="*/ 1312544 h 1312544"/>
              <a:gd name="connsiteX13" fmla="*/ 998220 w 1311274"/>
              <a:gd name="connsiteY13" fmla="*/ 1298257 h 1312544"/>
              <a:gd name="connsiteX14" fmla="*/ 1012507 w 1311274"/>
              <a:gd name="connsiteY14" fmla="*/ 1283970 h 1312544"/>
              <a:gd name="connsiteX15" fmla="*/ 868997 w 1311274"/>
              <a:gd name="connsiteY15" fmla="*/ 1283970 h 1312544"/>
              <a:gd name="connsiteX16" fmla="*/ 883284 w 1311274"/>
              <a:gd name="connsiteY16" fmla="*/ 1298257 h 1312544"/>
              <a:gd name="connsiteX17" fmla="*/ 868997 w 1311274"/>
              <a:gd name="connsiteY17" fmla="*/ 1312544 h 1312544"/>
              <a:gd name="connsiteX18" fmla="*/ 854710 w 1311274"/>
              <a:gd name="connsiteY18" fmla="*/ 1298257 h 1312544"/>
              <a:gd name="connsiteX19" fmla="*/ 868997 w 1311274"/>
              <a:gd name="connsiteY19" fmla="*/ 1283970 h 1312544"/>
              <a:gd name="connsiteX20" fmla="*/ 726757 w 1311274"/>
              <a:gd name="connsiteY20" fmla="*/ 1283970 h 1312544"/>
              <a:gd name="connsiteX21" fmla="*/ 741044 w 1311274"/>
              <a:gd name="connsiteY21" fmla="*/ 1298257 h 1312544"/>
              <a:gd name="connsiteX22" fmla="*/ 726757 w 1311274"/>
              <a:gd name="connsiteY22" fmla="*/ 1312544 h 1312544"/>
              <a:gd name="connsiteX23" fmla="*/ 712470 w 1311274"/>
              <a:gd name="connsiteY23" fmla="*/ 1298257 h 1312544"/>
              <a:gd name="connsiteX24" fmla="*/ 726757 w 1311274"/>
              <a:gd name="connsiteY24" fmla="*/ 1283970 h 1312544"/>
              <a:gd name="connsiteX25" fmla="*/ 584517 w 1311274"/>
              <a:gd name="connsiteY25" fmla="*/ 1283970 h 1312544"/>
              <a:gd name="connsiteX26" fmla="*/ 598804 w 1311274"/>
              <a:gd name="connsiteY26" fmla="*/ 1298257 h 1312544"/>
              <a:gd name="connsiteX27" fmla="*/ 584517 w 1311274"/>
              <a:gd name="connsiteY27" fmla="*/ 1312544 h 1312544"/>
              <a:gd name="connsiteX28" fmla="*/ 570230 w 1311274"/>
              <a:gd name="connsiteY28" fmla="*/ 1298257 h 1312544"/>
              <a:gd name="connsiteX29" fmla="*/ 584517 w 1311274"/>
              <a:gd name="connsiteY29" fmla="*/ 1283970 h 1312544"/>
              <a:gd name="connsiteX30" fmla="*/ 441007 w 1311274"/>
              <a:gd name="connsiteY30" fmla="*/ 1283970 h 1312544"/>
              <a:gd name="connsiteX31" fmla="*/ 455294 w 1311274"/>
              <a:gd name="connsiteY31" fmla="*/ 1298257 h 1312544"/>
              <a:gd name="connsiteX32" fmla="*/ 441007 w 1311274"/>
              <a:gd name="connsiteY32" fmla="*/ 1312544 h 1312544"/>
              <a:gd name="connsiteX33" fmla="*/ 426720 w 1311274"/>
              <a:gd name="connsiteY33" fmla="*/ 1298257 h 1312544"/>
              <a:gd name="connsiteX34" fmla="*/ 441007 w 1311274"/>
              <a:gd name="connsiteY34" fmla="*/ 1283970 h 1312544"/>
              <a:gd name="connsiteX35" fmla="*/ 298767 w 1311274"/>
              <a:gd name="connsiteY35" fmla="*/ 1283970 h 1312544"/>
              <a:gd name="connsiteX36" fmla="*/ 313054 w 1311274"/>
              <a:gd name="connsiteY36" fmla="*/ 1298257 h 1312544"/>
              <a:gd name="connsiteX37" fmla="*/ 298767 w 1311274"/>
              <a:gd name="connsiteY37" fmla="*/ 1312544 h 1312544"/>
              <a:gd name="connsiteX38" fmla="*/ 284480 w 1311274"/>
              <a:gd name="connsiteY38" fmla="*/ 1298257 h 1312544"/>
              <a:gd name="connsiteX39" fmla="*/ 298767 w 1311274"/>
              <a:gd name="connsiteY39" fmla="*/ 1283970 h 1312544"/>
              <a:gd name="connsiteX40" fmla="*/ 156527 w 1311274"/>
              <a:gd name="connsiteY40" fmla="*/ 1283970 h 1312544"/>
              <a:gd name="connsiteX41" fmla="*/ 170814 w 1311274"/>
              <a:gd name="connsiteY41" fmla="*/ 1298257 h 1312544"/>
              <a:gd name="connsiteX42" fmla="*/ 156527 w 1311274"/>
              <a:gd name="connsiteY42" fmla="*/ 1312544 h 1312544"/>
              <a:gd name="connsiteX43" fmla="*/ 142240 w 1311274"/>
              <a:gd name="connsiteY43" fmla="*/ 1298257 h 1312544"/>
              <a:gd name="connsiteX44" fmla="*/ 156527 w 1311274"/>
              <a:gd name="connsiteY44" fmla="*/ 1283970 h 1312544"/>
              <a:gd name="connsiteX45" fmla="*/ 14287 w 1311274"/>
              <a:gd name="connsiteY45" fmla="*/ 1283970 h 1312544"/>
              <a:gd name="connsiteX46" fmla="*/ 28574 w 1311274"/>
              <a:gd name="connsiteY46" fmla="*/ 1298257 h 1312544"/>
              <a:gd name="connsiteX47" fmla="*/ 14287 w 1311274"/>
              <a:gd name="connsiteY47" fmla="*/ 1312544 h 1312544"/>
              <a:gd name="connsiteX48" fmla="*/ 0 w 1311274"/>
              <a:gd name="connsiteY48" fmla="*/ 1298257 h 1312544"/>
              <a:gd name="connsiteX49" fmla="*/ 14287 w 1311274"/>
              <a:gd name="connsiteY49" fmla="*/ 1283970 h 1312544"/>
              <a:gd name="connsiteX50" fmla="*/ 1296987 w 1311274"/>
              <a:gd name="connsiteY50" fmla="*/ 1141730 h 1312544"/>
              <a:gd name="connsiteX51" fmla="*/ 1311274 w 1311274"/>
              <a:gd name="connsiteY51" fmla="*/ 1156017 h 1312544"/>
              <a:gd name="connsiteX52" fmla="*/ 1296987 w 1311274"/>
              <a:gd name="connsiteY52" fmla="*/ 1170304 h 1312544"/>
              <a:gd name="connsiteX53" fmla="*/ 1282700 w 1311274"/>
              <a:gd name="connsiteY53" fmla="*/ 1156017 h 1312544"/>
              <a:gd name="connsiteX54" fmla="*/ 1296987 w 1311274"/>
              <a:gd name="connsiteY54" fmla="*/ 1141730 h 1312544"/>
              <a:gd name="connsiteX55" fmla="*/ 1154747 w 1311274"/>
              <a:gd name="connsiteY55" fmla="*/ 1141730 h 1312544"/>
              <a:gd name="connsiteX56" fmla="*/ 1169034 w 1311274"/>
              <a:gd name="connsiteY56" fmla="*/ 1156017 h 1312544"/>
              <a:gd name="connsiteX57" fmla="*/ 1154747 w 1311274"/>
              <a:gd name="connsiteY57" fmla="*/ 1170304 h 1312544"/>
              <a:gd name="connsiteX58" fmla="*/ 1140460 w 1311274"/>
              <a:gd name="connsiteY58" fmla="*/ 1156017 h 1312544"/>
              <a:gd name="connsiteX59" fmla="*/ 1154747 w 1311274"/>
              <a:gd name="connsiteY59" fmla="*/ 1141730 h 1312544"/>
              <a:gd name="connsiteX60" fmla="*/ 1012507 w 1311274"/>
              <a:gd name="connsiteY60" fmla="*/ 1141730 h 1312544"/>
              <a:gd name="connsiteX61" fmla="*/ 1026794 w 1311274"/>
              <a:gd name="connsiteY61" fmla="*/ 1156017 h 1312544"/>
              <a:gd name="connsiteX62" fmla="*/ 1012507 w 1311274"/>
              <a:gd name="connsiteY62" fmla="*/ 1170304 h 1312544"/>
              <a:gd name="connsiteX63" fmla="*/ 998220 w 1311274"/>
              <a:gd name="connsiteY63" fmla="*/ 1156017 h 1312544"/>
              <a:gd name="connsiteX64" fmla="*/ 1012507 w 1311274"/>
              <a:gd name="connsiteY64" fmla="*/ 1141730 h 1312544"/>
              <a:gd name="connsiteX65" fmla="*/ 868997 w 1311274"/>
              <a:gd name="connsiteY65" fmla="*/ 1141730 h 1312544"/>
              <a:gd name="connsiteX66" fmla="*/ 883284 w 1311274"/>
              <a:gd name="connsiteY66" fmla="*/ 1156017 h 1312544"/>
              <a:gd name="connsiteX67" fmla="*/ 868997 w 1311274"/>
              <a:gd name="connsiteY67" fmla="*/ 1170304 h 1312544"/>
              <a:gd name="connsiteX68" fmla="*/ 854710 w 1311274"/>
              <a:gd name="connsiteY68" fmla="*/ 1156017 h 1312544"/>
              <a:gd name="connsiteX69" fmla="*/ 868997 w 1311274"/>
              <a:gd name="connsiteY69" fmla="*/ 1141730 h 1312544"/>
              <a:gd name="connsiteX70" fmla="*/ 726757 w 1311274"/>
              <a:gd name="connsiteY70" fmla="*/ 1141730 h 1312544"/>
              <a:gd name="connsiteX71" fmla="*/ 741044 w 1311274"/>
              <a:gd name="connsiteY71" fmla="*/ 1156017 h 1312544"/>
              <a:gd name="connsiteX72" fmla="*/ 726757 w 1311274"/>
              <a:gd name="connsiteY72" fmla="*/ 1170304 h 1312544"/>
              <a:gd name="connsiteX73" fmla="*/ 712470 w 1311274"/>
              <a:gd name="connsiteY73" fmla="*/ 1156017 h 1312544"/>
              <a:gd name="connsiteX74" fmla="*/ 726757 w 1311274"/>
              <a:gd name="connsiteY74" fmla="*/ 1141730 h 1312544"/>
              <a:gd name="connsiteX75" fmla="*/ 584517 w 1311274"/>
              <a:gd name="connsiteY75" fmla="*/ 1141730 h 1312544"/>
              <a:gd name="connsiteX76" fmla="*/ 598804 w 1311274"/>
              <a:gd name="connsiteY76" fmla="*/ 1156017 h 1312544"/>
              <a:gd name="connsiteX77" fmla="*/ 584517 w 1311274"/>
              <a:gd name="connsiteY77" fmla="*/ 1170304 h 1312544"/>
              <a:gd name="connsiteX78" fmla="*/ 570230 w 1311274"/>
              <a:gd name="connsiteY78" fmla="*/ 1156017 h 1312544"/>
              <a:gd name="connsiteX79" fmla="*/ 584517 w 1311274"/>
              <a:gd name="connsiteY79" fmla="*/ 1141730 h 1312544"/>
              <a:gd name="connsiteX80" fmla="*/ 441007 w 1311274"/>
              <a:gd name="connsiteY80" fmla="*/ 1141730 h 1312544"/>
              <a:gd name="connsiteX81" fmla="*/ 455294 w 1311274"/>
              <a:gd name="connsiteY81" fmla="*/ 1156017 h 1312544"/>
              <a:gd name="connsiteX82" fmla="*/ 441007 w 1311274"/>
              <a:gd name="connsiteY82" fmla="*/ 1170304 h 1312544"/>
              <a:gd name="connsiteX83" fmla="*/ 426720 w 1311274"/>
              <a:gd name="connsiteY83" fmla="*/ 1156017 h 1312544"/>
              <a:gd name="connsiteX84" fmla="*/ 441007 w 1311274"/>
              <a:gd name="connsiteY84" fmla="*/ 1141730 h 1312544"/>
              <a:gd name="connsiteX85" fmla="*/ 298767 w 1311274"/>
              <a:gd name="connsiteY85" fmla="*/ 1141730 h 1312544"/>
              <a:gd name="connsiteX86" fmla="*/ 313054 w 1311274"/>
              <a:gd name="connsiteY86" fmla="*/ 1156017 h 1312544"/>
              <a:gd name="connsiteX87" fmla="*/ 298767 w 1311274"/>
              <a:gd name="connsiteY87" fmla="*/ 1170304 h 1312544"/>
              <a:gd name="connsiteX88" fmla="*/ 284480 w 1311274"/>
              <a:gd name="connsiteY88" fmla="*/ 1156017 h 1312544"/>
              <a:gd name="connsiteX89" fmla="*/ 298767 w 1311274"/>
              <a:gd name="connsiteY89" fmla="*/ 1141730 h 1312544"/>
              <a:gd name="connsiteX90" fmla="*/ 156527 w 1311274"/>
              <a:gd name="connsiteY90" fmla="*/ 1141730 h 1312544"/>
              <a:gd name="connsiteX91" fmla="*/ 170814 w 1311274"/>
              <a:gd name="connsiteY91" fmla="*/ 1156017 h 1312544"/>
              <a:gd name="connsiteX92" fmla="*/ 156527 w 1311274"/>
              <a:gd name="connsiteY92" fmla="*/ 1170304 h 1312544"/>
              <a:gd name="connsiteX93" fmla="*/ 142240 w 1311274"/>
              <a:gd name="connsiteY93" fmla="*/ 1156017 h 1312544"/>
              <a:gd name="connsiteX94" fmla="*/ 156527 w 1311274"/>
              <a:gd name="connsiteY94" fmla="*/ 1141730 h 1312544"/>
              <a:gd name="connsiteX95" fmla="*/ 14287 w 1311274"/>
              <a:gd name="connsiteY95" fmla="*/ 1140460 h 1312544"/>
              <a:gd name="connsiteX96" fmla="*/ 28574 w 1311274"/>
              <a:gd name="connsiteY96" fmla="*/ 1154747 h 1312544"/>
              <a:gd name="connsiteX97" fmla="*/ 14287 w 1311274"/>
              <a:gd name="connsiteY97" fmla="*/ 1169034 h 1312544"/>
              <a:gd name="connsiteX98" fmla="*/ 0 w 1311274"/>
              <a:gd name="connsiteY98" fmla="*/ 1154747 h 1312544"/>
              <a:gd name="connsiteX99" fmla="*/ 14287 w 1311274"/>
              <a:gd name="connsiteY99" fmla="*/ 1140460 h 1312544"/>
              <a:gd name="connsiteX100" fmla="*/ 1296987 w 1311274"/>
              <a:gd name="connsiteY100" fmla="*/ 998220 h 1312544"/>
              <a:gd name="connsiteX101" fmla="*/ 1311274 w 1311274"/>
              <a:gd name="connsiteY101" fmla="*/ 1012507 h 1312544"/>
              <a:gd name="connsiteX102" fmla="*/ 1296987 w 1311274"/>
              <a:gd name="connsiteY102" fmla="*/ 1026794 h 1312544"/>
              <a:gd name="connsiteX103" fmla="*/ 1282700 w 1311274"/>
              <a:gd name="connsiteY103" fmla="*/ 1012507 h 1312544"/>
              <a:gd name="connsiteX104" fmla="*/ 1296987 w 1311274"/>
              <a:gd name="connsiteY104" fmla="*/ 998220 h 1312544"/>
              <a:gd name="connsiteX105" fmla="*/ 1154747 w 1311274"/>
              <a:gd name="connsiteY105" fmla="*/ 998220 h 1312544"/>
              <a:gd name="connsiteX106" fmla="*/ 1169034 w 1311274"/>
              <a:gd name="connsiteY106" fmla="*/ 1012507 h 1312544"/>
              <a:gd name="connsiteX107" fmla="*/ 1154747 w 1311274"/>
              <a:gd name="connsiteY107" fmla="*/ 1026794 h 1312544"/>
              <a:gd name="connsiteX108" fmla="*/ 1140460 w 1311274"/>
              <a:gd name="connsiteY108" fmla="*/ 1012507 h 1312544"/>
              <a:gd name="connsiteX109" fmla="*/ 1154747 w 1311274"/>
              <a:gd name="connsiteY109" fmla="*/ 998220 h 1312544"/>
              <a:gd name="connsiteX110" fmla="*/ 1012507 w 1311274"/>
              <a:gd name="connsiteY110" fmla="*/ 998220 h 1312544"/>
              <a:gd name="connsiteX111" fmla="*/ 1026794 w 1311274"/>
              <a:gd name="connsiteY111" fmla="*/ 1012507 h 1312544"/>
              <a:gd name="connsiteX112" fmla="*/ 1012507 w 1311274"/>
              <a:gd name="connsiteY112" fmla="*/ 1026794 h 1312544"/>
              <a:gd name="connsiteX113" fmla="*/ 998220 w 1311274"/>
              <a:gd name="connsiteY113" fmla="*/ 1012507 h 1312544"/>
              <a:gd name="connsiteX114" fmla="*/ 1012507 w 1311274"/>
              <a:gd name="connsiteY114" fmla="*/ 998220 h 1312544"/>
              <a:gd name="connsiteX115" fmla="*/ 868997 w 1311274"/>
              <a:gd name="connsiteY115" fmla="*/ 998220 h 1312544"/>
              <a:gd name="connsiteX116" fmla="*/ 883284 w 1311274"/>
              <a:gd name="connsiteY116" fmla="*/ 1012507 h 1312544"/>
              <a:gd name="connsiteX117" fmla="*/ 868997 w 1311274"/>
              <a:gd name="connsiteY117" fmla="*/ 1026794 h 1312544"/>
              <a:gd name="connsiteX118" fmla="*/ 854710 w 1311274"/>
              <a:gd name="connsiteY118" fmla="*/ 1012507 h 1312544"/>
              <a:gd name="connsiteX119" fmla="*/ 868997 w 1311274"/>
              <a:gd name="connsiteY119" fmla="*/ 998220 h 1312544"/>
              <a:gd name="connsiteX120" fmla="*/ 726757 w 1311274"/>
              <a:gd name="connsiteY120" fmla="*/ 998220 h 1312544"/>
              <a:gd name="connsiteX121" fmla="*/ 741044 w 1311274"/>
              <a:gd name="connsiteY121" fmla="*/ 1012507 h 1312544"/>
              <a:gd name="connsiteX122" fmla="*/ 726757 w 1311274"/>
              <a:gd name="connsiteY122" fmla="*/ 1026794 h 1312544"/>
              <a:gd name="connsiteX123" fmla="*/ 712470 w 1311274"/>
              <a:gd name="connsiteY123" fmla="*/ 1012507 h 1312544"/>
              <a:gd name="connsiteX124" fmla="*/ 726757 w 1311274"/>
              <a:gd name="connsiteY124" fmla="*/ 998220 h 1312544"/>
              <a:gd name="connsiteX125" fmla="*/ 584517 w 1311274"/>
              <a:gd name="connsiteY125" fmla="*/ 998220 h 1312544"/>
              <a:gd name="connsiteX126" fmla="*/ 598804 w 1311274"/>
              <a:gd name="connsiteY126" fmla="*/ 1012507 h 1312544"/>
              <a:gd name="connsiteX127" fmla="*/ 584517 w 1311274"/>
              <a:gd name="connsiteY127" fmla="*/ 1026794 h 1312544"/>
              <a:gd name="connsiteX128" fmla="*/ 570230 w 1311274"/>
              <a:gd name="connsiteY128" fmla="*/ 1012507 h 1312544"/>
              <a:gd name="connsiteX129" fmla="*/ 584517 w 1311274"/>
              <a:gd name="connsiteY129" fmla="*/ 998220 h 1312544"/>
              <a:gd name="connsiteX130" fmla="*/ 441007 w 1311274"/>
              <a:gd name="connsiteY130" fmla="*/ 998220 h 1312544"/>
              <a:gd name="connsiteX131" fmla="*/ 455294 w 1311274"/>
              <a:gd name="connsiteY131" fmla="*/ 1012507 h 1312544"/>
              <a:gd name="connsiteX132" fmla="*/ 441007 w 1311274"/>
              <a:gd name="connsiteY132" fmla="*/ 1026794 h 1312544"/>
              <a:gd name="connsiteX133" fmla="*/ 426720 w 1311274"/>
              <a:gd name="connsiteY133" fmla="*/ 1012507 h 1312544"/>
              <a:gd name="connsiteX134" fmla="*/ 441007 w 1311274"/>
              <a:gd name="connsiteY134" fmla="*/ 998220 h 1312544"/>
              <a:gd name="connsiteX135" fmla="*/ 298767 w 1311274"/>
              <a:gd name="connsiteY135" fmla="*/ 998220 h 1312544"/>
              <a:gd name="connsiteX136" fmla="*/ 313054 w 1311274"/>
              <a:gd name="connsiteY136" fmla="*/ 1012507 h 1312544"/>
              <a:gd name="connsiteX137" fmla="*/ 298767 w 1311274"/>
              <a:gd name="connsiteY137" fmla="*/ 1026794 h 1312544"/>
              <a:gd name="connsiteX138" fmla="*/ 284480 w 1311274"/>
              <a:gd name="connsiteY138" fmla="*/ 1012507 h 1312544"/>
              <a:gd name="connsiteX139" fmla="*/ 298767 w 1311274"/>
              <a:gd name="connsiteY139" fmla="*/ 998220 h 1312544"/>
              <a:gd name="connsiteX140" fmla="*/ 156527 w 1311274"/>
              <a:gd name="connsiteY140" fmla="*/ 998220 h 1312544"/>
              <a:gd name="connsiteX141" fmla="*/ 170814 w 1311274"/>
              <a:gd name="connsiteY141" fmla="*/ 1012507 h 1312544"/>
              <a:gd name="connsiteX142" fmla="*/ 156527 w 1311274"/>
              <a:gd name="connsiteY142" fmla="*/ 1026794 h 1312544"/>
              <a:gd name="connsiteX143" fmla="*/ 142240 w 1311274"/>
              <a:gd name="connsiteY143" fmla="*/ 1012507 h 1312544"/>
              <a:gd name="connsiteX144" fmla="*/ 156527 w 1311274"/>
              <a:gd name="connsiteY144" fmla="*/ 998220 h 1312544"/>
              <a:gd name="connsiteX145" fmla="*/ 14287 w 1311274"/>
              <a:gd name="connsiteY145" fmla="*/ 998220 h 1312544"/>
              <a:gd name="connsiteX146" fmla="*/ 28574 w 1311274"/>
              <a:gd name="connsiteY146" fmla="*/ 1012507 h 1312544"/>
              <a:gd name="connsiteX147" fmla="*/ 14287 w 1311274"/>
              <a:gd name="connsiteY147" fmla="*/ 1026794 h 1312544"/>
              <a:gd name="connsiteX148" fmla="*/ 0 w 1311274"/>
              <a:gd name="connsiteY148" fmla="*/ 1012507 h 1312544"/>
              <a:gd name="connsiteX149" fmla="*/ 14287 w 1311274"/>
              <a:gd name="connsiteY149" fmla="*/ 998220 h 1312544"/>
              <a:gd name="connsiteX150" fmla="*/ 1296987 w 1311274"/>
              <a:gd name="connsiteY150" fmla="*/ 855980 h 1312544"/>
              <a:gd name="connsiteX151" fmla="*/ 1311274 w 1311274"/>
              <a:gd name="connsiteY151" fmla="*/ 870267 h 1312544"/>
              <a:gd name="connsiteX152" fmla="*/ 1296987 w 1311274"/>
              <a:gd name="connsiteY152" fmla="*/ 884554 h 1312544"/>
              <a:gd name="connsiteX153" fmla="*/ 1282700 w 1311274"/>
              <a:gd name="connsiteY153" fmla="*/ 870267 h 1312544"/>
              <a:gd name="connsiteX154" fmla="*/ 1296987 w 1311274"/>
              <a:gd name="connsiteY154" fmla="*/ 855980 h 1312544"/>
              <a:gd name="connsiteX155" fmla="*/ 1154747 w 1311274"/>
              <a:gd name="connsiteY155" fmla="*/ 855980 h 1312544"/>
              <a:gd name="connsiteX156" fmla="*/ 1169034 w 1311274"/>
              <a:gd name="connsiteY156" fmla="*/ 870267 h 1312544"/>
              <a:gd name="connsiteX157" fmla="*/ 1154747 w 1311274"/>
              <a:gd name="connsiteY157" fmla="*/ 884554 h 1312544"/>
              <a:gd name="connsiteX158" fmla="*/ 1140460 w 1311274"/>
              <a:gd name="connsiteY158" fmla="*/ 870267 h 1312544"/>
              <a:gd name="connsiteX159" fmla="*/ 1154747 w 1311274"/>
              <a:gd name="connsiteY159" fmla="*/ 855980 h 1312544"/>
              <a:gd name="connsiteX160" fmla="*/ 1012507 w 1311274"/>
              <a:gd name="connsiteY160" fmla="*/ 855980 h 1312544"/>
              <a:gd name="connsiteX161" fmla="*/ 1026794 w 1311274"/>
              <a:gd name="connsiteY161" fmla="*/ 870267 h 1312544"/>
              <a:gd name="connsiteX162" fmla="*/ 1012507 w 1311274"/>
              <a:gd name="connsiteY162" fmla="*/ 884554 h 1312544"/>
              <a:gd name="connsiteX163" fmla="*/ 998220 w 1311274"/>
              <a:gd name="connsiteY163" fmla="*/ 870267 h 1312544"/>
              <a:gd name="connsiteX164" fmla="*/ 1012507 w 1311274"/>
              <a:gd name="connsiteY164" fmla="*/ 855980 h 1312544"/>
              <a:gd name="connsiteX165" fmla="*/ 868997 w 1311274"/>
              <a:gd name="connsiteY165" fmla="*/ 855980 h 1312544"/>
              <a:gd name="connsiteX166" fmla="*/ 883284 w 1311274"/>
              <a:gd name="connsiteY166" fmla="*/ 870267 h 1312544"/>
              <a:gd name="connsiteX167" fmla="*/ 868997 w 1311274"/>
              <a:gd name="connsiteY167" fmla="*/ 884554 h 1312544"/>
              <a:gd name="connsiteX168" fmla="*/ 854710 w 1311274"/>
              <a:gd name="connsiteY168" fmla="*/ 870267 h 1312544"/>
              <a:gd name="connsiteX169" fmla="*/ 868997 w 1311274"/>
              <a:gd name="connsiteY169" fmla="*/ 855980 h 1312544"/>
              <a:gd name="connsiteX170" fmla="*/ 726757 w 1311274"/>
              <a:gd name="connsiteY170" fmla="*/ 855980 h 1312544"/>
              <a:gd name="connsiteX171" fmla="*/ 741044 w 1311274"/>
              <a:gd name="connsiteY171" fmla="*/ 870267 h 1312544"/>
              <a:gd name="connsiteX172" fmla="*/ 726757 w 1311274"/>
              <a:gd name="connsiteY172" fmla="*/ 884554 h 1312544"/>
              <a:gd name="connsiteX173" fmla="*/ 712470 w 1311274"/>
              <a:gd name="connsiteY173" fmla="*/ 870267 h 1312544"/>
              <a:gd name="connsiteX174" fmla="*/ 726757 w 1311274"/>
              <a:gd name="connsiteY174" fmla="*/ 855980 h 1312544"/>
              <a:gd name="connsiteX175" fmla="*/ 584517 w 1311274"/>
              <a:gd name="connsiteY175" fmla="*/ 855980 h 1312544"/>
              <a:gd name="connsiteX176" fmla="*/ 598804 w 1311274"/>
              <a:gd name="connsiteY176" fmla="*/ 870267 h 1312544"/>
              <a:gd name="connsiteX177" fmla="*/ 584517 w 1311274"/>
              <a:gd name="connsiteY177" fmla="*/ 884554 h 1312544"/>
              <a:gd name="connsiteX178" fmla="*/ 570230 w 1311274"/>
              <a:gd name="connsiteY178" fmla="*/ 870267 h 1312544"/>
              <a:gd name="connsiteX179" fmla="*/ 584517 w 1311274"/>
              <a:gd name="connsiteY179" fmla="*/ 855980 h 1312544"/>
              <a:gd name="connsiteX180" fmla="*/ 441007 w 1311274"/>
              <a:gd name="connsiteY180" fmla="*/ 855980 h 1312544"/>
              <a:gd name="connsiteX181" fmla="*/ 455294 w 1311274"/>
              <a:gd name="connsiteY181" fmla="*/ 870267 h 1312544"/>
              <a:gd name="connsiteX182" fmla="*/ 441007 w 1311274"/>
              <a:gd name="connsiteY182" fmla="*/ 884554 h 1312544"/>
              <a:gd name="connsiteX183" fmla="*/ 426720 w 1311274"/>
              <a:gd name="connsiteY183" fmla="*/ 870267 h 1312544"/>
              <a:gd name="connsiteX184" fmla="*/ 441007 w 1311274"/>
              <a:gd name="connsiteY184" fmla="*/ 855980 h 1312544"/>
              <a:gd name="connsiteX185" fmla="*/ 298767 w 1311274"/>
              <a:gd name="connsiteY185" fmla="*/ 855980 h 1312544"/>
              <a:gd name="connsiteX186" fmla="*/ 313054 w 1311274"/>
              <a:gd name="connsiteY186" fmla="*/ 870267 h 1312544"/>
              <a:gd name="connsiteX187" fmla="*/ 298767 w 1311274"/>
              <a:gd name="connsiteY187" fmla="*/ 884554 h 1312544"/>
              <a:gd name="connsiteX188" fmla="*/ 284480 w 1311274"/>
              <a:gd name="connsiteY188" fmla="*/ 870267 h 1312544"/>
              <a:gd name="connsiteX189" fmla="*/ 298767 w 1311274"/>
              <a:gd name="connsiteY189" fmla="*/ 855980 h 1312544"/>
              <a:gd name="connsiteX190" fmla="*/ 156527 w 1311274"/>
              <a:gd name="connsiteY190" fmla="*/ 855980 h 1312544"/>
              <a:gd name="connsiteX191" fmla="*/ 170814 w 1311274"/>
              <a:gd name="connsiteY191" fmla="*/ 870267 h 1312544"/>
              <a:gd name="connsiteX192" fmla="*/ 156527 w 1311274"/>
              <a:gd name="connsiteY192" fmla="*/ 884554 h 1312544"/>
              <a:gd name="connsiteX193" fmla="*/ 142240 w 1311274"/>
              <a:gd name="connsiteY193" fmla="*/ 870267 h 1312544"/>
              <a:gd name="connsiteX194" fmla="*/ 156527 w 1311274"/>
              <a:gd name="connsiteY194" fmla="*/ 855980 h 1312544"/>
              <a:gd name="connsiteX195" fmla="*/ 14287 w 1311274"/>
              <a:gd name="connsiteY195" fmla="*/ 855980 h 1312544"/>
              <a:gd name="connsiteX196" fmla="*/ 28574 w 1311274"/>
              <a:gd name="connsiteY196" fmla="*/ 870267 h 1312544"/>
              <a:gd name="connsiteX197" fmla="*/ 14287 w 1311274"/>
              <a:gd name="connsiteY197" fmla="*/ 884554 h 1312544"/>
              <a:gd name="connsiteX198" fmla="*/ 0 w 1311274"/>
              <a:gd name="connsiteY198" fmla="*/ 870267 h 1312544"/>
              <a:gd name="connsiteX199" fmla="*/ 14287 w 1311274"/>
              <a:gd name="connsiteY199" fmla="*/ 855980 h 1312544"/>
              <a:gd name="connsiteX200" fmla="*/ 1296987 w 1311274"/>
              <a:gd name="connsiteY200" fmla="*/ 713740 h 1312544"/>
              <a:gd name="connsiteX201" fmla="*/ 1311274 w 1311274"/>
              <a:gd name="connsiteY201" fmla="*/ 728027 h 1312544"/>
              <a:gd name="connsiteX202" fmla="*/ 1296987 w 1311274"/>
              <a:gd name="connsiteY202" fmla="*/ 742314 h 1312544"/>
              <a:gd name="connsiteX203" fmla="*/ 1282700 w 1311274"/>
              <a:gd name="connsiteY203" fmla="*/ 728027 h 1312544"/>
              <a:gd name="connsiteX204" fmla="*/ 1296987 w 1311274"/>
              <a:gd name="connsiteY204" fmla="*/ 713740 h 1312544"/>
              <a:gd name="connsiteX205" fmla="*/ 1154747 w 1311274"/>
              <a:gd name="connsiteY205" fmla="*/ 713740 h 1312544"/>
              <a:gd name="connsiteX206" fmla="*/ 1169034 w 1311274"/>
              <a:gd name="connsiteY206" fmla="*/ 728027 h 1312544"/>
              <a:gd name="connsiteX207" fmla="*/ 1154747 w 1311274"/>
              <a:gd name="connsiteY207" fmla="*/ 742314 h 1312544"/>
              <a:gd name="connsiteX208" fmla="*/ 1140460 w 1311274"/>
              <a:gd name="connsiteY208" fmla="*/ 728027 h 1312544"/>
              <a:gd name="connsiteX209" fmla="*/ 1154747 w 1311274"/>
              <a:gd name="connsiteY209" fmla="*/ 713740 h 1312544"/>
              <a:gd name="connsiteX210" fmla="*/ 1012507 w 1311274"/>
              <a:gd name="connsiteY210" fmla="*/ 713740 h 1312544"/>
              <a:gd name="connsiteX211" fmla="*/ 1026794 w 1311274"/>
              <a:gd name="connsiteY211" fmla="*/ 728027 h 1312544"/>
              <a:gd name="connsiteX212" fmla="*/ 1012507 w 1311274"/>
              <a:gd name="connsiteY212" fmla="*/ 742314 h 1312544"/>
              <a:gd name="connsiteX213" fmla="*/ 998220 w 1311274"/>
              <a:gd name="connsiteY213" fmla="*/ 728027 h 1312544"/>
              <a:gd name="connsiteX214" fmla="*/ 1012507 w 1311274"/>
              <a:gd name="connsiteY214" fmla="*/ 713740 h 1312544"/>
              <a:gd name="connsiteX215" fmla="*/ 868997 w 1311274"/>
              <a:gd name="connsiteY215" fmla="*/ 713740 h 1312544"/>
              <a:gd name="connsiteX216" fmla="*/ 883284 w 1311274"/>
              <a:gd name="connsiteY216" fmla="*/ 728027 h 1312544"/>
              <a:gd name="connsiteX217" fmla="*/ 868997 w 1311274"/>
              <a:gd name="connsiteY217" fmla="*/ 742314 h 1312544"/>
              <a:gd name="connsiteX218" fmla="*/ 854710 w 1311274"/>
              <a:gd name="connsiteY218" fmla="*/ 728027 h 1312544"/>
              <a:gd name="connsiteX219" fmla="*/ 868997 w 1311274"/>
              <a:gd name="connsiteY219" fmla="*/ 713740 h 1312544"/>
              <a:gd name="connsiteX220" fmla="*/ 726757 w 1311274"/>
              <a:gd name="connsiteY220" fmla="*/ 713740 h 1312544"/>
              <a:gd name="connsiteX221" fmla="*/ 741044 w 1311274"/>
              <a:gd name="connsiteY221" fmla="*/ 728027 h 1312544"/>
              <a:gd name="connsiteX222" fmla="*/ 726757 w 1311274"/>
              <a:gd name="connsiteY222" fmla="*/ 742314 h 1312544"/>
              <a:gd name="connsiteX223" fmla="*/ 712470 w 1311274"/>
              <a:gd name="connsiteY223" fmla="*/ 728027 h 1312544"/>
              <a:gd name="connsiteX224" fmla="*/ 726757 w 1311274"/>
              <a:gd name="connsiteY224" fmla="*/ 713740 h 1312544"/>
              <a:gd name="connsiteX225" fmla="*/ 584517 w 1311274"/>
              <a:gd name="connsiteY225" fmla="*/ 713740 h 1312544"/>
              <a:gd name="connsiteX226" fmla="*/ 598804 w 1311274"/>
              <a:gd name="connsiteY226" fmla="*/ 728027 h 1312544"/>
              <a:gd name="connsiteX227" fmla="*/ 584517 w 1311274"/>
              <a:gd name="connsiteY227" fmla="*/ 742314 h 1312544"/>
              <a:gd name="connsiteX228" fmla="*/ 570230 w 1311274"/>
              <a:gd name="connsiteY228" fmla="*/ 728027 h 1312544"/>
              <a:gd name="connsiteX229" fmla="*/ 584517 w 1311274"/>
              <a:gd name="connsiteY229" fmla="*/ 713740 h 1312544"/>
              <a:gd name="connsiteX230" fmla="*/ 441007 w 1311274"/>
              <a:gd name="connsiteY230" fmla="*/ 713740 h 1312544"/>
              <a:gd name="connsiteX231" fmla="*/ 455294 w 1311274"/>
              <a:gd name="connsiteY231" fmla="*/ 728027 h 1312544"/>
              <a:gd name="connsiteX232" fmla="*/ 441007 w 1311274"/>
              <a:gd name="connsiteY232" fmla="*/ 742314 h 1312544"/>
              <a:gd name="connsiteX233" fmla="*/ 426720 w 1311274"/>
              <a:gd name="connsiteY233" fmla="*/ 728027 h 1312544"/>
              <a:gd name="connsiteX234" fmla="*/ 441007 w 1311274"/>
              <a:gd name="connsiteY234" fmla="*/ 713740 h 1312544"/>
              <a:gd name="connsiteX235" fmla="*/ 298767 w 1311274"/>
              <a:gd name="connsiteY235" fmla="*/ 713740 h 1312544"/>
              <a:gd name="connsiteX236" fmla="*/ 313054 w 1311274"/>
              <a:gd name="connsiteY236" fmla="*/ 728027 h 1312544"/>
              <a:gd name="connsiteX237" fmla="*/ 298767 w 1311274"/>
              <a:gd name="connsiteY237" fmla="*/ 742314 h 1312544"/>
              <a:gd name="connsiteX238" fmla="*/ 284480 w 1311274"/>
              <a:gd name="connsiteY238" fmla="*/ 728027 h 1312544"/>
              <a:gd name="connsiteX239" fmla="*/ 298767 w 1311274"/>
              <a:gd name="connsiteY239" fmla="*/ 713740 h 1312544"/>
              <a:gd name="connsiteX240" fmla="*/ 156527 w 1311274"/>
              <a:gd name="connsiteY240" fmla="*/ 713740 h 1312544"/>
              <a:gd name="connsiteX241" fmla="*/ 170814 w 1311274"/>
              <a:gd name="connsiteY241" fmla="*/ 728027 h 1312544"/>
              <a:gd name="connsiteX242" fmla="*/ 156527 w 1311274"/>
              <a:gd name="connsiteY242" fmla="*/ 742314 h 1312544"/>
              <a:gd name="connsiteX243" fmla="*/ 142240 w 1311274"/>
              <a:gd name="connsiteY243" fmla="*/ 728027 h 1312544"/>
              <a:gd name="connsiteX244" fmla="*/ 156527 w 1311274"/>
              <a:gd name="connsiteY244" fmla="*/ 713740 h 1312544"/>
              <a:gd name="connsiteX245" fmla="*/ 14287 w 1311274"/>
              <a:gd name="connsiteY245" fmla="*/ 712470 h 1312544"/>
              <a:gd name="connsiteX246" fmla="*/ 28574 w 1311274"/>
              <a:gd name="connsiteY246" fmla="*/ 726757 h 1312544"/>
              <a:gd name="connsiteX247" fmla="*/ 14287 w 1311274"/>
              <a:gd name="connsiteY247" fmla="*/ 741044 h 1312544"/>
              <a:gd name="connsiteX248" fmla="*/ 0 w 1311274"/>
              <a:gd name="connsiteY248" fmla="*/ 726757 h 1312544"/>
              <a:gd name="connsiteX249" fmla="*/ 14287 w 1311274"/>
              <a:gd name="connsiteY249" fmla="*/ 712470 h 1312544"/>
              <a:gd name="connsiteX250" fmla="*/ 1296987 w 1311274"/>
              <a:gd name="connsiteY250" fmla="*/ 570230 h 1312544"/>
              <a:gd name="connsiteX251" fmla="*/ 1311274 w 1311274"/>
              <a:gd name="connsiteY251" fmla="*/ 584517 h 1312544"/>
              <a:gd name="connsiteX252" fmla="*/ 1296987 w 1311274"/>
              <a:gd name="connsiteY252" fmla="*/ 598804 h 1312544"/>
              <a:gd name="connsiteX253" fmla="*/ 1282700 w 1311274"/>
              <a:gd name="connsiteY253" fmla="*/ 584517 h 1312544"/>
              <a:gd name="connsiteX254" fmla="*/ 1296987 w 1311274"/>
              <a:gd name="connsiteY254" fmla="*/ 570230 h 1312544"/>
              <a:gd name="connsiteX255" fmla="*/ 1154747 w 1311274"/>
              <a:gd name="connsiteY255" fmla="*/ 570230 h 1312544"/>
              <a:gd name="connsiteX256" fmla="*/ 1169034 w 1311274"/>
              <a:gd name="connsiteY256" fmla="*/ 584517 h 1312544"/>
              <a:gd name="connsiteX257" fmla="*/ 1154747 w 1311274"/>
              <a:gd name="connsiteY257" fmla="*/ 598804 h 1312544"/>
              <a:gd name="connsiteX258" fmla="*/ 1140460 w 1311274"/>
              <a:gd name="connsiteY258" fmla="*/ 584517 h 1312544"/>
              <a:gd name="connsiteX259" fmla="*/ 1154747 w 1311274"/>
              <a:gd name="connsiteY259" fmla="*/ 570230 h 1312544"/>
              <a:gd name="connsiteX260" fmla="*/ 1012507 w 1311274"/>
              <a:gd name="connsiteY260" fmla="*/ 570230 h 1312544"/>
              <a:gd name="connsiteX261" fmla="*/ 1026794 w 1311274"/>
              <a:gd name="connsiteY261" fmla="*/ 584517 h 1312544"/>
              <a:gd name="connsiteX262" fmla="*/ 1012507 w 1311274"/>
              <a:gd name="connsiteY262" fmla="*/ 598804 h 1312544"/>
              <a:gd name="connsiteX263" fmla="*/ 998220 w 1311274"/>
              <a:gd name="connsiteY263" fmla="*/ 584517 h 1312544"/>
              <a:gd name="connsiteX264" fmla="*/ 1012507 w 1311274"/>
              <a:gd name="connsiteY264" fmla="*/ 570230 h 1312544"/>
              <a:gd name="connsiteX265" fmla="*/ 868997 w 1311274"/>
              <a:gd name="connsiteY265" fmla="*/ 570230 h 1312544"/>
              <a:gd name="connsiteX266" fmla="*/ 883284 w 1311274"/>
              <a:gd name="connsiteY266" fmla="*/ 584517 h 1312544"/>
              <a:gd name="connsiteX267" fmla="*/ 868997 w 1311274"/>
              <a:gd name="connsiteY267" fmla="*/ 598804 h 1312544"/>
              <a:gd name="connsiteX268" fmla="*/ 854710 w 1311274"/>
              <a:gd name="connsiteY268" fmla="*/ 584517 h 1312544"/>
              <a:gd name="connsiteX269" fmla="*/ 868997 w 1311274"/>
              <a:gd name="connsiteY269" fmla="*/ 570230 h 1312544"/>
              <a:gd name="connsiteX270" fmla="*/ 726757 w 1311274"/>
              <a:gd name="connsiteY270" fmla="*/ 570230 h 1312544"/>
              <a:gd name="connsiteX271" fmla="*/ 741044 w 1311274"/>
              <a:gd name="connsiteY271" fmla="*/ 584517 h 1312544"/>
              <a:gd name="connsiteX272" fmla="*/ 726757 w 1311274"/>
              <a:gd name="connsiteY272" fmla="*/ 598804 h 1312544"/>
              <a:gd name="connsiteX273" fmla="*/ 712470 w 1311274"/>
              <a:gd name="connsiteY273" fmla="*/ 584517 h 1312544"/>
              <a:gd name="connsiteX274" fmla="*/ 726757 w 1311274"/>
              <a:gd name="connsiteY274" fmla="*/ 570230 h 1312544"/>
              <a:gd name="connsiteX275" fmla="*/ 584517 w 1311274"/>
              <a:gd name="connsiteY275" fmla="*/ 570230 h 1312544"/>
              <a:gd name="connsiteX276" fmla="*/ 598804 w 1311274"/>
              <a:gd name="connsiteY276" fmla="*/ 584517 h 1312544"/>
              <a:gd name="connsiteX277" fmla="*/ 584517 w 1311274"/>
              <a:gd name="connsiteY277" fmla="*/ 598804 h 1312544"/>
              <a:gd name="connsiteX278" fmla="*/ 570230 w 1311274"/>
              <a:gd name="connsiteY278" fmla="*/ 584517 h 1312544"/>
              <a:gd name="connsiteX279" fmla="*/ 584517 w 1311274"/>
              <a:gd name="connsiteY279" fmla="*/ 570230 h 1312544"/>
              <a:gd name="connsiteX280" fmla="*/ 441007 w 1311274"/>
              <a:gd name="connsiteY280" fmla="*/ 570230 h 1312544"/>
              <a:gd name="connsiteX281" fmla="*/ 455294 w 1311274"/>
              <a:gd name="connsiteY281" fmla="*/ 584517 h 1312544"/>
              <a:gd name="connsiteX282" fmla="*/ 441007 w 1311274"/>
              <a:gd name="connsiteY282" fmla="*/ 598804 h 1312544"/>
              <a:gd name="connsiteX283" fmla="*/ 426720 w 1311274"/>
              <a:gd name="connsiteY283" fmla="*/ 584517 h 1312544"/>
              <a:gd name="connsiteX284" fmla="*/ 441007 w 1311274"/>
              <a:gd name="connsiteY284" fmla="*/ 570230 h 1312544"/>
              <a:gd name="connsiteX285" fmla="*/ 298767 w 1311274"/>
              <a:gd name="connsiteY285" fmla="*/ 570230 h 1312544"/>
              <a:gd name="connsiteX286" fmla="*/ 313054 w 1311274"/>
              <a:gd name="connsiteY286" fmla="*/ 584517 h 1312544"/>
              <a:gd name="connsiteX287" fmla="*/ 298767 w 1311274"/>
              <a:gd name="connsiteY287" fmla="*/ 598804 h 1312544"/>
              <a:gd name="connsiteX288" fmla="*/ 284480 w 1311274"/>
              <a:gd name="connsiteY288" fmla="*/ 584517 h 1312544"/>
              <a:gd name="connsiteX289" fmla="*/ 298767 w 1311274"/>
              <a:gd name="connsiteY289" fmla="*/ 570230 h 1312544"/>
              <a:gd name="connsiteX290" fmla="*/ 156527 w 1311274"/>
              <a:gd name="connsiteY290" fmla="*/ 570230 h 1312544"/>
              <a:gd name="connsiteX291" fmla="*/ 170814 w 1311274"/>
              <a:gd name="connsiteY291" fmla="*/ 584517 h 1312544"/>
              <a:gd name="connsiteX292" fmla="*/ 156527 w 1311274"/>
              <a:gd name="connsiteY292" fmla="*/ 598804 h 1312544"/>
              <a:gd name="connsiteX293" fmla="*/ 142240 w 1311274"/>
              <a:gd name="connsiteY293" fmla="*/ 584517 h 1312544"/>
              <a:gd name="connsiteX294" fmla="*/ 156527 w 1311274"/>
              <a:gd name="connsiteY294" fmla="*/ 570230 h 1312544"/>
              <a:gd name="connsiteX295" fmla="*/ 14287 w 1311274"/>
              <a:gd name="connsiteY295" fmla="*/ 570230 h 1312544"/>
              <a:gd name="connsiteX296" fmla="*/ 28574 w 1311274"/>
              <a:gd name="connsiteY296" fmla="*/ 584517 h 1312544"/>
              <a:gd name="connsiteX297" fmla="*/ 14287 w 1311274"/>
              <a:gd name="connsiteY297" fmla="*/ 598804 h 1312544"/>
              <a:gd name="connsiteX298" fmla="*/ 0 w 1311274"/>
              <a:gd name="connsiteY298" fmla="*/ 584517 h 1312544"/>
              <a:gd name="connsiteX299" fmla="*/ 14287 w 1311274"/>
              <a:gd name="connsiteY299" fmla="*/ 570230 h 1312544"/>
              <a:gd name="connsiteX300" fmla="*/ 1296987 w 1311274"/>
              <a:gd name="connsiteY300" fmla="*/ 427990 h 1312544"/>
              <a:gd name="connsiteX301" fmla="*/ 1311274 w 1311274"/>
              <a:gd name="connsiteY301" fmla="*/ 442277 h 1312544"/>
              <a:gd name="connsiteX302" fmla="*/ 1296987 w 1311274"/>
              <a:gd name="connsiteY302" fmla="*/ 456564 h 1312544"/>
              <a:gd name="connsiteX303" fmla="*/ 1282700 w 1311274"/>
              <a:gd name="connsiteY303" fmla="*/ 442277 h 1312544"/>
              <a:gd name="connsiteX304" fmla="*/ 1296987 w 1311274"/>
              <a:gd name="connsiteY304" fmla="*/ 427990 h 1312544"/>
              <a:gd name="connsiteX305" fmla="*/ 1154747 w 1311274"/>
              <a:gd name="connsiteY305" fmla="*/ 427990 h 1312544"/>
              <a:gd name="connsiteX306" fmla="*/ 1169034 w 1311274"/>
              <a:gd name="connsiteY306" fmla="*/ 442277 h 1312544"/>
              <a:gd name="connsiteX307" fmla="*/ 1154747 w 1311274"/>
              <a:gd name="connsiteY307" fmla="*/ 456564 h 1312544"/>
              <a:gd name="connsiteX308" fmla="*/ 1140460 w 1311274"/>
              <a:gd name="connsiteY308" fmla="*/ 442277 h 1312544"/>
              <a:gd name="connsiteX309" fmla="*/ 1154747 w 1311274"/>
              <a:gd name="connsiteY309" fmla="*/ 427990 h 1312544"/>
              <a:gd name="connsiteX310" fmla="*/ 1012507 w 1311274"/>
              <a:gd name="connsiteY310" fmla="*/ 427990 h 1312544"/>
              <a:gd name="connsiteX311" fmla="*/ 1026794 w 1311274"/>
              <a:gd name="connsiteY311" fmla="*/ 442277 h 1312544"/>
              <a:gd name="connsiteX312" fmla="*/ 1012507 w 1311274"/>
              <a:gd name="connsiteY312" fmla="*/ 456564 h 1312544"/>
              <a:gd name="connsiteX313" fmla="*/ 998220 w 1311274"/>
              <a:gd name="connsiteY313" fmla="*/ 442277 h 1312544"/>
              <a:gd name="connsiteX314" fmla="*/ 1012507 w 1311274"/>
              <a:gd name="connsiteY314" fmla="*/ 427990 h 1312544"/>
              <a:gd name="connsiteX315" fmla="*/ 868997 w 1311274"/>
              <a:gd name="connsiteY315" fmla="*/ 427990 h 1312544"/>
              <a:gd name="connsiteX316" fmla="*/ 883284 w 1311274"/>
              <a:gd name="connsiteY316" fmla="*/ 442277 h 1312544"/>
              <a:gd name="connsiteX317" fmla="*/ 868997 w 1311274"/>
              <a:gd name="connsiteY317" fmla="*/ 456564 h 1312544"/>
              <a:gd name="connsiteX318" fmla="*/ 854710 w 1311274"/>
              <a:gd name="connsiteY318" fmla="*/ 442277 h 1312544"/>
              <a:gd name="connsiteX319" fmla="*/ 868997 w 1311274"/>
              <a:gd name="connsiteY319" fmla="*/ 427990 h 1312544"/>
              <a:gd name="connsiteX320" fmla="*/ 726757 w 1311274"/>
              <a:gd name="connsiteY320" fmla="*/ 427990 h 1312544"/>
              <a:gd name="connsiteX321" fmla="*/ 741044 w 1311274"/>
              <a:gd name="connsiteY321" fmla="*/ 442277 h 1312544"/>
              <a:gd name="connsiteX322" fmla="*/ 726757 w 1311274"/>
              <a:gd name="connsiteY322" fmla="*/ 456564 h 1312544"/>
              <a:gd name="connsiteX323" fmla="*/ 712470 w 1311274"/>
              <a:gd name="connsiteY323" fmla="*/ 442277 h 1312544"/>
              <a:gd name="connsiteX324" fmla="*/ 726757 w 1311274"/>
              <a:gd name="connsiteY324" fmla="*/ 427990 h 1312544"/>
              <a:gd name="connsiteX325" fmla="*/ 584517 w 1311274"/>
              <a:gd name="connsiteY325" fmla="*/ 427990 h 1312544"/>
              <a:gd name="connsiteX326" fmla="*/ 598804 w 1311274"/>
              <a:gd name="connsiteY326" fmla="*/ 442277 h 1312544"/>
              <a:gd name="connsiteX327" fmla="*/ 584517 w 1311274"/>
              <a:gd name="connsiteY327" fmla="*/ 456564 h 1312544"/>
              <a:gd name="connsiteX328" fmla="*/ 570230 w 1311274"/>
              <a:gd name="connsiteY328" fmla="*/ 442277 h 1312544"/>
              <a:gd name="connsiteX329" fmla="*/ 584517 w 1311274"/>
              <a:gd name="connsiteY329" fmla="*/ 427990 h 1312544"/>
              <a:gd name="connsiteX330" fmla="*/ 441007 w 1311274"/>
              <a:gd name="connsiteY330" fmla="*/ 427990 h 1312544"/>
              <a:gd name="connsiteX331" fmla="*/ 455294 w 1311274"/>
              <a:gd name="connsiteY331" fmla="*/ 442277 h 1312544"/>
              <a:gd name="connsiteX332" fmla="*/ 441007 w 1311274"/>
              <a:gd name="connsiteY332" fmla="*/ 456564 h 1312544"/>
              <a:gd name="connsiteX333" fmla="*/ 426720 w 1311274"/>
              <a:gd name="connsiteY333" fmla="*/ 442277 h 1312544"/>
              <a:gd name="connsiteX334" fmla="*/ 441007 w 1311274"/>
              <a:gd name="connsiteY334" fmla="*/ 427990 h 1312544"/>
              <a:gd name="connsiteX335" fmla="*/ 298767 w 1311274"/>
              <a:gd name="connsiteY335" fmla="*/ 427990 h 1312544"/>
              <a:gd name="connsiteX336" fmla="*/ 313054 w 1311274"/>
              <a:gd name="connsiteY336" fmla="*/ 442277 h 1312544"/>
              <a:gd name="connsiteX337" fmla="*/ 298767 w 1311274"/>
              <a:gd name="connsiteY337" fmla="*/ 456564 h 1312544"/>
              <a:gd name="connsiteX338" fmla="*/ 284480 w 1311274"/>
              <a:gd name="connsiteY338" fmla="*/ 442277 h 1312544"/>
              <a:gd name="connsiteX339" fmla="*/ 298767 w 1311274"/>
              <a:gd name="connsiteY339" fmla="*/ 427990 h 1312544"/>
              <a:gd name="connsiteX340" fmla="*/ 156527 w 1311274"/>
              <a:gd name="connsiteY340" fmla="*/ 427990 h 1312544"/>
              <a:gd name="connsiteX341" fmla="*/ 170814 w 1311274"/>
              <a:gd name="connsiteY341" fmla="*/ 442277 h 1312544"/>
              <a:gd name="connsiteX342" fmla="*/ 156527 w 1311274"/>
              <a:gd name="connsiteY342" fmla="*/ 456564 h 1312544"/>
              <a:gd name="connsiteX343" fmla="*/ 142240 w 1311274"/>
              <a:gd name="connsiteY343" fmla="*/ 442277 h 1312544"/>
              <a:gd name="connsiteX344" fmla="*/ 156527 w 1311274"/>
              <a:gd name="connsiteY344" fmla="*/ 427990 h 1312544"/>
              <a:gd name="connsiteX345" fmla="*/ 14287 w 1311274"/>
              <a:gd name="connsiteY345" fmla="*/ 427990 h 1312544"/>
              <a:gd name="connsiteX346" fmla="*/ 28574 w 1311274"/>
              <a:gd name="connsiteY346" fmla="*/ 442277 h 1312544"/>
              <a:gd name="connsiteX347" fmla="*/ 14287 w 1311274"/>
              <a:gd name="connsiteY347" fmla="*/ 456564 h 1312544"/>
              <a:gd name="connsiteX348" fmla="*/ 0 w 1311274"/>
              <a:gd name="connsiteY348" fmla="*/ 442277 h 1312544"/>
              <a:gd name="connsiteX349" fmla="*/ 14287 w 1311274"/>
              <a:gd name="connsiteY349" fmla="*/ 427990 h 1312544"/>
              <a:gd name="connsiteX350" fmla="*/ 1296987 w 1311274"/>
              <a:gd name="connsiteY350" fmla="*/ 285750 h 1312544"/>
              <a:gd name="connsiteX351" fmla="*/ 1311274 w 1311274"/>
              <a:gd name="connsiteY351" fmla="*/ 300037 h 1312544"/>
              <a:gd name="connsiteX352" fmla="*/ 1296987 w 1311274"/>
              <a:gd name="connsiteY352" fmla="*/ 314324 h 1312544"/>
              <a:gd name="connsiteX353" fmla="*/ 1282700 w 1311274"/>
              <a:gd name="connsiteY353" fmla="*/ 300037 h 1312544"/>
              <a:gd name="connsiteX354" fmla="*/ 1296987 w 1311274"/>
              <a:gd name="connsiteY354" fmla="*/ 285750 h 1312544"/>
              <a:gd name="connsiteX355" fmla="*/ 1154747 w 1311274"/>
              <a:gd name="connsiteY355" fmla="*/ 285750 h 1312544"/>
              <a:gd name="connsiteX356" fmla="*/ 1169034 w 1311274"/>
              <a:gd name="connsiteY356" fmla="*/ 300037 h 1312544"/>
              <a:gd name="connsiteX357" fmla="*/ 1154747 w 1311274"/>
              <a:gd name="connsiteY357" fmla="*/ 314324 h 1312544"/>
              <a:gd name="connsiteX358" fmla="*/ 1140460 w 1311274"/>
              <a:gd name="connsiteY358" fmla="*/ 300037 h 1312544"/>
              <a:gd name="connsiteX359" fmla="*/ 1154747 w 1311274"/>
              <a:gd name="connsiteY359" fmla="*/ 285750 h 1312544"/>
              <a:gd name="connsiteX360" fmla="*/ 1012507 w 1311274"/>
              <a:gd name="connsiteY360" fmla="*/ 285750 h 1312544"/>
              <a:gd name="connsiteX361" fmla="*/ 1026794 w 1311274"/>
              <a:gd name="connsiteY361" fmla="*/ 300037 h 1312544"/>
              <a:gd name="connsiteX362" fmla="*/ 1012507 w 1311274"/>
              <a:gd name="connsiteY362" fmla="*/ 314324 h 1312544"/>
              <a:gd name="connsiteX363" fmla="*/ 998220 w 1311274"/>
              <a:gd name="connsiteY363" fmla="*/ 300037 h 1312544"/>
              <a:gd name="connsiteX364" fmla="*/ 1012507 w 1311274"/>
              <a:gd name="connsiteY364" fmla="*/ 285750 h 1312544"/>
              <a:gd name="connsiteX365" fmla="*/ 868997 w 1311274"/>
              <a:gd name="connsiteY365" fmla="*/ 285750 h 1312544"/>
              <a:gd name="connsiteX366" fmla="*/ 883284 w 1311274"/>
              <a:gd name="connsiteY366" fmla="*/ 300037 h 1312544"/>
              <a:gd name="connsiteX367" fmla="*/ 868997 w 1311274"/>
              <a:gd name="connsiteY367" fmla="*/ 314324 h 1312544"/>
              <a:gd name="connsiteX368" fmla="*/ 854710 w 1311274"/>
              <a:gd name="connsiteY368" fmla="*/ 300037 h 1312544"/>
              <a:gd name="connsiteX369" fmla="*/ 868997 w 1311274"/>
              <a:gd name="connsiteY369" fmla="*/ 285750 h 1312544"/>
              <a:gd name="connsiteX370" fmla="*/ 726757 w 1311274"/>
              <a:gd name="connsiteY370" fmla="*/ 285750 h 1312544"/>
              <a:gd name="connsiteX371" fmla="*/ 741044 w 1311274"/>
              <a:gd name="connsiteY371" fmla="*/ 300037 h 1312544"/>
              <a:gd name="connsiteX372" fmla="*/ 726757 w 1311274"/>
              <a:gd name="connsiteY372" fmla="*/ 314324 h 1312544"/>
              <a:gd name="connsiteX373" fmla="*/ 712470 w 1311274"/>
              <a:gd name="connsiteY373" fmla="*/ 300037 h 1312544"/>
              <a:gd name="connsiteX374" fmla="*/ 726757 w 1311274"/>
              <a:gd name="connsiteY374" fmla="*/ 285750 h 1312544"/>
              <a:gd name="connsiteX375" fmla="*/ 584517 w 1311274"/>
              <a:gd name="connsiteY375" fmla="*/ 285750 h 1312544"/>
              <a:gd name="connsiteX376" fmla="*/ 598804 w 1311274"/>
              <a:gd name="connsiteY376" fmla="*/ 300037 h 1312544"/>
              <a:gd name="connsiteX377" fmla="*/ 584517 w 1311274"/>
              <a:gd name="connsiteY377" fmla="*/ 314324 h 1312544"/>
              <a:gd name="connsiteX378" fmla="*/ 570230 w 1311274"/>
              <a:gd name="connsiteY378" fmla="*/ 300037 h 1312544"/>
              <a:gd name="connsiteX379" fmla="*/ 584517 w 1311274"/>
              <a:gd name="connsiteY379" fmla="*/ 285750 h 1312544"/>
              <a:gd name="connsiteX380" fmla="*/ 441007 w 1311274"/>
              <a:gd name="connsiteY380" fmla="*/ 285750 h 1312544"/>
              <a:gd name="connsiteX381" fmla="*/ 455294 w 1311274"/>
              <a:gd name="connsiteY381" fmla="*/ 300037 h 1312544"/>
              <a:gd name="connsiteX382" fmla="*/ 441007 w 1311274"/>
              <a:gd name="connsiteY382" fmla="*/ 314324 h 1312544"/>
              <a:gd name="connsiteX383" fmla="*/ 426720 w 1311274"/>
              <a:gd name="connsiteY383" fmla="*/ 300037 h 1312544"/>
              <a:gd name="connsiteX384" fmla="*/ 441007 w 1311274"/>
              <a:gd name="connsiteY384" fmla="*/ 285750 h 1312544"/>
              <a:gd name="connsiteX385" fmla="*/ 298767 w 1311274"/>
              <a:gd name="connsiteY385" fmla="*/ 285750 h 1312544"/>
              <a:gd name="connsiteX386" fmla="*/ 313054 w 1311274"/>
              <a:gd name="connsiteY386" fmla="*/ 300037 h 1312544"/>
              <a:gd name="connsiteX387" fmla="*/ 298767 w 1311274"/>
              <a:gd name="connsiteY387" fmla="*/ 314324 h 1312544"/>
              <a:gd name="connsiteX388" fmla="*/ 284480 w 1311274"/>
              <a:gd name="connsiteY388" fmla="*/ 300037 h 1312544"/>
              <a:gd name="connsiteX389" fmla="*/ 298767 w 1311274"/>
              <a:gd name="connsiteY389" fmla="*/ 285750 h 1312544"/>
              <a:gd name="connsiteX390" fmla="*/ 156527 w 1311274"/>
              <a:gd name="connsiteY390" fmla="*/ 285750 h 1312544"/>
              <a:gd name="connsiteX391" fmla="*/ 170814 w 1311274"/>
              <a:gd name="connsiteY391" fmla="*/ 300037 h 1312544"/>
              <a:gd name="connsiteX392" fmla="*/ 156527 w 1311274"/>
              <a:gd name="connsiteY392" fmla="*/ 314324 h 1312544"/>
              <a:gd name="connsiteX393" fmla="*/ 142240 w 1311274"/>
              <a:gd name="connsiteY393" fmla="*/ 300037 h 1312544"/>
              <a:gd name="connsiteX394" fmla="*/ 156527 w 1311274"/>
              <a:gd name="connsiteY394" fmla="*/ 285750 h 1312544"/>
              <a:gd name="connsiteX395" fmla="*/ 14287 w 1311274"/>
              <a:gd name="connsiteY395" fmla="*/ 285750 h 1312544"/>
              <a:gd name="connsiteX396" fmla="*/ 28574 w 1311274"/>
              <a:gd name="connsiteY396" fmla="*/ 300037 h 1312544"/>
              <a:gd name="connsiteX397" fmla="*/ 14287 w 1311274"/>
              <a:gd name="connsiteY397" fmla="*/ 314324 h 1312544"/>
              <a:gd name="connsiteX398" fmla="*/ 0 w 1311274"/>
              <a:gd name="connsiteY398" fmla="*/ 300037 h 1312544"/>
              <a:gd name="connsiteX399" fmla="*/ 14287 w 1311274"/>
              <a:gd name="connsiteY399" fmla="*/ 285750 h 1312544"/>
              <a:gd name="connsiteX400" fmla="*/ 1296987 w 1311274"/>
              <a:gd name="connsiteY400" fmla="*/ 142240 h 1312544"/>
              <a:gd name="connsiteX401" fmla="*/ 1311274 w 1311274"/>
              <a:gd name="connsiteY401" fmla="*/ 156527 h 1312544"/>
              <a:gd name="connsiteX402" fmla="*/ 1296987 w 1311274"/>
              <a:gd name="connsiteY402" fmla="*/ 170814 h 1312544"/>
              <a:gd name="connsiteX403" fmla="*/ 1282700 w 1311274"/>
              <a:gd name="connsiteY403" fmla="*/ 156527 h 1312544"/>
              <a:gd name="connsiteX404" fmla="*/ 1296987 w 1311274"/>
              <a:gd name="connsiteY404" fmla="*/ 142240 h 1312544"/>
              <a:gd name="connsiteX405" fmla="*/ 1154747 w 1311274"/>
              <a:gd name="connsiteY405" fmla="*/ 142240 h 1312544"/>
              <a:gd name="connsiteX406" fmla="*/ 1169034 w 1311274"/>
              <a:gd name="connsiteY406" fmla="*/ 156527 h 1312544"/>
              <a:gd name="connsiteX407" fmla="*/ 1154747 w 1311274"/>
              <a:gd name="connsiteY407" fmla="*/ 170814 h 1312544"/>
              <a:gd name="connsiteX408" fmla="*/ 1140460 w 1311274"/>
              <a:gd name="connsiteY408" fmla="*/ 156527 h 1312544"/>
              <a:gd name="connsiteX409" fmla="*/ 1154747 w 1311274"/>
              <a:gd name="connsiteY409" fmla="*/ 142240 h 1312544"/>
              <a:gd name="connsiteX410" fmla="*/ 1012507 w 1311274"/>
              <a:gd name="connsiteY410" fmla="*/ 142240 h 1312544"/>
              <a:gd name="connsiteX411" fmla="*/ 1026794 w 1311274"/>
              <a:gd name="connsiteY411" fmla="*/ 156527 h 1312544"/>
              <a:gd name="connsiteX412" fmla="*/ 1012507 w 1311274"/>
              <a:gd name="connsiteY412" fmla="*/ 170814 h 1312544"/>
              <a:gd name="connsiteX413" fmla="*/ 998220 w 1311274"/>
              <a:gd name="connsiteY413" fmla="*/ 156527 h 1312544"/>
              <a:gd name="connsiteX414" fmla="*/ 1012507 w 1311274"/>
              <a:gd name="connsiteY414" fmla="*/ 142240 h 1312544"/>
              <a:gd name="connsiteX415" fmla="*/ 868997 w 1311274"/>
              <a:gd name="connsiteY415" fmla="*/ 142240 h 1312544"/>
              <a:gd name="connsiteX416" fmla="*/ 883284 w 1311274"/>
              <a:gd name="connsiteY416" fmla="*/ 156527 h 1312544"/>
              <a:gd name="connsiteX417" fmla="*/ 868997 w 1311274"/>
              <a:gd name="connsiteY417" fmla="*/ 170814 h 1312544"/>
              <a:gd name="connsiteX418" fmla="*/ 854710 w 1311274"/>
              <a:gd name="connsiteY418" fmla="*/ 156527 h 1312544"/>
              <a:gd name="connsiteX419" fmla="*/ 868997 w 1311274"/>
              <a:gd name="connsiteY419" fmla="*/ 142240 h 1312544"/>
              <a:gd name="connsiteX420" fmla="*/ 726757 w 1311274"/>
              <a:gd name="connsiteY420" fmla="*/ 142240 h 1312544"/>
              <a:gd name="connsiteX421" fmla="*/ 741044 w 1311274"/>
              <a:gd name="connsiteY421" fmla="*/ 156527 h 1312544"/>
              <a:gd name="connsiteX422" fmla="*/ 726757 w 1311274"/>
              <a:gd name="connsiteY422" fmla="*/ 170814 h 1312544"/>
              <a:gd name="connsiteX423" fmla="*/ 712470 w 1311274"/>
              <a:gd name="connsiteY423" fmla="*/ 156527 h 1312544"/>
              <a:gd name="connsiteX424" fmla="*/ 726757 w 1311274"/>
              <a:gd name="connsiteY424" fmla="*/ 142240 h 1312544"/>
              <a:gd name="connsiteX425" fmla="*/ 584517 w 1311274"/>
              <a:gd name="connsiteY425" fmla="*/ 142240 h 1312544"/>
              <a:gd name="connsiteX426" fmla="*/ 598804 w 1311274"/>
              <a:gd name="connsiteY426" fmla="*/ 156527 h 1312544"/>
              <a:gd name="connsiteX427" fmla="*/ 584517 w 1311274"/>
              <a:gd name="connsiteY427" fmla="*/ 170814 h 1312544"/>
              <a:gd name="connsiteX428" fmla="*/ 570230 w 1311274"/>
              <a:gd name="connsiteY428" fmla="*/ 156527 h 1312544"/>
              <a:gd name="connsiteX429" fmla="*/ 584517 w 1311274"/>
              <a:gd name="connsiteY429" fmla="*/ 142240 h 1312544"/>
              <a:gd name="connsiteX430" fmla="*/ 441007 w 1311274"/>
              <a:gd name="connsiteY430" fmla="*/ 142240 h 1312544"/>
              <a:gd name="connsiteX431" fmla="*/ 455294 w 1311274"/>
              <a:gd name="connsiteY431" fmla="*/ 156527 h 1312544"/>
              <a:gd name="connsiteX432" fmla="*/ 441007 w 1311274"/>
              <a:gd name="connsiteY432" fmla="*/ 170814 h 1312544"/>
              <a:gd name="connsiteX433" fmla="*/ 426720 w 1311274"/>
              <a:gd name="connsiteY433" fmla="*/ 156527 h 1312544"/>
              <a:gd name="connsiteX434" fmla="*/ 441007 w 1311274"/>
              <a:gd name="connsiteY434" fmla="*/ 142240 h 1312544"/>
              <a:gd name="connsiteX435" fmla="*/ 298767 w 1311274"/>
              <a:gd name="connsiteY435" fmla="*/ 142240 h 1312544"/>
              <a:gd name="connsiteX436" fmla="*/ 313054 w 1311274"/>
              <a:gd name="connsiteY436" fmla="*/ 156527 h 1312544"/>
              <a:gd name="connsiteX437" fmla="*/ 298767 w 1311274"/>
              <a:gd name="connsiteY437" fmla="*/ 170814 h 1312544"/>
              <a:gd name="connsiteX438" fmla="*/ 284480 w 1311274"/>
              <a:gd name="connsiteY438" fmla="*/ 156527 h 1312544"/>
              <a:gd name="connsiteX439" fmla="*/ 298767 w 1311274"/>
              <a:gd name="connsiteY439" fmla="*/ 142240 h 1312544"/>
              <a:gd name="connsiteX440" fmla="*/ 156527 w 1311274"/>
              <a:gd name="connsiteY440" fmla="*/ 142240 h 1312544"/>
              <a:gd name="connsiteX441" fmla="*/ 170814 w 1311274"/>
              <a:gd name="connsiteY441" fmla="*/ 156527 h 1312544"/>
              <a:gd name="connsiteX442" fmla="*/ 156527 w 1311274"/>
              <a:gd name="connsiteY442" fmla="*/ 170814 h 1312544"/>
              <a:gd name="connsiteX443" fmla="*/ 142240 w 1311274"/>
              <a:gd name="connsiteY443" fmla="*/ 156527 h 1312544"/>
              <a:gd name="connsiteX444" fmla="*/ 156527 w 1311274"/>
              <a:gd name="connsiteY444" fmla="*/ 142240 h 1312544"/>
              <a:gd name="connsiteX445" fmla="*/ 14287 w 1311274"/>
              <a:gd name="connsiteY445" fmla="*/ 142240 h 1312544"/>
              <a:gd name="connsiteX446" fmla="*/ 28574 w 1311274"/>
              <a:gd name="connsiteY446" fmla="*/ 156527 h 1312544"/>
              <a:gd name="connsiteX447" fmla="*/ 14287 w 1311274"/>
              <a:gd name="connsiteY447" fmla="*/ 170814 h 1312544"/>
              <a:gd name="connsiteX448" fmla="*/ 0 w 1311274"/>
              <a:gd name="connsiteY448" fmla="*/ 156527 h 1312544"/>
              <a:gd name="connsiteX449" fmla="*/ 14287 w 1311274"/>
              <a:gd name="connsiteY449" fmla="*/ 142240 h 1312544"/>
              <a:gd name="connsiteX450" fmla="*/ 1296987 w 1311274"/>
              <a:gd name="connsiteY450" fmla="*/ 0 h 1312544"/>
              <a:gd name="connsiteX451" fmla="*/ 1311274 w 1311274"/>
              <a:gd name="connsiteY451" fmla="*/ 14287 h 1312544"/>
              <a:gd name="connsiteX452" fmla="*/ 1296987 w 1311274"/>
              <a:gd name="connsiteY452" fmla="*/ 28574 h 1312544"/>
              <a:gd name="connsiteX453" fmla="*/ 1282700 w 1311274"/>
              <a:gd name="connsiteY453" fmla="*/ 14287 h 1312544"/>
              <a:gd name="connsiteX454" fmla="*/ 1296987 w 1311274"/>
              <a:gd name="connsiteY454" fmla="*/ 0 h 1312544"/>
              <a:gd name="connsiteX455" fmla="*/ 1154747 w 1311274"/>
              <a:gd name="connsiteY455" fmla="*/ 0 h 1312544"/>
              <a:gd name="connsiteX456" fmla="*/ 1169034 w 1311274"/>
              <a:gd name="connsiteY456" fmla="*/ 14287 h 1312544"/>
              <a:gd name="connsiteX457" fmla="*/ 1154747 w 1311274"/>
              <a:gd name="connsiteY457" fmla="*/ 28574 h 1312544"/>
              <a:gd name="connsiteX458" fmla="*/ 1140460 w 1311274"/>
              <a:gd name="connsiteY458" fmla="*/ 14287 h 1312544"/>
              <a:gd name="connsiteX459" fmla="*/ 1154747 w 1311274"/>
              <a:gd name="connsiteY459" fmla="*/ 0 h 1312544"/>
              <a:gd name="connsiteX460" fmla="*/ 1012507 w 1311274"/>
              <a:gd name="connsiteY460" fmla="*/ 0 h 1312544"/>
              <a:gd name="connsiteX461" fmla="*/ 1026794 w 1311274"/>
              <a:gd name="connsiteY461" fmla="*/ 14287 h 1312544"/>
              <a:gd name="connsiteX462" fmla="*/ 1012507 w 1311274"/>
              <a:gd name="connsiteY462" fmla="*/ 28574 h 1312544"/>
              <a:gd name="connsiteX463" fmla="*/ 998220 w 1311274"/>
              <a:gd name="connsiteY463" fmla="*/ 14287 h 1312544"/>
              <a:gd name="connsiteX464" fmla="*/ 1012507 w 1311274"/>
              <a:gd name="connsiteY464" fmla="*/ 0 h 1312544"/>
              <a:gd name="connsiteX465" fmla="*/ 868997 w 1311274"/>
              <a:gd name="connsiteY465" fmla="*/ 0 h 1312544"/>
              <a:gd name="connsiteX466" fmla="*/ 883284 w 1311274"/>
              <a:gd name="connsiteY466" fmla="*/ 14287 h 1312544"/>
              <a:gd name="connsiteX467" fmla="*/ 868997 w 1311274"/>
              <a:gd name="connsiteY467" fmla="*/ 28574 h 1312544"/>
              <a:gd name="connsiteX468" fmla="*/ 854710 w 1311274"/>
              <a:gd name="connsiteY468" fmla="*/ 14287 h 1312544"/>
              <a:gd name="connsiteX469" fmla="*/ 868997 w 1311274"/>
              <a:gd name="connsiteY469" fmla="*/ 0 h 1312544"/>
              <a:gd name="connsiteX470" fmla="*/ 726757 w 1311274"/>
              <a:gd name="connsiteY470" fmla="*/ 0 h 1312544"/>
              <a:gd name="connsiteX471" fmla="*/ 741044 w 1311274"/>
              <a:gd name="connsiteY471" fmla="*/ 14287 h 1312544"/>
              <a:gd name="connsiteX472" fmla="*/ 726757 w 1311274"/>
              <a:gd name="connsiteY472" fmla="*/ 28574 h 1312544"/>
              <a:gd name="connsiteX473" fmla="*/ 712470 w 1311274"/>
              <a:gd name="connsiteY473" fmla="*/ 14287 h 1312544"/>
              <a:gd name="connsiteX474" fmla="*/ 726757 w 1311274"/>
              <a:gd name="connsiteY474" fmla="*/ 0 h 1312544"/>
              <a:gd name="connsiteX475" fmla="*/ 584517 w 1311274"/>
              <a:gd name="connsiteY475" fmla="*/ 0 h 1312544"/>
              <a:gd name="connsiteX476" fmla="*/ 598804 w 1311274"/>
              <a:gd name="connsiteY476" fmla="*/ 14287 h 1312544"/>
              <a:gd name="connsiteX477" fmla="*/ 584517 w 1311274"/>
              <a:gd name="connsiteY477" fmla="*/ 28574 h 1312544"/>
              <a:gd name="connsiteX478" fmla="*/ 570230 w 1311274"/>
              <a:gd name="connsiteY478" fmla="*/ 14287 h 1312544"/>
              <a:gd name="connsiteX479" fmla="*/ 584517 w 1311274"/>
              <a:gd name="connsiteY479" fmla="*/ 0 h 1312544"/>
              <a:gd name="connsiteX480" fmla="*/ 441007 w 1311274"/>
              <a:gd name="connsiteY480" fmla="*/ 0 h 1312544"/>
              <a:gd name="connsiteX481" fmla="*/ 455294 w 1311274"/>
              <a:gd name="connsiteY481" fmla="*/ 14287 h 1312544"/>
              <a:gd name="connsiteX482" fmla="*/ 441007 w 1311274"/>
              <a:gd name="connsiteY482" fmla="*/ 28574 h 1312544"/>
              <a:gd name="connsiteX483" fmla="*/ 426720 w 1311274"/>
              <a:gd name="connsiteY483" fmla="*/ 14287 h 1312544"/>
              <a:gd name="connsiteX484" fmla="*/ 441007 w 1311274"/>
              <a:gd name="connsiteY484" fmla="*/ 0 h 1312544"/>
              <a:gd name="connsiteX485" fmla="*/ 298767 w 1311274"/>
              <a:gd name="connsiteY485" fmla="*/ 0 h 1312544"/>
              <a:gd name="connsiteX486" fmla="*/ 313054 w 1311274"/>
              <a:gd name="connsiteY486" fmla="*/ 14287 h 1312544"/>
              <a:gd name="connsiteX487" fmla="*/ 298767 w 1311274"/>
              <a:gd name="connsiteY487" fmla="*/ 28574 h 1312544"/>
              <a:gd name="connsiteX488" fmla="*/ 284480 w 1311274"/>
              <a:gd name="connsiteY488" fmla="*/ 14287 h 1312544"/>
              <a:gd name="connsiteX489" fmla="*/ 298767 w 1311274"/>
              <a:gd name="connsiteY489" fmla="*/ 0 h 1312544"/>
              <a:gd name="connsiteX490" fmla="*/ 156527 w 1311274"/>
              <a:gd name="connsiteY490" fmla="*/ 0 h 1312544"/>
              <a:gd name="connsiteX491" fmla="*/ 170814 w 1311274"/>
              <a:gd name="connsiteY491" fmla="*/ 14287 h 1312544"/>
              <a:gd name="connsiteX492" fmla="*/ 156527 w 1311274"/>
              <a:gd name="connsiteY492" fmla="*/ 28574 h 1312544"/>
              <a:gd name="connsiteX493" fmla="*/ 142240 w 1311274"/>
              <a:gd name="connsiteY493" fmla="*/ 14287 h 1312544"/>
              <a:gd name="connsiteX494" fmla="*/ 156527 w 1311274"/>
              <a:gd name="connsiteY494" fmla="*/ 0 h 1312544"/>
              <a:gd name="connsiteX495" fmla="*/ 14287 w 1311274"/>
              <a:gd name="connsiteY495" fmla="*/ 0 h 1312544"/>
              <a:gd name="connsiteX496" fmla="*/ 28574 w 1311274"/>
              <a:gd name="connsiteY496" fmla="*/ 14287 h 1312544"/>
              <a:gd name="connsiteX497" fmla="*/ 14287 w 1311274"/>
              <a:gd name="connsiteY497" fmla="*/ 28574 h 1312544"/>
              <a:gd name="connsiteX498" fmla="*/ 0 w 1311274"/>
              <a:gd name="connsiteY498" fmla="*/ 14287 h 1312544"/>
              <a:gd name="connsiteX499" fmla="*/ 14287 w 1311274"/>
              <a:gd name="connsiteY499" fmla="*/ 0 h 131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Lst>
            <a:rect l="l" t="t" r="r" b="b"/>
            <a:pathLst>
              <a:path w="1311274" h="1312544">
                <a:moveTo>
                  <a:pt x="1296987" y="1283970"/>
                </a:moveTo>
                <a:cubicBezTo>
                  <a:pt x="1305559" y="1283970"/>
                  <a:pt x="1311274" y="1290637"/>
                  <a:pt x="1311274" y="1298257"/>
                </a:cubicBezTo>
                <a:cubicBezTo>
                  <a:pt x="1311274" y="1305877"/>
                  <a:pt x="1304607" y="1312544"/>
                  <a:pt x="1296987" y="1312544"/>
                </a:cubicBezTo>
                <a:cubicBezTo>
                  <a:pt x="1289367" y="1312544"/>
                  <a:pt x="1282700" y="1305877"/>
                  <a:pt x="1282700" y="1298257"/>
                </a:cubicBezTo>
                <a:cubicBezTo>
                  <a:pt x="1282700" y="1290637"/>
                  <a:pt x="1289367" y="1283970"/>
                  <a:pt x="1296987" y="1283970"/>
                </a:cubicBezTo>
                <a:close/>
                <a:moveTo>
                  <a:pt x="1154747" y="1283970"/>
                </a:moveTo>
                <a:cubicBezTo>
                  <a:pt x="1162368" y="1283970"/>
                  <a:pt x="1169034" y="1290637"/>
                  <a:pt x="1169034" y="1298257"/>
                </a:cubicBezTo>
                <a:cubicBezTo>
                  <a:pt x="1169034" y="1305877"/>
                  <a:pt x="1162368" y="1312544"/>
                  <a:pt x="1154747" y="1312544"/>
                </a:cubicBezTo>
                <a:cubicBezTo>
                  <a:pt x="1147127" y="1312544"/>
                  <a:pt x="1140460" y="1305877"/>
                  <a:pt x="1140460" y="1298257"/>
                </a:cubicBezTo>
                <a:cubicBezTo>
                  <a:pt x="1140460" y="1290637"/>
                  <a:pt x="1147127" y="1283970"/>
                  <a:pt x="1154747" y="1283970"/>
                </a:cubicBezTo>
                <a:close/>
                <a:moveTo>
                  <a:pt x="1012507" y="1283970"/>
                </a:moveTo>
                <a:cubicBezTo>
                  <a:pt x="1020127" y="1283970"/>
                  <a:pt x="1026794" y="1290637"/>
                  <a:pt x="1026794" y="1298257"/>
                </a:cubicBezTo>
                <a:cubicBezTo>
                  <a:pt x="1026794" y="1305877"/>
                  <a:pt x="1020127" y="1312544"/>
                  <a:pt x="1012507" y="1312544"/>
                </a:cubicBezTo>
                <a:cubicBezTo>
                  <a:pt x="1004887" y="1312544"/>
                  <a:pt x="998220" y="1305877"/>
                  <a:pt x="998220" y="1298257"/>
                </a:cubicBezTo>
                <a:cubicBezTo>
                  <a:pt x="998220" y="1290637"/>
                  <a:pt x="1004887" y="1283970"/>
                  <a:pt x="1012507" y="1283970"/>
                </a:cubicBezTo>
                <a:close/>
                <a:moveTo>
                  <a:pt x="868997" y="1283970"/>
                </a:moveTo>
                <a:cubicBezTo>
                  <a:pt x="877568" y="1283970"/>
                  <a:pt x="883284" y="1290637"/>
                  <a:pt x="883284" y="1298257"/>
                </a:cubicBezTo>
                <a:cubicBezTo>
                  <a:pt x="883284" y="1305877"/>
                  <a:pt x="876617" y="1312544"/>
                  <a:pt x="868997" y="1312544"/>
                </a:cubicBezTo>
                <a:cubicBezTo>
                  <a:pt x="861377" y="1312544"/>
                  <a:pt x="854710" y="1305877"/>
                  <a:pt x="854710" y="1298257"/>
                </a:cubicBezTo>
                <a:cubicBezTo>
                  <a:pt x="854710" y="1290637"/>
                  <a:pt x="861377" y="1283970"/>
                  <a:pt x="868997" y="1283970"/>
                </a:cubicBezTo>
                <a:close/>
                <a:moveTo>
                  <a:pt x="726757" y="1283970"/>
                </a:moveTo>
                <a:cubicBezTo>
                  <a:pt x="734376" y="1283970"/>
                  <a:pt x="741044" y="1290637"/>
                  <a:pt x="741044" y="1298257"/>
                </a:cubicBezTo>
                <a:cubicBezTo>
                  <a:pt x="741044" y="1305877"/>
                  <a:pt x="734378" y="1312544"/>
                  <a:pt x="726757" y="1312544"/>
                </a:cubicBezTo>
                <a:cubicBezTo>
                  <a:pt x="719137" y="1312544"/>
                  <a:pt x="712470" y="1305877"/>
                  <a:pt x="712470" y="1298257"/>
                </a:cubicBezTo>
                <a:cubicBezTo>
                  <a:pt x="712470" y="1290637"/>
                  <a:pt x="719137" y="1283970"/>
                  <a:pt x="726757" y="1283970"/>
                </a:cubicBezTo>
                <a:close/>
                <a:moveTo>
                  <a:pt x="584517" y="1283970"/>
                </a:moveTo>
                <a:cubicBezTo>
                  <a:pt x="592138" y="1283970"/>
                  <a:pt x="598804" y="1290637"/>
                  <a:pt x="598804" y="1298257"/>
                </a:cubicBezTo>
                <a:cubicBezTo>
                  <a:pt x="598804" y="1305877"/>
                  <a:pt x="592138" y="1312544"/>
                  <a:pt x="584517" y="1312544"/>
                </a:cubicBezTo>
                <a:cubicBezTo>
                  <a:pt x="576897" y="1312544"/>
                  <a:pt x="570230" y="1305877"/>
                  <a:pt x="570230" y="1298257"/>
                </a:cubicBezTo>
                <a:cubicBezTo>
                  <a:pt x="570230" y="1290637"/>
                  <a:pt x="576897" y="1283970"/>
                  <a:pt x="584517" y="1283970"/>
                </a:cubicBezTo>
                <a:close/>
                <a:moveTo>
                  <a:pt x="441007" y="1283970"/>
                </a:moveTo>
                <a:cubicBezTo>
                  <a:pt x="449579" y="1283970"/>
                  <a:pt x="455294" y="1290637"/>
                  <a:pt x="455294" y="1298257"/>
                </a:cubicBezTo>
                <a:cubicBezTo>
                  <a:pt x="455294" y="1305877"/>
                  <a:pt x="448628" y="1312544"/>
                  <a:pt x="441007" y="1312544"/>
                </a:cubicBezTo>
                <a:cubicBezTo>
                  <a:pt x="433387" y="1312544"/>
                  <a:pt x="426720" y="1305877"/>
                  <a:pt x="426720" y="1298257"/>
                </a:cubicBezTo>
                <a:cubicBezTo>
                  <a:pt x="426720" y="1290637"/>
                  <a:pt x="433387" y="1283970"/>
                  <a:pt x="441007" y="1283970"/>
                </a:cubicBezTo>
                <a:close/>
                <a:moveTo>
                  <a:pt x="298767" y="1283970"/>
                </a:moveTo>
                <a:cubicBezTo>
                  <a:pt x="306387" y="1283970"/>
                  <a:pt x="313054" y="1290637"/>
                  <a:pt x="313054" y="1298257"/>
                </a:cubicBezTo>
                <a:cubicBezTo>
                  <a:pt x="313054" y="1305877"/>
                  <a:pt x="306387" y="1312544"/>
                  <a:pt x="298767" y="1312544"/>
                </a:cubicBezTo>
                <a:cubicBezTo>
                  <a:pt x="291147" y="1312544"/>
                  <a:pt x="284480" y="1305877"/>
                  <a:pt x="284480" y="1298257"/>
                </a:cubicBezTo>
                <a:cubicBezTo>
                  <a:pt x="284480" y="1290637"/>
                  <a:pt x="291147" y="1283970"/>
                  <a:pt x="298767" y="1283970"/>
                </a:cubicBezTo>
                <a:close/>
                <a:moveTo>
                  <a:pt x="156527" y="1283970"/>
                </a:moveTo>
                <a:cubicBezTo>
                  <a:pt x="164147" y="1283970"/>
                  <a:pt x="170814" y="1290637"/>
                  <a:pt x="170814" y="1298257"/>
                </a:cubicBezTo>
                <a:cubicBezTo>
                  <a:pt x="170814" y="1305877"/>
                  <a:pt x="164147" y="1312544"/>
                  <a:pt x="156527" y="1312544"/>
                </a:cubicBezTo>
                <a:cubicBezTo>
                  <a:pt x="148907" y="1312544"/>
                  <a:pt x="142240" y="1305877"/>
                  <a:pt x="142240" y="1298257"/>
                </a:cubicBezTo>
                <a:cubicBezTo>
                  <a:pt x="142240" y="1290637"/>
                  <a:pt x="148907" y="1283970"/>
                  <a:pt x="156527" y="1283970"/>
                </a:cubicBezTo>
                <a:close/>
                <a:moveTo>
                  <a:pt x="14287" y="1283970"/>
                </a:moveTo>
                <a:cubicBezTo>
                  <a:pt x="21907" y="1283970"/>
                  <a:pt x="28574" y="1290637"/>
                  <a:pt x="28574" y="1298257"/>
                </a:cubicBezTo>
                <a:cubicBezTo>
                  <a:pt x="28574" y="1305877"/>
                  <a:pt x="21907" y="1312544"/>
                  <a:pt x="14287" y="1312544"/>
                </a:cubicBezTo>
                <a:cubicBezTo>
                  <a:pt x="6667" y="1312544"/>
                  <a:pt x="0" y="1305877"/>
                  <a:pt x="0" y="1298257"/>
                </a:cubicBezTo>
                <a:cubicBezTo>
                  <a:pt x="0" y="1290637"/>
                  <a:pt x="6667" y="1283970"/>
                  <a:pt x="14287" y="1283970"/>
                </a:cubicBezTo>
                <a:close/>
                <a:moveTo>
                  <a:pt x="1296987" y="1141730"/>
                </a:moveTo>
                <a:cubicBezTo>
                  <a:pt x="1305559" y="1141730"/>
                  <a:pt x="1311274" y="1147445"/>
                  <a:pt x="1311274" y="1156017"/>
                </a:cubicBezTo>
                <a:cubicBezTo>
                  <a:pt x="1311274" y="1163637"/>
                  <a:pt x="1304607" y="1170304"/>
                  <a:pt x="1296987" y="1170304"/>
                </a:cubicBezTo>
                <a:cubicBezTo>
                  <a:pt x="1289367" y="1170304"/>
                  <a:pt x="1282700" y="1163637"/>
                  <a:pt x="1282700" y="1156017"/>
                </a:cubicBezTo>
                <a:cubicBezTo>
                  <a:pt x="1282700" y="1148397"/>
                  <a:pt x="1289367" y="1141730"/>
                  <a:pt x="1296987" y="1141730"/>
                </a:cubicBezTo>
                <a:close/>
                <a:moveTo>
                  <a:pt x="1154747" y="1141730"/>
                </a:moveTo>
                <a:cubicBezTo>
                  <a:pt x="1162368" y="1141730"/>
                  <a:pt x="1169034" y="1147445"/>
                  <a:pt x="1169034" y="1156017"/>
                </a:cubicBezTo>
                <a:cubicBezTo>
                  <a:pt x="1169034" y="1163637"/>
                  <a:pt x="1162368" y="1170304"/>
                  <a:pt x="1154747" y="1170304"/>
                </a:cubicBezTo>
                <a:cubicBezTo>
                  <a:pt x="1147127" y="1170304"/>
                  <a:pt x="1140460" y="1163637"/>
                  <a:pt x="1140460" y="1156017"/>
                </a:cubicBezTo>
                <a:cubicBezTo>
                  <a:pt x="1140460" y="1148397"/>
                  <a:pt x="1147127" y="1141730"/>
                  <a:pt x="1154747" y="1141730"/>
                </a:cubicBezTo>
                <a:close/>
                <a:moveTo>
                  <a:pt x="1012507" y="1141730"/>
                </a:moveTo>
                <a:cubicBezTo>
                  <a:pt x="1020127" y="1141730"/>
                  <a:pt x="1026794" y="1147445"/>
                  <a:pt x="1026794" y="1156017"/>
                </a:cubicBezTo>
                <a:cubicBezTo>
                  <a:pt x="1026794" y="1163637"/>
                  <a:pt x="1020127" y="1170304"/>
                  <a:pt x="1012507" y="1170304"/>
                </a:cubicBezTo>
                <a:cubicBezTo>
                  <a:pt x="1004887" y="1170304"/>
                  <a:pt x="998220" y="1163637"/>
                  <a:pt x="998220" y="1156017"/>
                </a:cubicBezTo>
                <a:cubicBezTo>
                  <a:pt x="998220" y="1148397"/>
                  <a:pt x="1004887" y="1141730"/>
                  <a:pt x="1012507" y="1141730"/>
                </a:cubicBezTo>
                <a:close/>
                <a:moveTo>
                  <a:pt x="868997" y="1141730"/>
                </a:moveTo>
                <a:cubicBezTo>
                  <a:pt x="877568" y="1141730"/>
                  <a:pt x="883284" y="1147445"/>
                  <a:pt x="883284" y="1156017"/>
                </a:cubicBezTo>
                <a:cubicBezTo>
                  <a:pt x="883284" y="1163637"/>
                  <a:pt x="876617" y="1170304"/>
                  <a:pt x="868997" y="1170304"/>
                </a:cubicBezTo>
                <a:cubicBezTo>
                  <a:pt x="861377" y="1170304"/>
                  <a:pt x="854710" y="1163637"/>
                  <a:pt x="854710" y="1156017"/>
                </a:cubicBezTo>
                <a:cubicBezTo>
                  <a:pt x="854710" y="1148397"/>
                  <a:pt x="861377" y="1141730"/>
                  <a:pt x="868997" y="1141730"/>
                </a:cubicBezTo>
                <a:close/>
                <a:moveTo>
                  <a:pt x="726757" y="1141730"/>
                </a:moveTo>
                <a:cubicBezTo>
                  <a:pt x="734376" y="1141730"/>
                  <a:pt x="741044" y="1147445"/>
                  <a:pt x="741044" y="1156017"/>
                </a:cubicBezTo>
                <a:cubicBezTo>
                  <a:pt x="741044" y="1163637"/>
                  <a:pt x="734378" y="1170304"/>
                  <a:pt x="726757" y="1170304"/>
                </a:cubicBezTo>
                <a:cubicBezTo>
                  <a:pt x="719137" y="1170304"/>
                  <a:pt x="712470" y="1163637"/>
                  <a:pt x="712470" y="1156017"/>
                </a:cubicBezTo>
                <a:cubicBezTo>
                  <a:pt x="712470" y="1148397"/>
                  <a:pt x="719137" y="1141730"/>
                  <a:pt x="726757" y="1141730"/>
                </a:cubicBezTo>
                <a:close/>
                <a:moveTo>
                  <a:pt x="584517" y="1141730"/>
                </a:moveTo>
                <a:cubicBezTo>
                  <a:pt x="592138" y="1141730"/>
                  <a:pt x="598804" y="1147445"/>
                  <a:pt x="598804" y="1156017"/>
                </a:cubicBezTo>
                <a:cubicBezTo>
                  <a:pt x="598804" y="1163637"/>
                  <a:pt x="592138" y="1170304"/>
                  <a:pt x="584517" y="1170304"/>
                </a:cubicBezTo>
                <a:cubicBezTo>
                  <a:pt x="576897" y="1170304"/>
                  <a:pt x="570230" y="1163637"/>
                  <a:pt x="570230" y="1156017"/>
                </a:cubicBezTo>
                <a:cubicBezTo>
                  <a:pt x="570230" y="1148397"/>
                  <a:pt x="576897" y="1141730"/>
                  <a:pt x="584517" y="1141730"/>
                </a:cubicBezTo>
                <a:close/>
                <a:moveTo>
                  <a:pt x="441007" y="1141730"/>
                </a:moveTo>
                <a:cubicBezTo>
                  <a:pt x="449579" y="1141730"/>
                  <a:pt x="455294" y="1147445"/>
                  <a:pt x="455294" y="1156017"/>
                </a:cubicBezTo>
                <a:cubicBezTo>
                  <a:pt x="455294" y="1163637"/>
                  <a:pt x="448628" y="1170304"/>
                  <a:pt x="441007" y="1170304"/>
                </a:cubicBezTo>
                <a:cubicBezTo>
                  <a:pt x="433387" y="1170304"/>
                  <a:pt x="426720" y="1163637"/>
                  <a:pt x="426720" y="1156017"/>
                </a:cubicBezTo>
                <a:cubicBezTo>
                  <a:pt x="426720" y="1148397"/>
                  <a:pt x="433387" y="1141730"/>
                  <a:pt x="441007" y="1141730"/>
                </a:cubicBezTo>
                <a:close/>
                <a:moveTo>
                  <a:pt x="298767" y="1141730"/>
                </a:moveTo>
                <a:cubicBezTo>
                  <a:pt x="306387" y="1141730"/>
                  <a:pt x="313054" y="1147445"/>
                  <a:pt x="313054" y="1156017"/>
                </a:cubicBezTo>
                <a:cubicBezTo>
                  <a:pt x="313054" y="1163637"/>
                  <a:pt x="306387" y="1170304"/>
                  <a:pt x="298767" y="1170304"/>
                </a:cubicBezTo>
                <a:cubicBezTo>
                  <a:pt x="291147" y="1170304"/>
                  <a:pt x="284480" y="1163637"/>
                  <a:pt x="284480" y="1156017"/>
                </a:cubicBezTo>
                <a:cubicBezTo>
                  <a:pt x="284480" y="1148397"/>
                  <a:pt x="291147" y="1141730"/>
                  <a:pt x="298767" y="1141730"/>
                </a:cubicBezTo>
                <a:close/>
                <a:moveTo>
                  <a:pt x="156527" y="1141730"/>
                </a:moveTo>
                <a:cubicBezTo>
                  <a:pt x="164147" y="1141730"/>
                  <a:pt x="170814" y="1147445"/>
                  <a:pt x="170814" y="1156017"/>
                </a:cubicBezTo>
                <a:cubicBezTo>
                  <a:pt x="170814" y="1163637"/>
                  <a:pt x="164147" y="1170304"/>
                  <a:pt x="156527" y="1170304"/>
                </a:cubicBezTo>
                <a:cubicBezTo>
                  <a:pt x="148907" y="1170304"/>
                  <a:pt x="142240" y="1163637"/>
                  <a:pt x="142240" y="1156017"/>
                </a:cubicBezTo>
                <a:cubicBezTo>
                  <a:pt x="142240" y="1148397"/>
                  <a:pt x="148907" y="1141730"/>
                  <a:pt x="156527" y="1141730"/>
                </a:cubicBezTo>
                <a:close/>
                <a:moveTo>
                  <a:pt x="14287" y="1140460"/>
                </a:moveTo>
                <a:cubicBezTo>
                  <a:pt x="21907" y="1140460"/>
                  <a:pt x="28574" y="1147127"/>
                  <a:pt x="28574" y="1154747"/>
                </a:cubicBezTo>
                <a:cubicBezTo>
                  <a:pt x="28574" y="1163319"/>
                  <a:pt x="21907" y="1169034"/>
                  <a:pt x="14287" y="1169034"/>
                </a:cubicBezTo>
                <a:cubicBezTo>
                  <a:pt x="6667" y="1169034"/>
                  <a:pt x="0" y="1162367"/>
                  <a:pt x="0" y="1154747"/>
                </a:cubicBezTo>
                <a:cubicBezTo>
                  <a:pt x="0" y="1147127"/>
                  <a:pt x="6667" y="1140460"/>
                  <a:pt x="14287" y="1140460"/>
                </a:cubicBezTo>
                <a:close/>
                <a:moveTo>
                  <a:pt x="1296987" y="998220"/>
                </a:moveTo>
                <a:cubicBezTo>
                  <a:pt x="1305559" y="998220"/>
                  <a:pt x="1311274" y="1004887"/>
                  <a:pt x="1311274" y="1012507"/>
                </a:cubicBezTo>
                <a:cubicBezTo>
                  <a:pt x="1311274" y="1020127"/>
                  <a:pt x="1304607" y="1026794"/>
                  <a:pt x="1296987" y="1026794"/>
                </a:cubicBezTo>
                <a:cubicBezTo>
                  <a:pt x="1289367" y="1026794"/>
                  <a:pt x="1282700" y="1020127"/>
                  <a:pt x="1282700" y="1012507"/>
                </a:cubicBezTo>
                <a:cubicBezTo>
                  <a:pt x="1282700" y="1004887"/>
                  <a:pt x="1289367" y="998220"/>
                  <a:pt x="1296987" y="998220"/>
                </a:cubicBezTo>
                <a:close/>
                <a:moveTo>
                  <a:pt x="1154747" y="998220"/>
                </a:moveTo>
                <a:cubicBezTo>
                  <a:pt x="1162368" y="998220"/>
                  <a:pt x="1169034" y="1004887"/>
                  <a:pt x="1169034" y="1012507"/>
                </a:cubicBezTo>
                <a:cubicBezTo>
                  <a:pt x="1169034" y="1020127"/>
                  <a:pt x="1162368" y="1026794"/>
                  <a:pt x="1154747" y="1026794"/>
                </a:cubicBezTo>
                <a:cubicBezTo>
                  <a:pt x="1147127" y="1026794"/>
                  <a:pt x="1140460" y="1020127"/>
                  <a:pt x="1140460" y="1012507"/>
                </a:cubicBezTo>
                <a:cubicBezTo>
                  <a:pt x="1140460" y="1004887"/>
                  <a:pt x="1147127" y="998220"/>
                  <a:pt x="1154747" y="998220"/>
                </a:cubicBezTo>
                <a:close/>
                <a:moveTo>
                  <a:pt x="1012507" y="998220"/>
                </a:moveTo>
                <a:cubicBezTo>
                  <a:pt x="1020127" y="998220"/>
                  <a:pt x="1026794" y="1004887"/>
                  <a:pt x="1026794" y="1012507"/>
                </a:cubicBezTo>
                <a:cubicBezTo>
                  <a:pt x="1026794" y="1020127"/>
                  <a:pt x="1020127" y="1026794"/>
                  <a:pt x="1012507" y="1026794"/>
                </a:cubicBezTo>
                <a:cubicBezTo>
                  <a:pt x="1004887" y="1026794"/>
                  <a:pt x="998220" y="1020127"/>
                  <a:pt x="998220" y="1012507"/>
                </a:cubicBezTo>
                <a:cubicBezTo>
                  <a:pt x="998220" y="1004887"/>
                  <a:pt x="1004887" y="998220"/>
                  <a:pt x="1012507" y="998220"/>
                </a:cubicBezTo>
                <a:close/>
                <a:moveTo>
                  <a:pt x="868997" y="998220"/>
                </a:moveTo>
                <a:cubicBezTo>
                  <a:pt x="877568" y="998220"/>
                  <a:pt x="883284" y="1004887"/>
                  <a:pt x="883284" y="1012507"/>
                </a:cubicBezTo>
                <a:cubicBezTo>
                  <a:pt x="883284" y="1020127"/>
                  <a:pt x="876617" y="1026794"/>
                  <a:pt x="868997" y="1026794"/>
                </a:cubicBezTo>
                <a:cubicBezTo>
                  <a:pt x="861377" y="1026794"/>
                  <a:pt x="854710" y="1020127"/>
                  <a:pt x="854710" y="1012507"/>
                </a:cubicBezTo>
                <a:cubicBezTo>
                  <a:pt x="854710" y="1004887"/>
                  <a:pt x="861377" y="998220"/>
                  <a:pt x="868997" y="998220"/>
                </a:cubicBezTo>
                <a:close/>
                <a:moveTo>
                  <a:pt x="726757" y="998220"/>
                </a:moveTo>
                <a:cubicBezTo>
                  <a:pt x="734376" y="998220"/>
                  <a:pt x="741044" y="1004887"/>
                  <a:pt x="741044" y="1012507"/>
                </a:cubicBezTo>
                <a:cubicBezTo>
                  <a:pt x="741044" y="1020127"/>
                  <a:pt x="734378" y="1026794"/>
                  <a:pt x="726757" y="1026794"/>
                </a:cubicBezTo>
                <a:cubicBezTo>
                  <a:pt x="719137" y="1026794"/>
                  <a:pt x="712470" y="1020127"/>
                  <a:pt x="712470" y="1012507"/>
                </a:cubicBezTo>
                <a:cubicBezTo>
                  <a:pt x="712470" y="1004887"/>
                  <a:pt x="719137" y="998220"/>
                  <a:pt x="726757" y="998220"/>
                </a:cubicBezTo>
                <a:close/>
                <a:moveTo>
                  <a:pt x="584517" y="998220"/>
                </a:moveTo>
                <a:cubicBezTo>
                  <a:pt x="592138" y="998220"/>
                  <a:pt x="598804" y="1004887"/>
                  <a:pt x="598804" y="1012507"/>
                </a:cubicBezTo>
                <a:cubicBezTo>
                  <a:pt x="598804" y="1020127"/>
                  <a:pt x="592138" y="1026794"/>
                  <a:pt x="584517" y="1026794"/>
                </a:cubicBezTo>
                <a:cubicBezTo>
                  <a:pt x="576897" y="1026794"/>
                  <a:pt x="570230" y="1020127"/>
                  <a:pt x="570230" y="1012507"/>
                </a:cubicBezTo>
                <a:cubicBezTo>
                  <a:pt x="570230" y="1004887"/>
                  <a:pt x="576897" y="998220"/>
                  <a:pt x="584517" y="998220"/>
                </a:cubicBezTo>
                <a:close/>
                <a:moveTo>
                  <a:pt x="441007" y="998220"/>
                </a:moveTo>
                <a:cubicBezTo>
                  <a:pt x="449579" y="998220"/>
                  <a:pt x="455294" y="1004887"/>
                  <a:pt x="455294" y="1012507"/>
                </a:cubicBezTo>
                <a:cubicBezTo>
                  <a:pt x="455294" y="1020127"/>
                  <a:pt x="448628" y="1026794"/>
                  <a:pt x="441007" y="1026794"/>
                </a:cubicBezTo>
                <a:cubicBezTo>
                  <a:pt x="433387" y="1026794"/>
                  <a:pt x="426720" y="1020127"/>
                  <a:pt x="426720" y="1012507"/>
                </a:cubicBezTo>
                <a:cubicBezTo>
                  <a:pt x="426720" y="1004887"/>
                  <a:pt x="433387" y="998220"/>
                  <a:pt x="441007" y="998220"/>
                </a:cubicBezTo>
                <a:close/>
                <a:moveTo>
                  <a:pt x="298767" y="998220"/>
                </a:moveTo>
                <a:cubicBezTo>
                  <a:pt x="306387" y="998220"/>
                  <a:pt x="313054" y="1004887"/>
                  <a:pt x="313054" y="1012507"/>
                </a:cubicBezTo>
                <a:cubicBezTo>
                  <a:pt x="313054" y="1020127"/>
                  <a:pt x="306387" y="1026794"/>
                  <a:pt x="298767" y="1026794"/>
                </a:cubicBezTo>
                <a:cubicBezTo>
                  <a:pt x="291147" y="1026794"/>
                  <a:pt x="284480" y="1020127"/>
                  <a:pt x="284480" y="1012507"/>
                </a:cubicBezTo>
                <a:cubicBezTo>
                  <a:pt x="284480" y="1004887"/>
                  <a:pt x="291147" y="998220"/>
                  <a:pt x="298767" y="998220"/>
                </a:cubicBezTo>
                <a:close/>
                <a:moveTo>
                  <a:pt x="156527" y="998220"/>
                </a:moveTo>
                <a:cubicBezTo>
                  <a:pt x="164147" y="998220"/>
                  <a:pt x="170814" y="1004887"/>
                  <a:pt x="170814" y="1012507"/>
                </a:cubicBezTo>
                <a:cubicBezTo>
                  <a:pt x="170814" y="1020127"/>
                  <a:pt x="164147" y="1026794"/>
                  <a:pt x="156527" y="1026794"/>
                </a:cubicBezTo>
                <a:cubicBezTo>
                  <a:pt x="148907" y="1026794"/>
                  <a:pt x="142240" y="1020127"/>
                  <a:pt x="142240" y="1012507"/>
                </a:cubicBezTo>
                <a:cubicBezTo>
                  <a:pt x="142240" y="1004887"/>
                  <a:pt x="148907" y="998220"/>
                  <a:pt x="156527" y="998220"/>
                </a:cubicBezTo>
                <a:close/>
                <a:moveTo>
                  <a:pt x="14287" y="998220"/>
                </a:moveTo>
                <a:cubicBezTo>
                  <a:pt x="21907" y="998220"/>
                  <a:pt x="28574" y="1004887"/>
                  <a:pt x="28574" y="1012507"/>
                </a:cubicBezTo>
                <a:cubicBezTo>
                  <a:pt x="28574" y="1020127"/>
                  <a:pt x="21907" y="1026794"/>
                  <a:pt x="14287" y="1026794"/>
                </a:cubicBezTo>
                <a:cubicBezTo>
                  <a:pt x="6667" y="1026794"/>
                  <a:pt x="0" y="1020127"/>
                  <a:pt x="0" y="1012507"/>
                </a:cubicBezTo>
                <a:cubicBezTo>
                  <a:pt x="0" y="1004887"/>
                  <a:pt x="6667" y="998220"/>
                  <a:pt x="14287" y="998220"/>
                </a:cubicBezTo>
                <a:close/>
                <a:moveTo>
                  <a:pt x="1296987" y="855980"/>
                </a:moveTo>
                <a:cubicBezTo>
                  <a:pt x="1305559" y="855980"/>
                  <a:pt x="1311274" y="862647"/>
                  <a:pt x="1311274" y="870267"/>
                </a:cubicBezTo>
                <a:cubicBezTo>
                  <a:pt x="1311274" y="877887"/>
                  <a:pt x="1304607" y="884554"/>
                  <a:pt x="1296987" y="884554"/>
                </a:cubicBezTo>
                <a:cubicBezTo>
                  <a:pt x="1289367" y="884554"/>
                  <a:pt x="1282700" y="877887"/>
                  <a:pt x="1282700" y="870267"/>
                </a:cubicBezTo>
                <a:cubicBezTo>
                  <a:pt x="1282700" y="862647"/>
                  <a:pt x="1289367" y="855980"/>
                  <a:pt x="1296987" y="855980"/>
                </a:cubicBezTo>
                <a:close/>
                <a:moveTo>
                  <a:pt x="1154747" y="855980"/>
                </a:moveTo>
                <a:cubicBezTo>
                  <a:pt x="1162368" y="855980"/>
                  <a:pt x="1169034" y="862647"/>
                  <a:pt x="1169034" y="870267"/>
                </a:cubicBezTo>
                <a:cubicBezTo>
                  <a:pt x="1169034" y="877887"/>
                  <a:pt x="1162368" y="884554"/>
                  <a:pt x="1154747" y="884554"/>
                </a:cubicBezTo>
                <a:cubicBezTo>
                  <a:pt x="1147127" y="884554"/>
                  <a:pt x="1140460" y="877887"/>
                  <a:pt x="1140460" y="870267"/>
                </a:cubicBezTo>
                <a:cubicBezTo>
                  <a:pt x="1140460" y="862647"/>
                  <a:pt x="1147127" y="855980"/>
                  <a:pt x="1154747" y="855980"/>
                </a:cubicBezTo>
                <a:close/>
                <a:moveTo>
                  <a:pt x="1012507" y="855980"/>
                </a:moveTo>
                <a:cubicBezTo>
                  <a:pt x="1020127" y="855980"/>
                  <a:pt x="1026794" y="862647"/>
                  <a:pt x="1026794" y="870267"/>
                </a:cubicBezTo>
                <a:cubicBezTo>
                  <a:pt x="1026794" y="877887"/>
                  <a:pt x="1020127" y="884554"/>
                  <a:pt x="1012507" y="884554"/>
                </a:cubicBezTo>
                <a:cubicBezTo>
                  <a:pt x="1004887" y="884554"/>
                  <a:pt x="998220" y="877887"/>
                  <a:pt x="998220" y="870267"/>
                </a:cubicBezTo>
                <a:cubicBezTo>
                  <a:pt x="998220" y="862647"/>
                  <a:pt x="1004887" y="855980"/>
                  <a:pt x="1012507" y="855980"/>
                </a:cubicBezTo>
                <a:close/>
                <a:moveTo>
                  <a:pt x="868997" y="855980"/>
                </a:moveTo>
                <a:cubicBezTo>
                  <a:pt x="877568" y="855980"/>
                  <a:pt x="883284" y="862647"/>
                  <a:pt x="883284" y="870267"/>
                </a:cubicBezTo>
                <a:cubicBezTo>
                  <a:pt x="883284" y="877887"/>
                  <a:pt x="876617" y="884554"/>
                  <a:pt x="868997" y="884554"/>
                </a:cubicBezTo>
                <a:cubicBezTo>
                  <a:pt x="861377" y="884554"/>
                  <a:pt x="854710" y="877887"/>
                  <a:pt x="854710" y="870267"/>
                </a:cubicBezTo>
                <a:cubicBezTo>
                  <a:pt x="854710" y="862647"/>
                  <a:pt x="861377" y="855980"/>
                  <a:pt x="868997" y="855980"/>
                </a:cubicBezTo>
                <a:close/>
                <a:moveTo>
                  <a:pt x="726757" y="855980"/>
                </a:moveTo>
                <a:cubicBezTo>
                  <a:pt x="734376" y="855980"/>
                  <a:pt x="741044" y="862647"/>
                  <a:pt x="741044" y="870267"/>
                </a:cubicBezTo>
                <a:cubicBezTo>
                  <a:pt x="741044" y="877887"/>
                  <a:pt x="734378" y="884554"/>
                  <a:pt x="726757" y="884554"/>
                </a:cubicBezTo>
                <a:cubicBezTo>
                  <a:pt x="719137" y="884554"/>
                  <a:pt x="712470" y="877887"/>
                  <a:pt x="712470" y="870267"/>
                </a:cubicBezTo>
                <a:cubicBezTo>
                  <a:pt x="712470" y="862647"/>
                  <a:pt x="719137" y="855980"/>
                  <a:pt x="726757" y="855980"/>
                </a:cubicBezTo>
                <a:close/>
                <a:moveTo>
                  <a:pt x="584517" y="855980"/>
                </a:moveTo>
                <a:cubicBezTo>
                  <a:pt x="592138" y="855980"/>
                  <a:pt x="598804" y="862647"/>
                  <a:pt x="598804" y="870267"/>
                </a:cubicBezTo>
                <a:cubicBezTo>
                  <a:pt x="598804" y="877887"/>
                  <a:pt x="592138" y="884554"/>
                  <a:pt x="584517" y="884554"/>
                </a:cubicBezTo>
                <a:cubicBezTo>
                  <a:pt x="576897" y="884554"/>
                  <a:pt x="570230" y="877887"/>
                  <a:pt x="570230" y="870267"/>
                </a:cubicBezTo>
                <a:cubicBezTo>
                  <a:pt x="570230" y="862647"/>
                  <a:pt x="576897" y="855980"/>
                  <a:pt x="584517" y="855980"/>
                </a:cubicBezTo>
                <a:close/>
                <a:moveTo>
                  <a:pt x="441007" y="855980"/>
                </a:moveTo>
                <a:cubicBezTo>
                  <a:pt x="449579" y="855980"/>
                  <a:pt x="455294" y="862647"/>
                  <a:pt x="455294" y="870267"/>
                </a:cubicBezTo>
                <a:cubicBezTo>
                  <a:pt x="455294" y="877887"/>
                  <a:pt x="448628" y="884554"/>
                  <a:pt x="441007" y="884554"/>
                </a:cubicBezTo>
                <a:cubicBezTo>
                  <a:pt x="433387" y="884554"/>
                  <a:pt x="426720" y="877887"/>
                  <a:pt x="426720" y="870267"/>
                </a:cubicBezTo>
                <a:cubicBezTo>
                  <a:pt x="426720" y="862647"/>
                  <a:pt x="433387" y="855980"/>
                  <a:pt x="441007" y="855980"/>
                </a:cubicBezTo>
                <a:close/>
                <a:moveTo>
                  <a:pt x="298767" y="855980"/>
                </a:moveTo>
                <a:cubicBezTo>
                  <a:pt x="306387" y="855980"/>
                  <a:pt x="313054" y="862647"/>
                  <a:pt x="313054" y="870267"/>
                </a:cubicBezTo>
                <a:cubicBezTo>
                  <a:pt x="313054" y="877887"/>
                  <a:pt x="306387" y="884554"/>
                  <a:pt x="298767" y="884554"/>
                </a:cubicBezTo>
                <a:cubicBezTo>
                  <a:pt x="291147" y="884554"/>
                  <a:pt x="284480" y="877887"/>
                  <a:pt x="284480" y="870267"/>
                </a:cubicBezTo>
                <a:cubicBezTo>
                  <a:pt x="284480" y="862647"/>
                  <a:pt x="291147" y="855980"/>
                  <a:pt x="298767" y="855980"/>
                </a:cubicBezTo>
                <a:close/>
                <a:moveTo>
                  <a:pt x="156527" y="855980"/>
                </a:moveTo>
                <a:cubicBezTo>
                  <a:pt x="164147" y="855980"/>
                  <a:pt x="170814" y="862647"/>
                  <a:pt x="170814" y="870267"/>
                </a:cubicBezTo>
                <a:cubicBezTo>
                  <a:pt x="170814" y="877887"/>
                  <a:pt x="164147" y="884554"/>
                  <a:pt x="156527" y="884554"/>
                </a:cubicBezTo>
                <a:cubicBezTo>
                  <a:pt x="148907" y="884554"/>
                  <a:pt x="142240" y="877887"/>
                  <a:pt x="142240" y="870267"/>
                </a:cubicBezTo>
                <a:cubicBezTo>
                  <a:pt x="142240" y="862647"/>
                  <a:pt x="148907" y="855980"/>
                  <a:pt x="156527" y="855980"/>
                </a:cubicBezTo>
                <a:close/>
                <a:moveTo>
                  <a:pt x="14287" y="855980"/>
                </a:moveTo>
                <a:cubicBezTo>
                  <a:pt x="21907" y="855980"/>
                  <a:pt x="28574" y="862647"/>
                  <a:pt x="28574" y="870267"/>
                </a:cubicBezTo>
                <a:cubicBezTo>
                  <a:pt x="28574" y="877887"/>
                  <a:pt x="21907" y="884554"/>
                  <a:pt x="14287" y="884554"/>
                </a:cubicBezTo>
                <a:cubicBezTo>
                  <a:pt x="6667" y="884554"/>
                  <a:pt x="0" y="877887"/>
                  <a:pt x="0" y="870267"/>
                </a:cubicBezTo>
                <a:cubicBezTo>
                  <a:pt x="0" y="862647"/>
                  <a:pt x="6667" y="855980"/>
                  <a:pt x="14287" y="855980"/>
                </a:cubicBezTo>
                <a:close/>
                <a:moveTo>
                  <a:pt x="1296987" y="713740"/>
                </a:moveTo>
                <a:cubicBezTo>
                  <a:pt x="1305559" y="713740"/>
                  <a:pt x="1311274" y="719455"/>
                  <a:pt x="1311274" y="728027"/>
                </a:cubicBezTo>
                <a:cubicBezTo>
                  <a:pt x="1311274" y="735647"/>
                  <a:pt x="1304607" y="742314"/>
                  <a:pt x="1296987" y="742314"/>
                </a:cubicBezTo>
                <a:cubicBezTo>
                  <a:pt x="1289367" y="742314"/>
                  <a:pt x="1282700" y="735647"/>
                  <a:pt x="1282700" y="728027"/>
                </a:cubicBezTo>
                <a:cubicBezTo>
                  <a:pt x="1282700" y="720407"/>
                  <a:pt x="1289367" y="713740"/>
                  <a:pt x="1296987" y="713740"/>
                </a:cubicBezTo>
                <a:close/>
                <a:moveTo>
                  <a:pt x="1154747" y="713740"/>
                </a:moveTo>
                <a:cubicBezTo>
                  <a:pt x="1162368" y="713740"/>
                  <a:pt x="1169034" y="719455"/>
                  <a:pt x="1169034" y="728027"/>
                </a:cubicBezTo>
                <a:cubicBezTo>
                  <a:pt x="1169034" y="735647"/>
                  <a:pt x="1162368" y="742314"/>
                  <a:pt x="1154747" y="742314"/>
                </a:cubicBezTo>
                <a:cubicBezTo>
                  <a:pt x="1147127" y="742314"/>
                  <a:pt x="1140460" y="735647"/>
                  <a:pt x="1140460" y="728027"/>
                </a:cubicBezTo>
                <a:cubicBezTo>
                  <a:pt x="1140460" y="720407"/>
                  <a:pt x="1147127" y="713740"/>
                  <a:pt x="1154747" y="713740"/>
                </a:cubicBezTo>
                <a:close/>
                <a:moveTo>
                  <a:pt x="1012507" y="713740"/>
                </a:moveTo>
                <a:cubicBezTo>
                  <a:pt x="1020127" y="713740"/>
                  <a:pt x="1026794" y="719455"/>
                  <a:pt x="1026794" y="728027"/>
                </a:cubicBezTo>
                <a:cubicBezTo>
                  <a:pt x="1026794" y="735647"/>
                  <a:pt x="1020127" y="742314"/>
                  <a:pt x="1012507" y="742314"/>
                </a:cubicBezTo>
                <a:cubicBezTo>
                  <a:pt x="1004887" y="742314"/>
                  <a:pt x="998220" y="735647"/>
                  <a:pt x="998220" y="728027"/>
                </a:cubicBezTo>
                <a:cubicBezTo>
                  <a:pt x="998220" y="720407"/>
                  <a:pt x="1004887" y="713740"/>
                  <a:pt x="1012507" y="713740"/>
                </a:cubicBezTo>
                <a:close/>
                <a:moveTo>
                  <a:pt x="868997" y="713740"/>
                </a:moveTo>
                <a:cubicBezTo>
                  <a:pt x="877568" y="713740"/>
                  <a:pt x="883284" y="719455"/>
                  <a:pt x="883284" y="728027"/>
                </a:cubicBezTo>
                <a:cubicBezTo>
                  <a:pt x="883284" y="735647"/>
                  <a:pt x="876617" y="742314"/>
                  <a:pt x="868997" y="742314"/>
                </a:cubicBezTo>
                <a:cubicBezTo>
                  <a:pt x="861377" y="742314"/>
                  <a:pt x="854710" y="735647"/>
                  <a:pt x="854710" y="728027"/>
                </a:cubicBezTo>
                <a:cubicBezTo>
                  <a:pt x="854710" y="720407"/>
                  <a:pt x="861377" y="713740"/>
                  <a:pt x="868997" y="713740"/>
                </a:cubicBezTo>
                <a:close/>
                <a:moveTo>
                  <a:pt x="726757" y="713740"/>
                </a:moveTo>
                <a:cubicBezTo>
                  <a:pt x="734376" y="713740"/>
                  <a:pt x="741044" y="719455"/>
                  <a:pt x="741044" y="728027"/>
                </a:cubicBezTo>
                <a:cubicBezTo>
                  <a:pt x="741044" y="735647"/>
                  <a:pt x="734378" y="742314"/>
                  <a:pt x="726757" y="742314"/>
                </a:cubicBezTo>
                <a:cubicBezTo>
                  <a:pt x="719137" y="742314"/>
                  <a:pt x="712470" y="735647"/>
                  <a:pt x="712470" y="728027"/>
                </a:cubicBezTo>
                <a:cubicBezTo>
                  <a:pt x="712470" y="720407"/>
                  <a:pt x="719137" y="713740"/>
                  <a:pt x="726757" y="713740"/>
                </a:cubicBezTo>
                <a:close/>
                <a:moveTo>
                  <a:pt x="584517" y="713740"/>
                </a:moveTo>
                <a:cubicBezTo>
                  <a:pt x="592138" y="713740"/>
                  <a:pt x="598804" y="719455"/>
                  <a:pt x="598804" y="728027"/>
                </a:cubicBezTo>
                <a:cubicBezTo>
                  <a:pt x="598804" y="735647"/>
                  <a:pt x="592138" y="742314"/>
                  <a:pt x="584517" y="742314"/>
                </a:cubicBezTo>
                <a:cubicBezTo>
                  <a:pt x="576897" y="742314"/>
                  <a:pt x="570230" y="735647"/>
                  <a:pt x="570230" y="728027"/>
                </a:cubicBezTo>
                <a:cubicBezTo>
                  <a:pt x="570230" y="720407"/>
                  <a:pt x="576897" y="713740"/>
                  <a:pt x="584517" y="713740"/>
                </a:cubicBezTo>
                <a:close/>
                <a:moveTo>
                  <a:pt x="441007" y="713740"/>
                </a:moveTo>
                <a:cubicBezTo>
                  <a:pt x="449579" y="713740"/>
                  <a:pt x="455294" y="719455"/>
                  <a:pt x="455294" y="728027"/>
                </a:cubicBezTo>
                <a:cubicBezTo>
                  <a:pt x="455294" y="735647"/>
                  <a:pt x="448628" y="742314"/>
                  <a:pt x="441007" y="742314"/>
                </a:cubicBezTo>
                <a:cubicBezTo>
                  <a:pt x="433387" y="742314"/>
                  <a:pt x="426720" y="735647"/>
                  <a:pt x="426720" y="728027"/>
                </a:cubicBezTo>
                <a:cubicBezTo>
                  <a:pt x="426720" y="720407"/>
                  <a:pt x="433387" y="713740"/>
                  <a:pt x="441007" y="713740"/>
                </a:cubicBezTo>
                <a:close/>
                <a:moveTo>
                  <a:pt x="298767" y="713740"/>
                </a:moveTo>
                <a:cubicBezTo>
                  <a:pt x="306387" y="713740"/>
                  <a:pt x="313054" y="719455"/>
                  <a:pt x="313054" y="728027"/>
                </a:cubicBezTo>
                <a:cubicBezTo>
                  <a:pt x="313054" y="735647"/>
                  <a:pt x="306387" y="742314"/>
                  <a:pt x="298767" y="742314"/>
                </a:cubicBezTo>
                <a:cubicBezTo>
                  <a:pt x="291147" y="742314"/>
                  <a:pt x="284480" y="735647"/>
                  <a:pt x="284480" y="728027"/>
                </a:cubicBezTo>
                <a:cubicBezTo>
                  <a:pt x="284480" y="720407"/>
                  <a:pt x="291147" y="713740"/>
                  <a:pt x="298767" y="713740"/>
                </a:cubicBezTo>
                <a:close/>
                <a:moveTo>
                  <a:pt x="156527" y="713740"/>
                </a:moveTo>
                <a:cubicBezTo>
                  <a:pt x="164147" y="713740"/>
                  <a:pt x="170814" y="719455"/>
                  <a:pt x="170814" y="728027"/>
                </a:cubicBezTo>
                <a:cubicBezTo>
                  <a:pt x="170814" y="735647"/>
                  <a:pt x="164147" y="742314"/>
                  <a:pt x="156527" y="742314"/>
                </a:cubicBezTo>
                <a:cubicBezTo>
                  <a:pt x="148907" y="742314"/>
                  <a:pt x="142240" y="735647"/>
                  <a:pt x="142240" y="728027"/>
                </a:cubicBezTo>
                <a:cubicBezTo>
                  <a:pt x="142240" y="720407"/>
                  <a:pt x="148907" y="713740"/>
                  <a:pt x="156527" y="713740"/>
                </a:cubicBezTo>
                <a:close/>
                <a:moveTo>
                  <a:pt x="14287" y="712470"/>
                </a:moveTo>
                <a:cubicBezTo>
                  <a:pt x="21907" y="712470"/>
                  <a:pt x="28574" y="719137"/>
                  <a:pt x="28574" y="726757"/>
                </a:cubicBezTo>
                <a:cubicBezTo>
                  <a:pt x="28574" y="735329"/>
                  <a:pt x="21907" y="741044"/>
                  <a:pt x="14287" y="741044"/>
                </a:cubicBezTo>
                <a:cubicBezTo>
                  <a:pt x="6667" y="741044"/>
                  <a:pt x="0" y="734377"/>
                  <a:pt x="0" y="726757"/>
                </a:cubicBezTo>
                <a:cubicBezTo>
                  <a:pt x="0" y="719137"/>
                  <a:pt x="6667" y="712470"/>
                  <a:pt x="14287" y="712470"/>
                </a:cubicBezTo>
                <a:close/>
                <a:moveTo>
                  <a:pt x="1296987" y="570230"/>
                </a:moveTo>
                <a:cubicBezTo>
                  <a:pt x="1305559" y="570230"/>
                  <a:pt x="1311274" y="576897"/>
                  <a:pt x="1311274" y="584517"/>
                </a:cubicBezTo>
                <a:cubicBezTo>
                  <a:pt x="1311274" y="592137"/>
                  <a:pt x="1304607" y="598804"/>
                  <a:pt x="1296987" y="598804"/>
                </a:cubicBezTo>
                <a:cubicBezTo>
                  <a:pt x="1289367" y="598804"/>
                  <a:pt x="1282700" y="592137"/>
                  <a:pt x="1282700" y="584517"/>
                </a:cubicBezTo>
                <a:cubicBezTo>
                  <a:pt x="1282700" y="576897"/>
                  <a:pt x="1289367" y="570230"/>
                  <a:pt x="1296987" y="570230"/>
                </a:cubicBezTo>
                <a:close/>
                <a:moveTo>
                  <a:pt x="1154747" y="570230"/>
                </a:moveTo>
                <a:cubicBezTo>
                  <a:pt x="1162368" y="570230"/>
                  <a:pt x="1169034" y="576897"/>
                  <a:pt x="1169034" y="584517"/>
                </a:cubicBezTo>
                <a:cubicBezTo>
                  <a:pt x="1169034" y="592137"/>
                  <a:pt x="1162368" y="598804"/>
                  <a:pt x="1154747" y="598804"/>
                </a:cubicBezTo>
                <a:cubicBezTo>
                  <a:pt x="1147127" y="598804"/>
                  <a:pt x="1140460" y="592137"/>
                  <a:pt x="1140460" y="584517"/>
                </a:cubicBezTo>
                <a:cubicBezTo>
                  <a:pt x="1140460" y="576897"/>
                  <a:pt x="1147127" y="570230"/>
                  <a:pt x="1154747" y="570230"/>
                </a:cubicBezTo>
                <a:close/>
                <a:moveTo>
                  <a:pt x="1012507" y="570230"/>
                </a:moveTo>
                <a:cubicBezTo>
                  <a:pt x="1020127" y="570230"/>
                  <a:pt x="1026794" y="576897"/>
                  <a:pt x="1026794" y="584517"/>
                </a:cubicBezTo>
                <a:cubicBezTo>
                  <a:pt x="1026794" y="592137"/>
                  <a:pt x="1020127" y="598804"/>
                  <a:pt x="1012507" y="598804"/>
                </a:cubicBezTo>
                <a:cubicBezTo>
                  <a:pt x="1004887" y="598804"/>
                  <a:pt x="998220" y="592137"/>
                  <a:pt x="998220" y="584517"/>
                </a:cubicBezTo>
                <a:cubicBezTo>
                  <a:pt x="998220" y="576897"/>
                  <a:pt x="1004887" y="570230"/>
                  <a:pt x="1012507" y="570230"/>
                </a:cubicBezTo>
                <a:close/>
                <a:moveTo>
                  <a:pt x="868997" y="570230"/>
                </a:moveTo>
                <a:cubicBezTo>
                  <a:pt x="877568" y="570230"/>
                  <a:pt x="883284" y="576897"/>
                  <a:pt x="883284" y="584517"/>
                </a:cubicBezTo>
                <a:cubicBezTo>
                  <a:pt x="883284" y="592137"/>
                  <a:pt x="876617" y="598804"/>
                  <a:pt x="868997" y="598804"/>
                </a:cubicBezTo>
                <a:cubicBezTo>
                  <a:pt x="861377" y="598804"/>
                  <a:pt x="854710" y="592137"/>
                  <a:pt x="854710" y="584517"/>
                </a:cubicBezTo>
                <a:cubicBezTo>
                  <a:pt x="854710" y="576897"/>
                  <a:pt x="861377" y="570230"/>
                  <a:pt x="868997" y="570230"/>
                </a:cubicBezTo>
                <a:close/>
                <a:moveTo>
                  <a:pt x="726757" y="570230"/>
                </a:moveTo>
                <a:cubicBezTo>
                  <a:pt x="734376" y="570230"/>
                  <a:pt x="741044" y="576897"/>
                  <a:pt x="741044" y="584517"/>
                </a:cubicBezTo>
                <a:cubicBezTo>
                  <a:pt x="741044" y="592137"/>
                  <a:pt x="734378" y="598804"/>
                  <a:pt x="726757" y="598804"/>
                </a:cubicBezTo>
                <a:cubicBezTo>
                  <a:pt x="719137" y="598804"/>
                  <a:pt x="712470" y="592137"/>
                  <a:pt x="712470" y="584517"/>
                </a:cubicBezTo>
                <a:cubicBezTo>
                  <a:pt x="712470" y="576897"/>
                  <a:pt x="719137" y="570230"/>
                  <a:pt x="726757" y="570230"/>
                </a:cubicBezTo>
                <a:close/>
                <a:moveTo>
                  <a:pt x="584517" y="570230"/>
                </a:moveTo>
                <a:cubicBezTo>
                  <a:pt x="592138" y="570230"/>
                  <a:pt x="598804" y="576897"/>
                  <a:pt x="598804" y="584517"/>
                </a:cubicBezTo>
                <a:cubicBezTo>
                  <a:pt x="598804" y="592137"/>
                  <a:pt x="592138" y="598804"/>
                  <a:pt x="584517" y="598804"/>
                </a:cubicBezTo>
                <a:cubicBezTo>
                  <a:pt x="576897" y="598804"/>
                  <a:pt x="570230" y="592137"/>
                  <a:pt x="570230" y="584517"/>
                </a:cubicBezTo>
                <a:cubicBezTo>
                  <a:pt x="570230" y="576897"/>
                  <a:pt x="576897" y="570230"/>
                  <a:pt x="584517" y="570230"/>
                </a:cubicBezTo>
                <a:close/>
                <a:moveTo>
                  <a:pt x="441007" y="570230"/>
                </a:moveTo>
                <a:cubicBezTo>
                  <a:pt x="449579" y="570230"/>
                  <a:pt x="455294" y="576897"/>
                  <a:pt x="455294" y="584517"/>
                </a:cubicBezTo>
                <a:cubicBezTo>
                  <a:pt x="455294" y="592137"/>
                  <a:pt x="448628" y="598804"/>
                  <a:pt x="441007" y="598804"/>
                </a:cubicBezTo>
                <a:cubicBezTo>
                  <a:pt x="433387" y="598804"/>
                  <a:pt x="426720" y="592137"/>
                  <a:pt x="426720" y="584517"/>
                </a:cubicBezTo>
                <a:cubicBezTo>
                  <a:pt x="426720" y="576897"/>
                  <a:pt x="433387" y="570230"/>
                  <a:pt x="441007" y="570230"/>
                </a:cubicBezTo>
                <a:close/>
                <a:moveTo>
                  <a:pt x="298767" y="570230"/>
                </a:moveTo>
                <a:cubicBezTo>
                  <a:pt x="306387" y="570230"/>
                  <a:pt x="313054" y="576897"/>
                  <a:pt x="313054" y="584517"/>
                </a:cubicBezTo>
                <a:cubicBezTo>
                  <a:pt x="313054" y="592137"/>
                  <a:pt x="306387" y="598804"/>
                  <a:pt x="298767" y="598804"/>
                </a:cubicBezTo>
                <a:cubicBezTo>
                  <a:pt x="291147" y="598804"/>
                  <a:pt x="284480" y="592137"/>
                  <a:pt x="284480" y="584517"/>
                </a:cubicBezTo>
                <a:cubicBezTo>
                  <a:pt x="284480" y="576897"/>
                  <a:pt x="291147" y="570230"/>
                  <a:pt x="298767" y="570230"/>
                </a:cubicBezTo>
                <a:close/>
                <a:moveTo>
                  <a:pt x="156527" y="570230"/>
                </a:moveTo>
                <a:cubicBezTo>
                  <a:pt x="164147" y="570230"/>
                  <a:pt x="170814" y="576897"/>
                  <a:pt x="170814" y="584517"/>
                </a:cubicBezTo>
                <a:cubicBezTo>
                  <a:pt x="170814" y="592137"/>
                  <a:pt x="164147" y="598804"/>
                  <a:pt x="156527" y="598804"/>
                </a:cubicBezTo>
                <a:cubicBezTo>
                  <a:pt x="148907" y="598804"/>
                  <a:pt x="142240" y="592137"/>
                  <a:pt x="142240" y="584517"/>
                </a:cubicBezTo>
                <a:cubicBezTo>
                  <a:pt x="142240" y="576897"/>
                  <a:pt x="148907" y="570230"/>
                  <a:pt x="156527" y="570230"/>
                </a:cubicBezTo>
                <a:close/>
                <a:moveTo>
                  <a:pt x="14287" y="570230"/>
                </a:moveTo>
                <a:cubicBezTo>
                  <a:pt x="21907" y="570230"/>
                  <a:pt x="28574" y="576897"/>
                  <a:pt x="28574" y="584517"/>
                </a:cubicBezTo>
                <a:cubicBezTo>
                  <a:pt x="28574" y="593089"/>
                  <a:pt x="21907" y="598804"/>
                  <a:pt x="14287" y="598804"/>
                </a:cubicBezTo>
                <a:cubicBezTo>
                  <a:pt x="6667" y="598804"/>
                  <a:pt x="0" y="592137"/>
                  <a:pt x="0" y="584517"/>
                </a:cubicBezTo>
                <a:cubicBezTo>
                  <a:pt x="0" y="576897"/>
                  <a:pt x="6667" y="570230"/>
                  <a:pt x="14287" y="570230"/>
                </a:cubicBezTo>
                <a:close/>
                <a:moveTo>
                  <a:pt x="1296987" y="427990"/>
                </a:moveTo>
                <a:cubicBezTo>
                  <a:pt x="1305559" y="427990"/>
                  <a:pt x="1311274" y="434657"/>
                  <a:pt x="1311274" y="442277"/>
                </a:cubicBezTo>
                <a:cubicBezTo>
                  <a:pt x="1311274" y="449897"/>
                  <a:pt x="1304607" y="456564"/>
                  <a:pt x="1296987" y="456564"/>
                </a:cubicBezTo>
                <a:cubicBezTo>
                  <a:pt x="1289367" y="456564"/>
                  <a:pt x="1282700" y="449897"/>
                  <a:pt x="1282700" y="442277"/>
                </a:cubicBezTo>
                <a:cubicBezTo>
                  <a:pt x="1282700" y="434657"/>
                  <a:pt x="1289367" y="427990"/>
                  <a:pt x="1296987" y="427990"/>
                </a:cubicBezTo>
                <a:close/>
                <a:moveTo>
                  <a:pt x="1154747" y="427990"/>
                </a:moveTo>
                <a:cubicBezTo>
                  <a:pt x="1162368" y="427990"/>
                  <a:pt x="1169034" y="434657"/>
                  <a:pt x="1169034" y="442277"/>
                </a:cubicBezTo>
                <a:cubicBezTo>
                  <a:pt x="1169034" y="449897"/>
                  <a:pt x="1162368" y="456564"/>
                  <a:pt x="1154747" y="456564"/>
                </a:cubicBezTo>
                <a:cubicBezTo>
                  <a:pt x="1147127" y="456564"/>
                  <a:pt x="1140460" y="449897"/>
                  <a:pt x="1140460" y="442277"/>
                </a:cubicBezTo>
                <a:cubicBezTo>
                  <a:pt x="1140460" y="434657"/>
                  <a:pt x="1147127" y="427990"/>
                  <a:pt x="1154747" y="427990"/>
                </a:cubicBezTo>
                <a:close/>
                <a:moveTo>
                  <a:pt x="1012507" y="427990"/>
                </a:moveTo>
                <a:cubicBezTo>
                  <a:pt x="1020127" y="427990"/>
                  <a:pt x="1026794" y="434657"/>
                  <a:pt x="1026794" y="442277"/>
                </a:cubicBezTo>
                <a:cubicBezTo>
                  <a:pt x="1026794" y="449897"/>
                  <a:pt x="1020127" y="456564"/>
                  <a:pt x="1012507" y="456564"/>
                </a:cubicBezTo>
                <a:cubicBezTo>
                  <a:pt x="1004887" y="456564"/>
                  <a:pt x="998220" y="449897"/>
                  <a:pt x="998220" y="442277"/>
                </a:cubicBezTo>
                <a:cubicBezTo>
                  <a:pt x="998220" y="434657"/>
                  <a:pt x="1004887" y="427990"/>
                  <a:pt x="1012507" y="427990"/>
                </a:cubicBezTo>
                <a:close/>
                <a:moveTo>
                  <a:pt x="868997" y="427990"/>
                </a:moveTo>
                <a:cubicBezTo>
                  <a:pt x="877568" y="427990"/>
                  <a:pt x="883284" y="434657"/>
                  <a:pt x="883284" y="442277"/>
                </a:cubicBezTo>
                <a:cubicBezTo>
                  <a:pt x="883284" y="449897"/>
                  <a:pt x="876617" y="456564"/>
                  <a:pt x="868997" y="456564"/>
                </a:cubicBezTo>
                <a:cubicBezTo>
                  <a:pt x="861377" y="456564"/>
                  <a:pt x="854710" y="449897"/>
                  <a:pt x="854710" y="442277"/>
                </a:cubicBezTo>
                <a:cubicBezTo>
                  <a:pt x="854710" y="434657"/>
                  <a:pt x="861377" y="427990"/>
                  <a:pt x="868997" y="427990"/>
                </a:cubicBezTo>
                <a:close/>
                <a:moveTo>
                  <a:pt x="726757" y="427990"/>
                </a:moveTo>
                <a:cubicBezTo>
                  <a:pt x="734376" y="427990"/>
                  <a:pt x="741044" y="434657"/>
                  <a:pt x="741044" y="442277"/>
                </a:cubicBezTo>
                <a:cubicBezTo>
                  <a:pt x="741044" y="449897"/>
                  <a:pt x="734378" y="456564"/>
                  <a:pt x="726757" y="456564"/>
                </a:cubicBezTo>
                <a:cubicBezTo>
                  <a:pt x="719137" y="456564"/>
                  <a:pt x="712470" y="449897"/>
                  <a:pt x="712470" y="442277"/>
                </a:cubicBezTo>
                <a:cubicBezTo>
                  <a:pt x="712470" y="434657"/>
                  <a:pt x="719137" y="427990"/>
                  <a:pt x="726757" y="427990"/>
                </a:cubicBezTo>
                <a:close/>
                <a:moveTo>
                  <a:pt x="584517" y="427990"/>
                </a:moveTo>
                <a:cubicBezTo>
                  <a:pt x="592138" y="427990"/>
                  <a:pt x="598804" y="434657"/>
                  <a:pt x="598804" y="442277"/>
                </a:cubicBezTo>
                <a:cubicBezTo>
                  <a:pt x="598804" y="449897"/>
                  <a:pt x="592138" y="456564"/>
                  <a:pt x="584517" y="456564"/>
                </a:cubicBezTo>
                <a:cubicBezTo>
                  <a:pt x="576897" y="456564"/>
                  <a:pt x="570230" y="449897"/>
                  <a:pt x="570230" y="442277"/>
                </a:cubicBezTo>
                <a:cubicBezTo>
                  <a:pt x="570230" y="434657"/>
                  <a:pt x="576897" y="427990"/>
                  <a:pt x="584517" y="427990"/>
                </a:cubicBezTo>
                <a:close/>
                <a:moveTo>
                  <a:pt x="441007" y="427990"/>
                </a:moveTo>
                <a:cubicBezTo>
                  <a:pt x="449579" y="427990"/>
                  <a:pt x="455294" y="434657"/>
                  <a:pt x="455294" y="442277"/>
                </a:cubicBezTo>
                <a:cubicBezTo>
                  <a:pt x="455294" y="449897"/>
                  <a:pt x="448628" y="456564"/>
                  <a:pt x="441007" y="456564"/>
                </a:cubicBezTo>
                <a:cubicBezTo>
                  <a:pt x="433387" y="456564"/>
                  <a:pt x="426720" y="449897"/>
                  <a:pt x="426720" y="442277"/>
                </a:cubicBezTo>
                <a:cubicBezTo>
                  <a:pt x="426720" y="434657"/>
                  <a:pt x="433387" y="427990"/>
                  <a:pt x="441007" y="427990"/>
                </a:cubicBezTo>
                <a:close/>
                <a:moveTo>
                  <a:pt x="298767" y="427990"/>
                </a:moveTo>
                <a:cubicBezTo>
                  <a:pt x="306387" y="427990"/>
                  <a:pt x="313054" y="434657"/>
                  <a:pt x="313054" y="442277"/>
                </a:cubicBezTo>
                <a:cubicBezTo>
                  <a:pt x="313054" y="449897"/>
                  <a:pt x="306387" y="456564"/>
                  <a:pt x="298767" y="456564"/>
                </a:cubicBezTo>
                <a:cubicBezTo>
                  <a:pt x="291147" y="456564"/>
                  <a:pt x="284480" y="449897"/>
                  <a:pt x="284480" y="442277"/>
                </a:cubicBezTo>
                <a:cubicBezTo>
                  <a:pt x="284480" y="434657"/>
                  <a:pt x="291147" y="427990"/>
                  <a:pt x="298767" y="427990"/>
                </a:cubicBezTo>
                <a:close/>
                <a:moveTo>
                  <a:pt x="156527" y="427990"/>
                </a:moveTo>
                <a:cubicBezTo>
                  <a:pt x="164147" y="427990"/>
                  <a:pt x="170814" y="434657"/>
                  <a:pt x="170814" y="442277"/>
                </a:cubicBezTo>
                <a:cubicBezTo>
                  <a:pt x="170814" y="449897"/>
                  <a:pt x="164147" y="456564"/>
                  <a:pt x="156527" y="456564"/>
                </a:cubicBezTo>
                <a:cubicBezTo>
                  <a:pt x="148907" y="456564"/>
                  <a:pt x="142240" y="449897"/>
                  <a:pt x="142240" y="442277"/>
                </a:cubicBezTo>
                <a:cubicBezTo>
                  <a:pt x="142240" y="434657"/>
                  <a:pt x="148907" y="427990"/>
                  <a:pt x="156527" y="427990"/>
                </a:cubicBezTo>
                <a:close/>
                <a:moveTo>
                  <a:pt x="14287" y="427990"/>
                </a:moveTo>
                <a:cubicBezTo>
                  <a:pt x="21907" y="427990"/>
                  <a:pt x="28574" y="434657"/>
                  <a:pt x="28574" y="442277"/>
                </a:cubicBezTo>
                <a:cubicBezTo>
                  <a:pt x="28574" y="449897"/>
                  <a:pt x="21907" y="456564"/>
                  <a:pt x="14287" y="456564"/>
                </a:cubicBezTo>
                <a:cubicBezTo>
                  <a:pt x="6667" y="456564"/>
                  <a:pt x="0" y="449897"/>
                  <a:pt x="0" y="442277"/>
                </a:cubicBezTo>
                <a:cubicBezTo>
                  <a:pt x="0" y="434657"/>
                  <a:pt x="6667" y="427990"/>
                  <a:pt x="14287" y="427990"/>
                </a:cubicBezTo>
                <a:close/>
                <a:moveTo>
                  <a:pt x="1296987" y="285750"/>
                </a:moveTo>
                <a:cubicBezTo>
                  <a:pt x="1305559" y="285750"/>
                  <a:pt x="1311274" y="292417"/>
                  <a:pt x="1311274" y="300037"/>
                </a:cubicBezTo>
                <a:cubicBezTo>
                  <a:pt x="1311274" y="307657"/>
                  <a:pt x="1304607" y="314324"/>
                  <a:pt x="1296987" y="314324"/>
                </a:cubicBezTo>
                <a:cubicBezTo>
                  <a:pt x="1289367" y="314324"/>
                  <a:pt x="1282700" y="307657"/>
                  <a:pt x="1282700" y="300037"/>
                </a:cubicBezTo>
                <a:cubicBezTo>
                  <a:pt x="1282700" y="292417"/>
                  <a:pt x="1289367" y="285750"/>
                  <a:pt x="1296987" y="285750"/>
                </a:cubicBezTo>
                <a:close/>
                <a:moveTo>
                  <a:pt x="1154747" y="285750"/>
                </a:moveTo>
                <a:cubicBezTo>
                  <a:pt x="1162368" y="285750"/>
                  <a:pt x="1169034" y="292417"/>
                  <a:pt x="1169034" y="300037"/>
                </a:cubicBezTo>
                <a:cubicBezTo>
                  <a:pt x="1169034" y="307657"/>
                  <a:pt x="1162368" y="314324"/>
                  <a:pt x="1154747" y="314324"/>
                </a:cubicBezTo>
                <a:cubicBezTo>
                  <a:pt x="1147127" y="314324"/>
                  <a:pt x="1140460" y="307657"/>
                  <a:pt x="1140460" y="300037"/>
                </a:cubicBezTo>
                <a:cubicBezTo>
                  <a:pt x="1140460" y="292417"/>
                  <a:pt x="1147127" y="285750"/>
                  <a:pt x="1154747" y="285750"/>
                </a:cubicBezTo>
                <a:close/>
                <a:moveTo>
                  <a:pt x="1012507" y="285750"/>
                </a:moveTo>
                <a:cubicBezTo>
                  <a:pt x="1020127" y="285750"/>
                  <a:pt x="1026794" y="292417"/>
                  <a:pt x="1026794" y="300037"/>
                </a:cubicBezTo>
                <a:cubicBezTo>
                  <a:pt x="1026794" y="307657"/>
                  <a:pt x="1020127" y="314324"/>
                  <a:pt x="1012507" y="314324"/>
                </a:cubicBezTo>
                <a:cubicBezTo>
                  <a:pt x="1004887" y="314324"/>
                  <a:pt x="998220" y="307657"/>
                  <a:pt x="998220" y="300037"/>
                </a:cubicBezTo>
                <a:cubicBezTo>
                  <a:pt x="998220" y="292417"/>
                  <a:pt x="1004887" y="285750"/>
                  <a:pt x="1012507" y="285750"/>
                </a:cubicBezTo>
                <a:close/>
                <a:moveTo>
                  <a:pt x="868997" y="285750"/>
                </a:moveTo>
                <a:cubicBezTo>
                  <a:pt x="877568" y="285750"/>
                  <a:pt x="883284" y="292417"/>
                  <a:pt x="883284" y="300037"/>
                </a:cubicBezTo>
                <a:cubicBezTo>
                  <a:pt x="883284" y="307657"/>
                  <a:pt x="876617" y="314324"/>
                  <a:pt x="868997" y="314324"/>
                </a:cubicBezTo>
                <a:cubicBezTo>
                  <a:pt x="861377" y="314324"/>
                  <a:pt x="854710" y="307657"/>
                  <a:pt x="854710" y="300037"/>
                </a:cubicBezTo>
                <a:cubicBezTo>
                  <a:pt x="854710" y="292417"/>
                  <a:pt x="861377" y="285750"/>
                  <a:pt x="868997" y="285750"/>
                </a:cubicBezTo>
                <a:close/>
                <a:moveTo>
                  <a:pt x="726757" y="285750"/>
                </a:moveTo>
                <a:cubicBezTo>
                  <a:pt x="734376" y="285750"/>
                  <a:pt x="741044" y="292417"/>
                  <a:pt x="741044" y="300037"/>
                </a:cubicBezTo>
                <a:cubicBezTo>
                  <a:pt x="741044" y="307657"/>
                  <a:pt x="734378" y="314324"/>
                  <a:pt x="726757" y="314324"/>
                </a:cubicBezTo>
                <a:cubicBezTo>
                  <a:pt x="719137" y="314324"/>
                  <a:pt x="712470" y="307657"/>
                  <a:pt x="712470" y="300037"/>
                </a:cubicBezTo>
                <a:cubicBezTo>
                  <a:pt x="712470" y="292417"/>
                  <a:pt x="719137" y="285750"/>
                  <a:pt x="726757" y="285750"/>
                </a:cubicBezTo>
                <a:close/>
                <a:moveTo>
                  <a:pt x="584517" y="285750"/>
                </a:moveTo>
                <a:cubicBezTo>
                  <a:pt x="592138" y="285750"/>
                  <a:pt x="598804" y="292417"/>
                  <a:pt x="598804" y="300037"/>
                </a:cubicBezTo>
                <a:cubicBezTo>
                  <a:pt x="598804" y="307657"/>
                  <a:pt x="592138" y="314324"/>
                  <a:pt x="584517" y="314324"/>
                </a:cubicBezTo>
                <a:cubicBezTo>
                  <a:pt x="576897" y="314324"/>
                  <a:pt x="570230" y="307657"/>
                  <a:pt x="570230" y="300037"/>
                </a:cubicBezTo>
                <a:cubicBezTo>
                  <a:pt x="570230" y="292417"/>
                  <a:pt x="576897" y="285750"/>
                  <a:pt x="584517" y="285750"/>
                </a:cubicBezTo>
                <a:close/>
                <a:moveTo>
                  <a:pt x="441007" y="285750"/>
                </a:moveTo>
                <a:cubicBezTo>
                  <a:pt x="449579" y="285750"/>
                  <a:pt x="455294" y="292417"/>
                  <a:pt x="455294" y="300037"/>
                </a:cubicBezTo>
                <a:cubicBezTo>
                  <a:pt x="455294" y="307657"/>
                  <a:pt x="448628" y="314324"/>
                  <a:pt x="441007" y="314324"/>
                </a:cubicBezTo>
                <a:cubicBezTo>
                  <a:pt x="433387" y="314324"/>
                  <a:pt x="426720" y="307657"/>
                  <a:pt x="426720" y="300037"/>
                </a:cubicBezTo>
                <a:cubicBezTo>
                  <a:pt x="426720" y="292417"/>
                  <a:pt x="433387" y="285750"/>
                  <a:pt x="441007" y="285750"/>
                </a:cubicBezTo>
                <a:close/>
                <a:moveTo>
                  <a:pt x="298767" y="285750"/>
                </a:moveTo>
                <a:cubicBezTo>
                  <a:pt x="306387" y="285750"/>
                  <a:pt x="313054" y="292417"/>
                  <a:pt x="313054" y="300037"/>
                </a:cubicBezTo>
                <a:cubicBezTo>
                  <a:pt x="313054" y="307657"/>
                  <a:pt x="306387" y="314324"/>
                  <a:pt x="298767" y="314324"/>
                </a:cubicBezTo>
                <a:cubicBezTo>
                  <a:pt x="291147" y="314324"/>
                  <a:pt x="284480" y="307657"/>
                  <a:pt x="284480" y="300037"/>
                </a:cubicBezTo>
                <a:cubicBezTo>
                  <a:pt x="284480" y="292417"/>
                  <a:pt x="291147" y="285750"/>
                  <a:pt x="298767" y="285750"/>
                </a:cubicBezTo>
                <a:close/>
                <a:moveTo>
                  <a:pt x="156527" y="285750"/>
                </a:moveTo>
                <a:cubicBezTo>
                  <a:pt x="164147" y="285750"/>
                  <a:pt x="170814" y="292417"/>
                  <a:pt x="170814" y="300037"/>
                </a:cubicBezTo>
                <a:cubicBezTo>
                  <a:pt x="170814" y="307657"/>
                  <a:pt x="164147" y="314324"/>
                  <a:pt x="156527" y="314324"/>
                </a:cubicBezTo>
                <a:cubicBezTo>
                  <a:pt x="148907" y="314324"/>
                  <a:pt x="142240" y="307657"/>
                  <a:pt x="142240" y="300037"/>
                </a:cubicBezTo>
                <a:cubicBezTo>
                  <a:pt x="142240" y="292417"/>
                  <a:pt x="148907" y="285750"/>
                  <a:pt x="156527" y="285750"/>
                </a:cubicBezTo>
                <a:close/>
                <a:moveTo>
                  <a:pt x="14287" y="285750"/>
                </a:moveTo>
                <a:cubicBezTo>
                  <a:pt x="21907" y="285750"/>
                  <a:pt x="28574" y="292417"/>
                  <a:pt x="28574" y="300037"/>
                </a:cubicBezTo>
                <a:cubicBezTo>
                  <a:pt x="28574" y="307657"/>
                  <a:pt x="21907" y="314324"/>
                  <a:pt x="14287" y="314324"/>
                </a:cubicBezTo>
                <a:cubicBezTo>
                  <a:pt x="6667" y="314324"/>
                  <a:pt x="0" y="307657"/>
                  <a:pt x="0" y="300037"/>
                </a:cubicBezTo>
                <a:cubicBezTo>
                  <a:pt x="0" y="292417"/>
                  <a:pt x="6667" y="285750"/>
                  <a:pt x="14287" y="285750"/>
                </a:cubicBezTo>
                <a:close/>
                <a:moveTo>
                  <a:pt x="1296987" y="142240"/>
                </a:moveTo>
                <a:cubicBezTo>
                  <a:pt x="1305559" y="143192"/>
                  <a:pt x="1311274" y="148907"/>
                  <a:pt x="1311274" y="156527"/>
                </a:cubicBezTo>
                <a:cubicBezTo>
                  <a:pt x="1311274" y="164147"/>
                  <a:pt x="1304607" y="170814"/>
                  <a:pt x="1296987" y="170814"/>
                </a:cubicBezTo>
                <a:cubicBezTo>
                  <a:pt x="1289367" y="170814"/>
                  <a:pt x="1282700" y="164147"/>
                  <a:pt x="1282700" y="156527"/>
                </a:cubicBezTo>
                <a:cubicBezTo>
                  <a:pt x="1282700" y="148907"/>
                  <a:pt x="1289367" y="142240"/>
                  <a:pt x="1296987" y="142240"/>
                </a:cubicBezTo>
                <a:close/>
                <a:moveTo>
                  <a:pt x="1154747" y="142240"/>
                </a:moveTo>
                <a:cubicBezTo>
                  <a:pt x="1162368" y="143192"/>
                  <a:pt x="1169034" y="148907"/>
                  <a:pt x="1169034" y="156527"/>
                </a:cubicBezTo>
                <a:cubicBezTo>
                  <a:pt x="1169034" y="164147"/>
                  <a:pt x="1162368" y="170814"/>
                  <a:pt x="1154747" y="170814"/>
                </a:cubicBezTo>
                <a:cubicBezTo>
                  <a:pt x="1147127" y="170814"/>
                  <a:pt x="1140460" y="164147"/>
                  <a:pt x="1140460" y="156527"/>
                </a:cubicBezTo>
                <a:cubicBezTo>
                  <a:pt x="1140460" y="148907"/>
                  <a:pt x="1147127" y="142240"/>
                  <a:pt x="1154747" y="142240"/>
                </a:cubicBezTo>
                <a:close/>
                <a:moveTo>
                  <a:pt x="1012507" y="142240"/>
                </a:moveTo>
                <a:cubicBezTo>
                  <a:pt x="1020127" y="142240"/>
                  <a:pt x="1026794" y="148907"/>
                  <a:pt x="1026794" y="156527"/>
                </a:cubicBezTo>
                <a:cubicBezTo>
                  <a:pt x="1026794" y="164147"/>
                  <a:pt x="1020127" y="170814"/>
                  <a:pt x="1012507" y="170814"/>
                </a:cubicBezTo>
                <a:cubicBezTo>
                  <a:pt x="1004887" y="170814"/>
                  <a:pt x="998220" y="164147"/>
                  <a:pt x="998220" y="156527"/>
                </a:cubicBezTo>
                <a:cubicBezTo>
                  <a:pt x="998220" y="148907"/>
                  <a:pt x="1004887" y="142240"/>
                  <a:pt x="1012507" y="142240"/>
                </a:cubicBezTo>
                <a:close/>
                <a:moveTo>
                  <a:pt x="868997" y="142240"/>
                </a:moveTo>
                <a:cubicBezTo>
                  <a:pt x="877568" y="143192"/>
                  <a:pt x="883284" y="148907"/>
                  <a:pt x="883284" y="156527"/>
                </a:cubicBezTo>
                <a:cubicBezTo>
                  <a:pt x="883284" y="164147"/>
                  <a:pt x="876617" y="170814"/>
                  <a:pt x="868997" y="170814"/>
                </a:cubicBezTo>
                <a:cubicBezTo>
                  <a:pt x="861377" y="170814"/>
                  <a:pt x="854710" y="164147"/>
                  <a:pt x="854710" y="156527"/>
                </a:cubicBezTo>
                <a:cubicBezTo>
                  <a:pt x="854710" y="148907"/>
                  <a:pt x="861377" y="142240"/>
                  <a:pt x="868997" y="142240"/>
                </a:cubicBezTo>
                <a:close/>
                <a:moveTo>
                  <a:pt x="726757" y="142240"/>
                </a:moveTo>
                <a:cubicBezTo>
                  <a:pt x="734376" y="143192"/>
                  <a:pt x="741044" y="148907"/>
                  <a:pt x="741044" y="156527"/>
                </a:cubicBezTo>
                <a:cubicBezTo>
                  <a:pt x="741044" y="164147"/>
                  <a:pt x="734378" y="170814"/>
                  <a:pt x="726757" y="170814"/>
                </a:cubicBezTo>
                <a:cubicBezTo>
                  <a:pt x="719137" y="170814"/>
                  <a:pt x="712470" y="164147"/>
                  <a:pt x="712470" y="156527"/>
                </a:cubicBezTo>
                <a:cubicBezTo>
                  <a:pt x="712470" y="148907"/>
                  <a:pt x="719137" y="142240"/>
                  <a:pt x="726757" y="142240"/>
                </a:cubicBezTo>
                <a:close/>
                <a:moveTo>
                  <a:pt x="584517" y="142240"/>
                </a:moveTo>
                <a:cubicBezTo>
                  <a:pt x="592138" y="142240"/>
                  <a:pt x="598804" y="148907"/>
                  <a:pt x="598804" y="156527"/>
                </a:cubicBezTo>
                <a:cubicBezTo>
                  <a:pt x="598804" y="164147"/>
                  <a:pt x="592138" y="170814"/>
                  <a:pt x="584517" y="170814"/>
                </a:cubicBezTo>
                <a:cubicBezTo>
                  <a:pt x="576897" y="170814"/>
                  <a:pt x="570230" y="164147"/>
                  <a:pt x="570230" y="156527"/>
                </a:cubicBezTo>
                <a:cubicBezTo>
                  <a:pt x="570230" y="148907"/>
                  <a:pt x="576897" y="142240"/>
                  <a:pt x="584517" y="142240"/>
                </a:cubicBezTo>
                <a:close/>
                <a:moveTo>
                  <a:pt x="441007" y="142240"/>
                </a:moveTo>
                <a:cubicBezTo>
                  <a:pt x="449579" y="143192"/>
                  <a:pt x="455294" y="148907"/>
                  <a:pt x="455294" y="156527"/>
                </a:cubicBezTo>
                <a:cubicBezTo>
                  <a:pt x="455294" y="164147"/>
                  <a:pt x="448628" y="170814"/>
                  <a:pt x="441007" y="170814"/>
                </a:cubicBezTo>
                <a:cubicBezTo>
                  <a:pt x="433387" y="170814"/>
                  <a:pt x="426720" y="164147"/>
                  <a:pt x="426720" y="156527"/>
                </a:cubicBezTo>
                <a:cubicBezTo>
                  <a:pt x="426720" y="148907"/>
                  <a:pt x="433387" y="142240"/>
                  <a:pt x="441007" y="142240"/>
                </a:cubicBezTo>
                <a:close/>
                <a:moveTo>
                  <a:pt x="298767" y="142240"/>
                </a:moveTo>
                <a:cubicBezTo>
                  <a:pt x="306387" y="143192"/>
                  <a:pt x="313054" y="148907"/>
                  <a:pt x="313054" y="156527"/>
                </a:cubicBezTo>
                <a:cubicBezTo>
                  <a:pt x="313054" y="164147"/>
                  <a:pt x="306387" y="170814"/>
                  <a:pt x="298767" y="170814"/>
                </a:cubicBezTo>
                <a:cubicBezTo>
                  <a:pt x="291147" y="170814"/>
                  <a:pt x="284480" y="164147"/>
                  <a:pt x="284480" y="156527"/>
                </a:cubicBezTo>
                <a:cubicBezTo>
                  <a:pt x="284480" y="148907"/>
                  <a:pt x="291147" y="142240"/>
                  <a:pt x="298767" y="142240"/>
                </a:cubicBezTo>
                <a:close/>
                <a:moveTo>
                  <a:pt x="156527" y="142240"/>
                </a:moveTo>
                <a:cubicBezTo>
                  <a:pt x="164147" y="143192"/>
                  <a:pt x="170814" y="148907"/>
                  <a:pt x="170814" y="156527"/>
                </a:cubicBezTo>
                <a:cubicBezTo>
                  <a:pt x="170814" y="164147"/>
                  <a:pt x="164147" y="170814"/>
                  <a:pt x="156527" y="170814"/>
                </a:cubicBezTo>
                <a:cubicBezTo>
                  <a:pt x="148907" y="170814"/>
                  <a:pt x="142240" y="164147"/>
                  <a:pt x="142240" y="156527"/>
                </a:cubicBezTo>
                <a:cubicBezTo>
                  <a:pt x="142240" y="148907"/>
                  <a:pt x="148907" y="142240"/>
                  <a:pt x="156527" y="142240"/>
                </a:cubicBezTo>
                <a:close/>
                <a:moveTo>
                  <a:pt x="14287" y="142240"/>
                </a:moveTo>
                <a:cubicBezTo>
                  <a:pt x="21907" y="142240"/>
                  <a:pt x="28574" y="148907"/>
                  <a:pt x="28574" y="156527"/>
                </a:cubicBezTo>
                <a:cubicBezTo>
                  <a:pt x="28574" y="165099"/>
                  <a:pt x="21907" y="170814"/>
                  <a:pt x="14287" y="170814"/>
                </a:cubicBezTo>
                <a:cubicBezTo>
                  <a:pt x="6667" y="170814"/>
                  <a:pt x="0" y="164147"/>
                  <a:pt x="0" y="156527"/>
                </a:cubicBezTo>
                <a:cubicBezTo>
                  <a:pt x="0" y="148907"/>
                  <a:pt x="6667" y="142240"/>
                  <a:pt x="14287" y="142240"/>
                </a:cubicBezTo>
                <a:close/>
                <a:moveTo>
                  <a:pt x="1296987" y="0"/>
                </a:moveTo>
                <a:cubicBezTo>
                  <a:pt x="1305559" y="0"/>
                  <a:pt x="1311274" y="6667"/>
                  <a:pt x="1311274" y="14287"/>
                </a:cubicBezTo>
                <a:cubicBezTo>
                  <a:pt x="1311274" y="21907"/>
                  <a:pt x="1304607" y="28574"/>
                  <a:pt x="1296987" y="28574"/>
                </a:cubicBezTo>
                <a:cubicBezTo>
                  <a:pt x="1289367" y="28574"/>
                  <a:pt x="1282700" y="21907"/>
                  <a:pt x="1282700" y="14287"/>
                </a:cubicBezTo>
                <a:cubicBezTo>
                  <a:pt x="1282700" y="6667"/>
                  <a:pt x="1289367" y="0"/>
                  <a:pt x="1296987" y="0"/>
                </a:cubicBezTo>
                <a:close/>
                <a:moveTo>
                  <a:pt x="1154747" y="0"/>
                </a:moveTo>
                <a:cubicBezTo>
                  <a:pt x="1162368" y="0"/>
                  <a:pt x="1169034" y="6667"/>
                  <a:pt x="1169034" y="14287"/>
                </a:cubicBezTo>
                <a:cubicBezTo>
                  <a:pt x="1169034" y="21907"/>
                  <a:pt x="1162368" y="28574"/>
                  <a:pt x="1154747" y="28574"/>
                </a:cubicBezTo>
                <a:cubicBezTo>
                  <a:pt x="1147127" y="28574"/>
                  <a:pt x="1140460" y="21907"/>
                  <a:pt x="1140460" y="14287"/>
                </a:cubicBezTo>
                <a:cubicBezTo>
                  <a:pt x="1140460" y="6667"/>
                  <a:pt x="1147127" y="0"/>
                  <a:pt x="1154747" y="0"/>
                </a:cubicBezTo>
                <a:close/>
                <a:moveTo>
                  <a:pt x="1012507" y="0"/>
                </a:moveTo>
                <a:cubicBezTo>
                  <a:pt x="1020127" y="0"/>
                  <a:pt x="1026794" y="6667"/>
                  <a:pt x="1026794" y="14287"/>
                </a:cubicBezTo>
                <a:cubicBezTo>
                  <a:pt x="1026794" y="21907"/>
                  <a:pt x="1020127" y="28574"/>
                  <a:pt x="1012507" y="28574"/>
                </a:cubicBezTo>
                <a:cubicBezTo>
                  <a:pt x="1004887" y="28574"/>
                  <a:pt x="998220" y="21907"/>
                  <a:pt x="998220" y="14287"/>
                </a:cubicBezTo>
                <a:cubicBezTo>
                  <a:pt x="998220" y="6667"/>
                  <a:pt x="1004887" y="0"/>
                  <a:pt x="1012507" y="0"/>
                </a:cubicBezTo>
                <a:close/>
                <a:moveTo>
                  <a:pt x="868997" y="0"/>
                </a:moveTo>
                <a:cubicBezTo>
                  <a:pt x="877568" y="0"/>
                  <a:pt x="883284" y="6667"/>
                  <a:pt x="883284" y="14287"/>
                </a:cubicBezTo>
                <a:cubicBezTo>
                  <a:pt x="883284" y="21907"/>
                  <a:pt x="876617" y="28574"/>
                  <a:pt x="868997" y="28574"/>
                </a:cubicBezTo>
                <a:cubicBezTo>
                  <a:pt x="861377" y="28574"/>
                  <a:pt x="854710" y="21907"/>
                  <a:pt x="854710" y="14287"/>
                </a:cubicBezTo>
                <a:cubicBezTo>
                  <a:pt x="854710" y="6667"/>
                  <a:pt x="861377" y="0"/>
                  <a:pt x="868997" y="0"/>
                </a:cubicBezTo>
                <a:close/>
                <a:moveTo>
                  <a:pt x="726757" y="0"/>
                </a:moveTo>
                <a:cubicBezTo>
                  <a:pt x="734376" y="0"/>
                  <a:pt x="741044" y="6667"/>
                  <a:pt x="741044" y="14287"/>
                </a:cubicBezTo>
                <a:cubicBezTo>
                  <a:pt x="741044" y="21907"/>
                  <a:pt x="734378" y="28574"/>
                  <a:pt x="726757" y="28574"/>
                </a:cubicBezTo>
                <a:cubicBezTo>
                  <a:pt x="719137" y="28574"/>
                  <a:pt x="712470" y="21907"/>
                  <a:pt x="712470" y="14287"/>
                </a:cubicBezTo>
                <a:cubicBezTo>
                  <a:pt x="712470" y="6667"/>
                  <a:pt x="719137" y="0"/>
                  <a:pt x="726757" y="0"/>
                </a:cubicBezTo>
                <a:close/>
                <a:moveTo>
                  <a:pt x="584517" y="0"/>
                </a:moveTo>
                <a:cubicBezTo>
                  <a:pt x="592138" y="0"/>
                  <a:pt x="598804" y="6667"/>
                  <a:pt x="598804" y="14287"/>
                </a:cubicBezTo>
                <a:cubicBezTo>
                  <a:pt x="598804" y="21907"/>
                  <a:pt x="592138" y="28574"/>
                  <a:pt x="584517" y="28574"/>
                </a:cubicBezTo>
                <a:cubicBezTo>
                  <a:pt x="576897" y="28574"/>
                  <a:pt x="570230" y="21907"/>
                  <a:pt x="570230" y="14287"/>
                </a:cubicBezTo>
                <a:cubicBezTo>
                  <a:pt x="570230" y="6667"/>
                  <a:pt x="576897" y="0"/>
                  <a:pt x="584517" y="0"/>
                </a:cubicBezTo>
                <a:close/>
                <a:moveTo>
                  <a:pt x="441007" y="0"/>
                </a:moveTo>
                <a:cubicBezTo>
                  <a:pt x="449579" y="0"/>
                  <a:pt x="455294" y="6667"/>
                  <a:pt x="455294" y="14287"/>
                </a:cubicBezTo>
                <a:cubicBezTo>
                  <a:pt x="455294" y="21907"/>
                  <a:pt x="448628" y="28574"/>
                  <a:pt x="441007" y="28574"/>
                </a:cubicBezTo>
                <a:cubicBezTo>
                  <a:pt x="433387" y="28574"/>
                  <a:pt x="426720" y="21907"/>
                  <a:pt x="426720" y="14287"/>
                </a:cubicBezTo>
                <a:cubicBezTo>
                  <a:pt x="426720" y="6667"/>
                  <a:pt x="433387" y="0"/>
                  <a:pt x="441007" y="0"/>
                </a:cubicBezTo>
                <a:close/>
                <a:moveTo>
                  <a:pt x="298767" y="0"/>
                </a:moveTo>
                <a:cubicBezTo>
                  <a:pt x="306387" y="0"/>
                  <a:pt x="313054" y="6667"/>
                  <a:pt x="313054" y="14287"/>
                </a:cubicBezTo>
                <a:cubicBezTo>
                  <a:pt x="313054" y="21907"/>
                  <a:pt x="306387" y="28574"/>
                  <a:pt x="298767" y="28574"/>
                </a:cubicBezTo>
                <a:cubicBezTo>
                  <a:pt x="291147" y="28574"/>
                  <a:pt x="284480" y="21907"/>
                  <a:pt x="284480" y="14287"/>
                </a:cubicBezTo>
                <a:cubicBezTo>
                  <a:pt x="284480" y="6667"/>
                  <a:pt x="291147" y="0"/>
                  <a:pt x="298767" y="0"/>
                </a:cubicBezTo>
                <a:close/>
                <a:moveTo>
                  <a:pt x="156527" y="0"/>
                </a:moveTo>
                <a:cubicBezTo>
                  <a:pt x="164147" y="0"/>
                  <a:pt x="170814" y="6667"/>
                  <a:pt x="170814" y="14287"/>
                </a:cubicBezTo>
                <a:cubicBezTo>
                  <a:pt x="170814" y="21907"/>
                  <a:pt x="164147" y="28574"/>
                  <a:pt x="156527" y="28574"/>
                </a:cubicBezTo>
                <a:cubicBezTo>
                  <a:pt x="148907" y="28574"/>
                  <a:pt x="142240" y="21907"/>
                  <a:pt x="142240" y="14287"/>
                </a:cubicBezTo>
                <a:cubicBezTo>
                  <a:pt x="142240" y="6667"/>
                  <a:pt x="148907" y="0"/>
                  <a:pt x="156527" y="0"/>
                </a:cubicBezTo>
                <a:close/>
                <a:moveTo>
                  <a:pt x="14287" y="0"/>
                </a:moveTo>
                <a:cubicBezTo>
                  <a:pt x="21907" y="0"/>
                  <a:pt x="28574" y="6667"/>
                  <a:pt x="28574" y="14287"/>
                </a:cubicBezTo>
                <a:cubicBezTo>
                  <a:pt x="28574" y="21907"/>
                  <a:pt x="21907" y="28574"/>
                  <a:pt x="14287" y="28574"/>
                </a:cubicBezTo>
                <a:cubicBezTo>
                  <a:pt x="6667" y="28574"/>
                  <a:pt x="0" y="21907"/>
                  <a:pt x="0" y="14287"/>
                </a:cubicBezTo>
                <a:cubicBezTo>
                  <a:pt x="0" y="6667"/>
                  <a:pt x="6667" y="0"/>
                  <a:pt x="14287" y="0"/>
                </a:cubicBezTo>
                <a:close/>
              </a:path>
            </a:pathLst>
          </a:cu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buFont typeface="Arial" panose="020B0604020202020204" pitchFamily="34" charset="0"/>
              <a:buNone/>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13" name="斜纹 512"/>
          <p:cNvSpPr/>
          <p:nvPr>
            <p:custDataLst>
              <p:tags r:id="rId6"/>
            </p:custDataLst>
          </p:nvPr>
        </p:nvSpPr>
        <p:spPr>
          <a:xfrm rot="8100000">
            <a:off x="-244475" y="542925"/>
            <a:ext cx="488950" cy="488950"/>
          </a:xfrm>
          <a:prstGeom prst="diagStripe">
            <a:avLst/>
          </a:prstGeom>
          <a:solidFill>
            <a:schemeClr val="accent3">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buFont typeface="Arial" panose="020B0604020202020204" pitchFamily="34" charset="0"/>
              <a:buNone/>
              <a:defRPr/>
            </a:pPr>
            <a:endParaRPr kumimoji="1"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p:cNvSpPr txBox="1"/>
          <p:nvPr>
            <p:custDataLst>
              <p:tags r:id="rId7"/>
            </p:custDataLst>
          </p:nvPr>
        </p:nvSpPr>
        <p:spPr>
          <a:xfrm>
            <a:off x="1198353" y="667180"/>
            <a:ext cx="10744200" cy="631825"/>
          </a:xfrm>
          <a:prstGeom prst="rect">
            <a:avLst/>
          </a:prstGeom>
          <a:noFill/>
        </p:spPr>
        <p:txBody>
          <a:bodyPr>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eaLnBrk="1" hangingPunct="1">
              <a:spcBef>
                <a:spcPts val="0"/>
              </a:spcBef>
              <a:spcAft>
                <a:spcPts val="0"/>
              </a:spcAft>
              <a:buSzPct val="100000"/>
              <a:buFont typeface="Arial" panose="020B0604020202020204" pitchFamily="34" charset="0"/>
              <a:buNone/>
              <a:defRPr/>
            </a:pPr>
            <a:endParaRPr lang="zh-CN" altLang="en-US" sz="3200" b="1" spc="160" dirty="0">
              <a:solidFill>
                <a:schemeClr val="accent1">
                  <a:lumMod val="75000"/>
                </a:schemeClr>
              </a:solidFill>
              <a:latin typeface="Arial" panose="020B0604020202020204" pitchFamily="34" charset="0"/>
            </a:endParaRPr>
          </a:p>
        </p:txBody>
      </p:sp>
      <p:sp>
        <p:nvSpPr>
          <p:cNvPr id="115" name="矩形: 圆角 1128"/>
          <p:cNvSpPr/>
          <p:nvPr>
            <p:custDataLst>
              <p:tags r:id="rId8"/>
            </p:custDataLst>
          </p:nvPr>
        </p:nvSpPr>
        <p:spPr>
          <a:xfrm>
            <a:off x="4976092" y="3569291"/>
            <a:ext cx="7007225" cy="1754592"/>
          </a:xfrm>
          <a:prstGeom prst="roundRect">
            <a:avLst>
              <a:gd name="adj" fmla="val 4386"/>
            </a:avLst>
          </a:prstGeom>
          <a:solidFill>
            <a:schemeClr val="bg1"/>
          </a:solidFill>
          <a:ln w="12700">
            <a:solidFill>
              <a:schemeClr val="accent3">
                <a:lumMod val="75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buFont typeface="Arial" panose="020B0604020202020204" pitchFamily="34" charset="0"/>
              <a:buNone/>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圆角 1128"/>
          <p:cNvSpPr/>
          <p:nvPr>
            <p:custDataLst>
              <p:tags r:id="rId9"/>
            </p:custDataLst>
          </p:nvPr>
        </p:nvSpPr>
        <p:spPr>
          <a:xfrm>
            <a:off x="273050" y="1354138"/>
            <a:ext cx="6842125" cy="2603500"/>
          </a:xfrm>
          <a:prstGeom prst="roundRect">
            <a:avLst>
              <a:gd name="adj" fmla="val 4386"/>
            </a:avLst>
          </a:prstGeom>
          <a:solidFill>
            <a:schemeClr val="bg1"/>
          </a:solidFill>
          <a:ln w="12700">
            <a:solidFill>
              <a:schemeClr val="accent3">
                <a:lumMod val="75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buFont typeface="Arial" panose="020B0604020202020204" pitchFamily="34" charset="0"/>
              <a:buNone/>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04810" name="图片 14" descr="C:\Users\2GGTFQ2\Desktop\通用图片占位符\图片\31\124435379_31(2).jpg124435379_31(2)"/>
          <p:cNvPicPr>
            <a:picLocks noChangeAspect="1" noChangeArrowheads="1"/>
          </p:cNvPicPr>
          <p:nvPr>
            <p:custDataLst>
              <p:tags r:id="rId10"/>
            </p:custDataLst>
          </p:nvPr>
        </p:nvPicPr>
        <p:blipFill>
          <a:blip r:embed="rId17" cstate="print">
            <a:extLst>
              <a:ext uri="{28A0092B-C50C-407E-A947-70E740481C1C}">
                <a14:useLocalDpi xmlns:a14="http://schemas.microsoft.com/office/drawing/2010/main" val="0"/>
              </a:ext>
            </a:extLst>
          </a:blip>
          <a:srcRect t="9180" b="9180"/>
          <a:stretch>
            <a:fillRect/>
          </a:stretch>
        </p:blipFill>
        <p:spPr bwMode="auto">
          <a:xfrm>
            <a:off x="439722" y="1508555"/>
            <a:ext cx="6421438"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custDataLst>
              <p:tags r:id="rId11"/>
            </p:custDataLst>
          </p:nvPr>
        </p:nvSpPr>
        <p:spPr>
          <a:xfrm>
            <a:off x="5296767" y="3249292"/>
            <a:ext cx="6686550" cy="2468245"/>
          </a:xfrm>
          <a:prstGeom prst="rect">
            <a:avLst/>
          </a:prstGeom>
          <a:noFill/>
        </p:spPr>
        <p:txBody>
          <a:bodyPr anchor="ctr">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eaLnBrk="1" hangingPunct="1">
              <a:lnSpc>
                <a:spcPct val="120000"/>
              </a:lnSpc>
              <a:spcBef>
                <a:spcPts val="0"/>
              </a:spcBef>
              <a:spcAft>
                <a:spcPts val="800"/>
              </a:spcAft>
              <a:buSzPct val="100000"/>
              <a:buFont typeface="Arial" panose="020B0604020202020204" pitchFamily="34" charset="0"/>
              <a:buNone/>
              <a:defRPr/>
            </a:pPr>
            <a:r>
              <a:rPr lang="en-US" altLang="zh-CN" sz="2000" spc="120" dirty="0">
                <a:latin typeface="Arial" panose="020B0604020202020204" pitchFamily="34" charset="0"/>
              </a:rPr>
              <a:t>      </a:t>
            </a:r>
            <a:r>
              <a:rPr lang="zh-CN" altLang="en-US" sz="2000" spc="120" dirty="0">
                <a:latin typeface="Arial" panose="020B0604020202020204" pitchFamily="34" charset="0"/>
              </a:rPr>
              <a:t>相信群众、依靠群众，从群众中来、到群众中去，站在广大劳动人民的立场上，以广大劳动人民的解放为宗旨，竭尽全力为人民求福利、谋利益，是马克思主义最根本的政治立场。</a:t>
            </a:r>
          </a:p>
        </p:txBody>
      </p:sp>
      <p:sp>
        <p:nvSpPr>
          <p:cNvPr id="14" name="五边形 6"/>
          <p:cNvSpPr/>
          <p:nvPr/>
        </p:nvSpPr>
        <p:spPr>
          <a:xfrm>
            <a:off x="273050" y="300038"/>
            <a:ext cx="741045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mn-lt"/>
                <a:ea typeface="+mn-ea"/>
                <a:cs typeface="+mn-cs"/>
              </a:rPr>
              <a:t>（一）尊重人民群众的历史主体地位</a:t>
            </a:r>
          </a:p>
        </p:txBody>
      </p:sp>
      <p:grpSp>
        <p:nvGrpSpPr>
          <p:cNvPr id="6" name="组合 15">
            <a:extLst>
              <a:ext uri="{FF2B5EF4-FFF2-40B4-BE49-F238E27FC236}">
                <a16:creationId xmlns:a16="http://schemas.microsoft.com/office/drawing/2014/main" id="{B08B017D-EF24-EC15-98A6-3B2C1AD48DAF}"/>
              </a:ext>
            </a:extLst>
          </p:cNvPr>
          <p:cNvGrpSpPr/>
          <p:nvPr/>
        </p:nvGrpSpPr>
        <p:grpSpPr bwMode="auto">
          <a:xfrm>
            <a:off x="7395442" y="1495693"/>
            <a:ext cx="4587875" cy="1754591"/>
            <a:chOff x="431086" y="1208804"/>
            <a:chExt cx="4588589" cy="4868146"/>
          </a:xfrm>
        </p:grpSpPr>
        <p:sp>
          <p:nvSpPr>
            <p:cNvPr id="9" name="Rectangle 8">
              <a:extLst>
                <a:ext uri="{FF2B5EF4-FFF2-40B4-BE49-F238E27FC236}">
                  <a16:creationId xmlns:a16="http://schemas.microsoft.com/office/drawing/2014/main" id="{BFD0AA9F-579C-54D4-7FE4-3E9978BDD9A8}"/>
                </a:ext>
              </a:extLst>
            </p:cNvPr>
            <p:cNvSpPr/>
            <p:nvPr>
              <p:custDataLst>
                <p:tags r:id="rId14"/>
              </p:custDataLst>
            </p:nvPr>
          </p:nvSpPr>
          <p:spPr>
            <a:xfrm>
              <a:off x="431086" y="1208804"/>
              <a:ext cx="4588589" cy="4868146"/>
            </a:xfrm>
            <a:prstGeom prst="rect">
              <a:avLst/>
            </a:prstGeom>
            <a:noFill/>
            <a:ln w="12700" cap="flat" cmpd="sng" algn="ctr">
              <a:solidFill>
                <a:schemeClr val="bg1">
                  <a:lumMod val="65000"/>
                </a:schemeClr>
              </a:solidFill>
              <a:prstDash val="solid"/>
              <a:miter lim="800000"/>
            </a:ln>
            <a:effectLst/>
          </p:spPr>
          <p:txBody>
            <a:bodyPr anchor="ctr"/>
            <a:lstStyle/>
            <a:p>
              <a:pPr algn="ctr" eaLnBrk="1" fontAlgn="auto" hangingPunct="1">
                <a:spcBef>
                  <a:spcPts val="0"/>
                </a:spcBef>
                <a:spcAft>
                  <a:spcPts val="0"/>
                </a:spcAft>
                <a:buFont typeface="Arial" panose="020B0604020202020204" pitchFamily="34" charset="0"/>
                <a:buNone/>
                <a:defRPr/>
              </a:pPr>
              <a:endParaRPr lang="en-US" sz="3190" kern="0">
                <a:solidFill>
                  <a:prstClr val="white"/>
                </a:solidFill>
                <a:latin typeface="微软雅黑" panose="020B0503020204020204" pitchFamily="34" charset="-122"/>
                <a:ea typeface="+mn-ea"/>
              </a:endParaRPr>
            </a:p>
          </p:txBody>
        </p:sp>
        <p:sp>
          <p:nvSpPr>
            <p:cNvPr id="10" name="文本框 2">
              <a:extLst>
                <a:ext uri="{FF2B5EF4-FFF2-40B4-BE49-F238E27FC236}">
                  <a16:creationId xmlns:a16="http://schemas.microsoft.com/office/drawing/2014/main" id="{A77E8ED8-8F99-6A89-D5F2-6F511723B076}"/>
                </a:ext>
              </a:extLst>
            </p:cNvPr>
            <p:cNvSpPr txBox="1">
              <a:spLocks noChangeArrowheads="1"/>
            </p:cNvSpPr>
            <p:nvPr>
              <p:custDataLst>
                <p:tags r:id="rId15"/>
              </p:custDataLst>
            </p:nvPr>
          </p:nvSpPr>
          <p:spPr bwMode="auto">
            <a:xfrm>
              <a:off x="649123" y="2024510"/>
              <a:ext cx="3976726" cy="113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631825">
                <a:buFont typeface="Arial" panose="020B0604020202020204" pitchFamily="34" charset="0"/>
                <a:defRPr>
                  <a:solidFill>
                    <a:schemeClr val="tx1"/>
                  </a:solidFill>
                  <a:latin typeface="等线" panose="02010600030101010101" pitchFamily="2" charset="-122"/>
                  <a:ea typeface="等线" panose="02010600030101010101" pitchFamily="2" charset="-122"/>
                </a:defRPr>
              </a:lvl1pPr>
              <a:lvl2pPr marL="742950" indent="-285750">
                <a:buFont typeface="Arial" panose="020B0604020202020204" pitchFamily="34" charset="0"/>
                <a:defRPr>
                  <a:solidFill>
                    <a:schemeClr val="tx1"/>
                  </a:solidFill>
                  <a:latin typeface="等线" panose="02010600030101010101" pitchFamily="2" charset="-122"/>
                  <a:ea typeface="等线" panose="02010600030101010101" pitchFamily="2" charset="-122"/>
                </a:defRPr>
              </a:lvl2pPr>
              <a:lvl3pPr marL="11430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3pPr>
              <a:lvl4pPr marL="16002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4pPr>
              <a:lvl5pPr marL="2057400" indent="-228600">
                <a:buFont typeface="Arial" panose="020B0604020202020204" pitchFamily="34" charset="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等线" panose="02010600030101010101" pitchFamily="2" charset="-122"/>
                  <a:ea typeface="等线" panose="02010600030101010101" pitchFamily="2" charset="-122"/>
                </a:defRPr>
              </a:lvl9pPr>
            </a:lstStyle>
            <a:p>
              <a:pPr>
                <a:lnSpc>
                  <a:spcPct val="150000"/>
                </a:lnSpc>
                <a:spcBef>
                  <a:spcPts val="1400"/>
                </a:spcBef>
              </a:pPr>
              <a:r>
                <a:rPr lang="zh-CN" altLang="en-US" sz="2400" dirty="0">
                  <a:latin typeface="微软雅黑" panose="020B0503020204020204" pitchFamily="34" charset="-122"/>
                  <a:ea typeface="微软雅黑" panose="020B0503020204020204" pitchFamily="34" charset="-122"/>
                </a:rPr>
                <a:t>“历史充分证明，江山就是人民，人民就是江山”。</a:t>
              </a:r>
            </a:p>
          </p:txBody>
        </p:sp>
      </p:grpSp>
      <p:sp>
        <p:nvSpPr>
          <p:cNvPr id="11" name="Pentagon 9@|1FFC:4308095|FBC:16777215|LFC:16777215|LBC:16777215">
            <a:extLst>
              <a:ext uri="{FF2B5EF4-FFF2-40B4-BE49-F238E27FC236}">
                <a16:creationId xmlns:a16="http://schemas.microsoft.com/office/drawing/2014/main" id="{298340CC-6154-7230-828C-DFC11A2E0290}"/>
              </a:ext>
            </a:extLst>
          </p:cNvPr>
          <p:cNvSpPr/>
          <p:nvPr>
            <p:custDataLst>
              <p:tags r:id="rId12"/>
            </p:custDataLst>
          </p:nvPr>
        </p:nvSpPr>
        <p:spPr bwMode="auto">
          <a:xfrm rot="5400000">
            <a:off x="7815247" y="634622"/>
            <a:ext cx="1106488" cy="1670050"/>
          </a:xfrm>
          <a:prstGeom prst="homePlate">
            <a:avLst>
              <a:gd name="adj" fmla="val 31720"/>
            </a:avLst>
          </a:prstGeom>
          <a:solidFill>
            <a:schemeClr val="accent4">
              <a:lumMod val="75000"/>
            </a:schemeClr>
          </a:solidFill>
          <a:ln w="12700" cap="flat" cmpd="sng" algn="ctr">
            <a:noFill/>
            <a:prstDash val="solid"/>
            <a:miter lim="800000"/>
          </a:ln>
          <a:effectLst/>
        </p:spPr>
        <p:txBody>
          <a:bodyPr anchor="ctr"/>
          <a:lstStyle/>
          <a:p>
            <a:pPr algn="ctr" eaLnBrk="1" fontAlgn="auto" hangingPunct="1">
              <a:spcBef>
                <a:spcPts val="0"/>
              </a:spcBef>
              <a:spcAft>
                <a:spcPts val="0"/>
              </a:spcAft>
              <a:buFont typeface="Arial" panose="020B0604020202020204" pitchFamily="34" charset="0"/>
              <a:buNone/>
              <a:defRPr/>
            </a:pPr>
            <a:endParaRPr lang="en-US" sz="3190" kern="0">
              <a:solidFill>
                <a:prstClr val="white"/>
              </a:solidFill>
              <a:latin typeface="微软雅黑" panose="020B0503020204020204" pitchFamily="34" charset="-122"/>
              <a:ea typeface="+mn-ea"/>
            </a:endParaRPr>
          </a:p>
        </p:txBody>
      </p:sp>
      <p:sp>
        <p:nvSpPr>
          <p:cNvPr id="15" name="文本框 3">
            <a:extLst>
              <a:ext uri="{FF2B5EF4-FFF2-40B4-BE49-F238E27FC236}">
                <a16:creationId xmlns:a16="http://schemas.microsoft.com/office/drawing/2014/main" id="{532E53FE-F088-6BA2-6B76-E7E630F8442B}"/>
              </a:ext>
            </a:extLst>
          </p:cNvPr>
          <p:cNvSpPr txBox="1"/>
          <p:nvPr>
            <p:custDataLst>
              <p:tags r:id="rId13"/>
            </p:custDataLst>
          </p:nvPr>
        </p:nvSpPr>
        <p:spPr bwMode="auto">
          <a:xfrm>
            <a:off x="7485030" y="1081104"/>
            <a:ext cx="1670050" cy="598487"/>
          </a:xfrm>
          <a:prstGeom prst="rect">
            <a:avLst/>
          </a:prstGeom>
          <a:noFill/>
          <a:ln w="9525">
            <a:noFill/>
          </a:ln>
        </p:spPr>
        <p:txBody>
          <a:bodyPr>
            <a:spAutoFit/>
          </a:bodyPr>
          <a:lstStyle/>
          <a:p>
            <a:pPr algn="ctr">
              <a:lnSpc>
                <a:spcPct val="120000"/>
              </a:lnSpc>
              <a:spcBef>
                <a:spcPts val="1400"/>
              </a:spcBef>
              <a:buFont typeface="Arial" panose="020B0604020202020204" pitchFamily="34" charset="0"/>
              <a:buNone/>
              <a:defRPr/>
            </a:pPr>
            <a:r>
              <a:rPr lang="zh-CN" altLang="en-US" sz="3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习近平</a:t>
            </a:r>
          </a:p>
        </p:txBody>
      </p:sp>
      <p:sp>
        <p:nvSpPr>
          <p:cNvPr id="2" name="Rectangle 12">
            <a:extLst>
              <a:ext uri="{FF2B5EF4-FFF2-40B4-BE49-F238E27FC236}">
                <a16:creationId xmlns:a16="http://schemas.microsoft.com/office/drawing/2014/main" id="{5A382579-C652-1A78-0CC0-745932E4C192}"/>
              </a:ext>
            </a:extLst>
          </p:cNvPr>
          <p:cNvSpPr>
            <a:spLocks noChangeArrowheads="1"/>
          </p:cNvSpPr>
          <p:nvPr/>
        </p:nvSpPr>
        <p:spPr bwMode="auto">
          <a:xfrm>
            <a:off x="593160" y="5688128"/>
            <a:ext cx="7231988" cy="5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zh-CN" sz="3200" b="1" dirty="0">
                <a:latin typeface="微软雅黑" panose="020B0503020204020204" pitchFamily="34" charset="-122"/>
                <a:ea typeface="微软雅黑" panose="020B0503020204020204" pitchFamily="34" charset="-122"/>
              </a:rPr>
              <a:t>抗“疫”</a:t>
            </a:r>
            <a:r>
              <a:rPr lang="zh-CN" altLang="en-US" sz="3200" b="1" dirty="0">
                <a:latin typeface="微软雅黑" panose="020B0503020204020204" pitchFamily="34" charset="-122"/>
                <a:ea typeface="微软雅黑" panose="020B0503020204020204" pitchFamily="34" charset="-122"/>
              </a:rPr>
              <a:t> 必胜</a:t>
            </a:r>
            <a:r>
              <a:rPr lang="en-US" altLang="zh-CN" sz="3200" b="1" dirty="0">
                <a:latin typeface="微软雅黑" panose="020B0503020204020204" pitchFamily="34" charset="-122"/>
                <a:ea typeface="微软雅黑" panose="020B0503020204020204" pitchFamily="34" charset="-122"/>
              </a:rPr>
              <a:t>——</a:t>
            </a:r>
            <a:r>
              <a:rPr lang="zh-CN" altLang="en-US" sz="3200" b="1" dirty="0">
                <a:latin typeface="微软雅黑" panose="020B0503020204020204" pitchFamily="34" charset="-122"/>
                <a:ea typeface="微软雅黑" panose="020B0503020204020204" pitchFamily="34" charset="-122"/>
              </a:rPr>
              <a:t>信心来源于什么</a:t>
            </a:r>
            <a:r>
              <a:rPr lang="zh-CN" altLang="zh-CN" sz="3200" b="1" dirty="0">
                <a:latin typeface="微软雅黑" panose="020B0503020204020204" pitchFamily="34" charset="-122"/>
                <a:ea typeface="微软雅黑" panose="020B0503020204020204" pitchFamily="34" charset="-122"/>
              </a:rPr>
              <a:t>？</a:t>
            </a:r>
          </a:p>
        </p:txBody>
      </p:sp>
      <p:pic>
        <p:nvPicPr>
          <p:cNvPr id="3" name="图片 2">
            <a:extLst>
              <a:ext uri="{FF2B5EF4-FFF2-40B4-BE49-F238E27FC236}">
                <a16:creationId xmlns:a16="http://schemas.microsoft.com/office/drawing/2014/main" id="{0A364BF4-9321-AEF1-DAA4-CACE4D78EFF2}"/>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8162494" y="5412843"/>
            <a:ext cx="3756456" cy="1247401"/>
          </a:xfrm>
          <a:prstGeom prst="rect">
            <a:avLst/>
          </a:prstGeom>
        </p:spPr>
      </p:pic>
    </p:spTree>
    <p:custDataLst>
      <p:tags r:id="rId1"/>
    </p:custDataLst>
    <p:extLst>
      <p:ext uri="{BB962C8B-B14F-4D97-AF65-F5344CB8AC3E}">
        <p14:creationId xmlns:p14="http://schemas.microsoft.com/office/powerpoint/2010/main" val="3646547362"/>
      </p:ext>
    </p:extLst>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平行四边形 256"/>
          <p:cNvSpPr/>
          <p:nvPr>
            <p:custDataLst>
              <p:tags r:id="rId2"/>
            </p:custDataLst>
          </p:nvPr>
        </p:nvSpPr>
        <p:spPr>
          <a:xfrm>
            <a:off x="5172075" y="0"/>
            <a:ext cx="6843713" cy="6858000"/>
          </a:xfrm>
          <a:prstGeom prst="parallelogram">
            <a:avLst>
              <a:gd name="adj" fmla="val 49944"/>
            </a:avLst>
          </a:prstGeom>
          <a:solidFill>
            <a:schemeClr val="bg1">
              <a:lumMod val="95000"/>
              <a:alpha val="40000"/>
            </a:schemeClr>
          </a:solidFill>
          <a:ln>
            <a:noFill/>
          </a:ln>
          <a:effectLst>
            <a:outerShdw blurRad="406400" dist="2921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sp>
        <p:nvSpPr>
          <p:cNvPr id="126" name="任意多边形: 形状 125"/>
          <p:cNvSpPr/>
          <p:nvPr>
            <p:custDataLst>
              <p:tags r:id="rId3"/>
            </p:custDataLst>
          </p:nvPr>
        </p:nvSpPr>
        <p:spPr>
          <a:xfrm>
            <a:off x="63500" y="4972050"/>
            <a:ext cx="2863850" cy="1885950"/>
          </a:xfrm>
          <a:custGeom>
            <a:avLst/>
            <a:gdLst>
              <a:gd name="connsiteX0" fmla="*/ 2481665 w 2863850"/>
              <a:gd name="connsiteY0" fmla="*/ 0 h 1885950"/>
              <a:gd name="connsiteX1" fmla="*/ 2863850 w 2863850"/>
              <a:gd name="connsiteY1" fmla="*/ 0 h 1885950"/>
              <a:gd name="connsiteX2" fmla="*/ 1914565 w 2863850"/>
              <a:gd name="connsiteY2" fmla="*/ 1885950 h 1885950"/>
              <a:gd name="connsiteX3" fmla="*/ 1532380 w 2863850"/>
              <a:gd name="connsiteY3" fmla="*/ 1885950 h 1885950"/>
              <a:gd name="connsiteX4" fmla="*/ 1715475 w 2863850"/>
              <a:gd name="connsiteY4" fmla="*/ 0 h 1885950"/>
              <a:gd name="connsiteX5" fmla="*/ 2097660 w 2863850"/>
              <a:gd name="connsiteY5" fmla="*/ 0 h 1885950"/>
              <a:gd name="connsiteX6" fmla="*/ 1148375 w 2863850"/>
              <a:gd name="connsiteY6" fmla="*/ 1885950 h 1885950"/>
              <a:gd name="connsiteX7" fmla="*/ 766190 w 2863850"/>
              <a:gd name="connsiteY7" fmla="*/ 1885950 h 1885950"/>
              <a:gd name="connsiteX8" fmla="*/ 949285 w 2863850"/>
              <a:gd name="connsiteY8" fmla="*/ 0 h 1885950"/>
              <a:gd name="connsiteX9" fmla="*/ 1331470 w 2863850"/>
              <a:gd name="connsiteY9" fmla="*/ 0 h 1885950"/>
              <a:gd name="connsiteX10" fmla="*/ 382185 w 2863850"/>
              <a:gd name="connsiteY10" fmla="*/ 1885950 h 1885950"/>
              <a:gd name="connsiteX11" fmla="*/ 0 w 2863850"/>
              <a:gd name="connsiteY11" fmla="*/ 1885950 h 1885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850" h="1885950">
                <a:moveTo>
                  <a:pt x="2481665" y="0"/>
                </a:moveTo>
                <a:lnTo>
                  <a:pt x="2863850" y="0"/>
                </a:lnTo>
                <a:lnTo>
                  <a:pt x="1914565" y="1885950"/>
                </a:lnTo>
                <a:lnTo>
                  <a:pt x="1532380" y="1885950"/>
                </a:lnTo>
                <a:close/>
                <a:moveTo>
                  <a:pt x="1715475" y="0"/>
                </a:moveTo>
                <a:lnTo>
                  <a:pt x="2097660" y="0"/>
                </a:lnTo>
                <a:lnTo>
                  <a:pt x="1148375" y="1885950"/>
                </a:lnTo>
                <a:lnTo>
                  <a:pt x="766190" y="1885950"/>
                </a:lnTo>
                <a:close/>
                <a:moveTo>
                  <a:pt x="949285" y="0"/>
                </a:moveTo>
                <a:lnTo>
                  <a:pt x="1331470" y="0"/>
                </a:lnTo>
                <a:lnTo>
                  <a:pt x="382185" y="1885950"/>
                </a:lnTo>
                <a:lnTo>
                  <a:pt x="0" y="1885950"/>
                </a:lnTo>
                <a:close/>
              </a:path>
            </a:pathLst>
          </a:cu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sp>
        <p:nvSpPr>
          <p:cNvPr id="127" name="任意多边形: 形状 126"/>
          <p:cNvSpPr/>
          <p:nvPr>
            <p:custDataLst>
              <p:tags r:id="rId4"/>
            </p:custDataLst>
          </p:nvPr>
        </p:nvSpPr>
        <p:spPr>
          <a:xfrm>
            <a:off x="10502900" y="1549400"/>
            <a:ext cx="1311275" cy="1312863"/>
          </a:xfrm>
          <a:custGeom>
            <a:avLst/>
            <a:gdLst>
              <a:gd name="connsiteX0" fmla="*/ 1296949 w 1311274"/>
              <a:gd name="connsiteY0" fmla="*/ 1283886 h 1312544"/>
              <a:gd name="connsiteX1" fmla="*/ 1311274 w 1311274"/>
              <a:gd name="connsiteY1" fmla="*/ 1298215 h 1312544"/>
              <a:gd name="connsiteX2" fmla="*/ 1296949 w 1311274"/>
              <a:gd name="connsiteY2" fmla="*/ 1312544 h 1312544"/>
              <a:gd name="connsiteX3" fmla="*/ 1282623 w 1311274"/>
              <a:gd name="connsiteY3" fmla="*/ 1298215 h 1312544"/>
              <a:gd name="connsiteX4" fmla="*/ 1296949 w 1311274"/>
              <a:gd name="connsiteY4" fmla="*/ 1283886 h 1312544"/>
              <a:gd name="connsiteX5" fmla="*/ 1154647 w 1311274"/>
              <a:gd name="connsiteY5" fmla="*/ 1283886 h 1312544"/>
              <a:gd name="connsiteX6" fmla="*/ 1168972 w 1311274"/>
              <a:gd name="connsiteY6" fmla="*/ 1298215 h 1312544"/>
              <a:gd name="connsiteX7" fmla="*/ 1154647 w 1311274"/>
              <a:gd name="connsiteY7" fmla="*/ 1312544 h 1312544"/>
              <a:gd name="connsiteX8" fmla="*/ 1140321 w 1311274"/>
              <a:gd name="connsiteY8" fmla="*/ 1298215 h 1312544"/>
              <a:gd name="connsiteX9" fmla="*/ 1154647 w 1311274"/>
              <a:gd name="connsiteY9" fmla="*/ 1283886 h 1312544"/>
              <a:gd name="connsiteX10" fmla="*/ 1012347 w 1311274"/>
              <a:gd name="connsiteY10" fmla="*/ 1283886 h 1312544"/>
              <a:gd name="connsiteX11" fmla="*/ 1026672 w 1311274"/>
              <a:gd name="connsiteY11" fmla="*/ 1298215 h 1312544"/>
              <a:gd name="connsiteX12" fmla="*/ 1012347 w 1311274"/>
              <a:gd name="connsiteY12" fmla="*/ 1312544 h 1312544"/>
              <a:gd name="connsiteX13" fmla="*/ 998021 w 1311274"/>
              <a:gd name="connsiteY13" fmla="*/ 1298215 h 1312544"/>
              <a:gd name="connsiteX14" fmla="*/ 1012347 w 1311274"/>
              <a:gd name="connsiteY14" fmla="*/ 1283886 h 1312544"/>
              <a:gd name="connsiteX15" fmla="*/ 869090 w 1311274"/>
              <a:gd name="connsiteY15" fmla="*/ 1283886 h 1312544"/>
              <a:gd name="connsiteX16" fmla="*/ 883415 w 1311274"/>
              <a:gd name="connsiteY16" fmla="*/ 1298215 h 1312544"/>
              <a:gd name="connsiteX17" fmla="*/ 869090 w 1311274"/>
              <a:gd name="connsiteY17" fmla="*/ 1312544 h 1312544"/>
              <a:gd name="connsiteX18" fmla="*/ 854764 w 1311274"/>
              <a:gd name="connsiteY18" fmla="*/ 1298215 h 1312544"/>
              <a:gd name="connsiteX19" fmla="*/ 869090 w 1311274"/>
              <a:gd name="connsiteY19" fmla="*/ 1283886 h 1312544"/>
              <a:gd name="connsiteX20" fmla="*/ 726788 w 1311274"/>
              <a:gd name="connsiteY20" fmla="*/ 1283886 h 1312544"/>
              <a:gd name="connsiteX21" fmla="*/ 741113 w 1311274"/>
              <a:gd name="connsiteY21" fmla="*/ 1298215 h 1312544"/>
              <a:gd name="connsiteX22" fmla="*/ 726788 w 1311274"/>
              <a:gd name="connsiteY22" fmla="*/ 1312544 h 1312544"/>
              <a:gd name="connsiteX23" fmla="*/ 712462 w 1311274"/>
              <a:gd name="connsiteY23" fmla="*/ 1298215 h 1312544"/>
              <a:gd name="connsiteX24" fmla="*/ 726788 w 1311274"/>
              <a:gd name="connsiteY24" fmla="*/ 1283886 h 1312544"/>
              <a:gd name="connsiteX25" fmla="*/ 584487 w 1311274"/>
              <a:gd name="connsiteY25" fmla="*/ 1283886 h 1312544"/>
              <a:gd name="connsiteX26" fmla="*/ 598812 w 1311274"/>
              <a:gd name="connsiteY26" fmla="*/ 1298215 h 1312544"/>
              <a:gd name="connsiteX27" fmla="*/ 584487 w 1311274"/>
              <a:gd name="connsiteY27" fmla="*/ 1312544 h 1312544"/>
              <a:gd name="connsiteX28" fmla="*/ 570161 w 1311274"/>
              <a:gd name="connsiteY28" fmla="*/ 1298215 h 1312544"/>
              <a:gd name="connsiteX29" fmla="*/ 584487 w 1311274"/>
              <a:gd name="connsiteY29" fmla="*/ 1283886 h 1312544"/>
              <a:gd name="connsiteX30" fmla="*/ 441230 w 1311274"/>
              <a:gd name="connsiteY30" fmla="*/ 1283886 h 1312544"/>
              <a:gd name="connsiteX31" fmla="*/ 455555 w 1311274"/>
              <a:gd name="connsiteY31" fmla="*/ 1298215 h 1312544"/>
              <a:gd name="connsiteX32" fmla="*/ 441230 w 1311274"/>
              <a:gd name="connsiteY32" fmla="*/ 1312544 h 1312544"/>
              <a:gd name="connsiteX33" fmla="*/ 426904 w 1311274"/>
              <a:gd name="connsiteY33" fmla="*/ 1298215 h 1312544"/>
              <a:gd name="connsiteX34" fmla="*/ 441230 w 1311274"/>
              <a:gd name="connsiteY34" fmla="*/ 1283886 h 1312544"/>
              <a:gd name="connsiteX35" fmla="*/ 298929 w 1311274"/>
              <a:gd name="connsiteY35" fmla="*/ 1283886 h 1312544"/>
              <a:gd name="connsiteX36" fmla="*/ 313254 w 1311274"/>
              <a:gd name="connsiteY36" fmla="*/ 1298215 h 1312544"/>
              <a:gd name="connsiteX37" fmla="*/ 298929 w 1311274"/>
              <a:gd name="connsiteY37" fmla="*/ 1312544 h 1312544"/>
              <a:gd name="connsiteX38" fmla="*/ 284603 w 1311274"/>
              <a:gd name="connsiteY38" fmla="*/ 1298215 h 1312544"/>
              <a:gd name="connsiteX39" fmla="*/ 298929 w 1311274"/>
              <a:gd name="connsiteY39" fmla="*/ 1283886 h 1312544"/>
              <a:gd name="connsiteX40" fmla="*/ 156627 w 1311274"/>
              <a:gd name="connsiteY40" fmla="*/ 1283886 h 1312544"/>
              <a:gd name="connsiteX41" fmla="*/ 170952 w 1311274"/>
              <a:gd name="connsiteY41" fmla="*/ 1298215 h 1312544"/>
              <a:gd name="connsiteX42" fmla="*/ 156627 w 1311274"/>
              <a:gd name="connsiteY42" fmla="*/ 1312544 h 1312544"/>
              <a:gd name="connsiteX43" fmla="*/ 142301 w 1311274"/>
              <a:gd name="connsiteY43" fmla="*/ 1298215 h 1312544"/>
              <a:gd name="connsiteX44" fmla="*/ 156627 w 1311274"/>
              <a:gd name="connsiteY44" fmla="*/ 1283886 h 1312544"/>
              <a:gd name="connsiteX45" fmla="*/ 14326 w 1311274"/>
              <a:gd name="connsiteY45" fmla="*/ 1283886 h 1312544"/>
              <a:gd name="connsiteX46" fmla="*/ 28651 w 1311274"/>
              <a:gd name="connsiteY46" fmla="*/ 1298215 h 1312544"/>
              <a:gd name="connsiteX47" fmla="*/ 14326 w 1311274"/>
              <a:gd name="connsiteY47" fmla="*/ 1312544 h 1312544"/>
              <a:gd name="connsiteX48" fmla="*/ 0 w 1311274"/>
              <a:gd name="connsiteY48" fmla="*/ 1298215 h 1312544"/>
              <a:gd name="connsiteX49" fmla="*/ 14326 w 1311274"/>
              <a:gd name="connsiteY49" fmla="*/ 1283886 h 1312544"/>
              <a:gd name="connsiteX50" fmla="*/ 1296949 w 1311274"/>
              <a:gd name="connsiteY50" fmla="*/ 1141550 h 1312544"/>
              <a:gd name="connsiteX51" fmla="*/ 1311274 w 1311274"/>
              <a:gd name="connsiteY51" fmla="*/ 1155879 h 1312544"/>
              <a:gd name="connsiteX52" fmla="*/ 1296949 w 1311274"/>
              <a:gd name="connsiteY52" fmla="*/ 1170208 h 1312544"/>
              <a:gd name="connsiteX53" fmla="*/ 1282623 w 1311274"/>
              <a:gd name="connsiteY53" fmla="*/ 1155879 h 1312544"/>
              <a:gd name="connsiteX54" fmla="*/ 1296949 w 1311274"/>
              <a:gd name="connsiteY54" fmla="*/ 1141550 h 1312544"/>
              <a:gd name="connsiteX55" fmla="*/ 1154647 w 1311274"/>
              <a:gd name="connsiteY55" fmla="*/ 1141550 h 1312544"/>
              <a:gd name="connsiteX56" fmla="*/ 1168972 w 1311274"/>
              <a:gd name="connsiteY56" fmla="*/ 1155879 h 1312544"/>
              <a:gd name="connsiteX57" fmla="*/ 1154647 w 1311274"/>
              <a:gd name="connsiteY57" fmla="*/ 1170208 h 1312544"/>
              <a:gd name="connsiteX58" fmla="*/ 1140321 w 1311274"/>
              <a:gd name="connsiteY58" fmla="*/ 1155879 h 1312544"/>
              <a:gd name="connsiteX59" fmla="*/ 1154647 w 1311274"/>
              <a:gd name="connsiteY59" fmla="*/ 1141550 h 1312544"/>
              <a:gd name="connsiteX60" fmla="*/ 1012347 w 1311274"/>
              <a:gd name="connsiteY60" fmla="*/ 1141550 h 1312544"/>
              <a:gd name="connsiteX61" fmla="*/ 1026672 w 1311274"/>
              <a:gd name="connsiteY61" fmla="*/ 1155879 h 1312544"/>
              <a:gd name="connsiteX62" fmla="*/ 1012347 w 1311274"/>
              <a:gd name="connsiteY62" fmla="*/ 1170208 h 1312544"/>
              <a:gd name="connsiteX63" fmla="*/ 998021 w 1311274"/>
              <a:gd name="connsiteY63" fmla="*/ 1155879 h 1312544"/>
              <a:gd name="connsiteX64" fmla="*/ 1012347 w 1311274"/>
              <a:gd name="connsiteY64" fmla="*/ 1141550 h 1312544"/>
              <a:gd name="connsiteX65" fmla="*/ 869090 w 1311274"/>
              <a:gd name="connsiteY65" fmla="*/ 1141550 h 1312544"/>
              <a:gd name="connsiteX66" fmla="*/ 883415 w 1311274"/>
              <a:gd name="connsiteY66" fmla="*/ 1155879 h 1312544"/>
              <a:gd name="connsiteX67" fmla="*/ 869090 w 1311274"/>
              <a:gd name="connsiteY67" fmla="*/ 1170208 h 1312544"/>
              <a:gd name="connsiteX68" fmla="*/ 854764 w 1311274"/>
              <a:gd name="connsiteY68" fmla="*/ 1155879 h 1312544"/>
              <a:gd name="connsiteX69" fmla="*/ 869090 w 1311274"/>
              <a:gd name="connsiteY69" fmla="*/ 1141550 h 1312544"/>
              <a:gd name="connsiteX70" fmla="*/ 726788 w 1311274"/>
              <a:gd name="connsiteY70" fmla="*/ 1141550 h 1312544"/>
              <a:gd name="connsiteX71" fmla="*/ 741113 w 1311274"/>
              <a:gd name="connsiteY71" fmla="*/ 1155879 h 1312544"/>
              <a:gd name="connsiteX72" fmla="*/ 726788 w 1311274"/>
              <a:gd name="connsiteY72" fmla="*/ 1170208 h 1312544"/>
              <a:gd name="connsiteX73" fmla="*/ 712462 w 1311274"/>
              <a:gd name="connsiteY73" fmla="*/ 1155879 h 1312544"/>
              <a:gd name="connsiteX74" fmla="*/ 726788 w 1311274"/>
              <a:gd name="connsiteY74" fmla="*/ 1141550 h 1312544"/>
              <a:gd name="connsiteX75" fmla="*/ 584487 w 1311274"/>
              <a:gd name="connsiteY75" fmla="*/ 1141550 h 1312544"/>
              <a:gd name="connsiteX76" fmla="*/ 598812 w 1311274"/>
              <a:gd name="connsiteY76" fmla="*/ 1155879 h 1312544"/>
              <a:gd name="connsiteX77" fmla="*/ 584487 w 1311274"/>
              <a:gd name="connsiteY77" fmla="*/ 1170208 h 1312544"/>
              <a:gd name="connsiteX78" fmla="*/ 570161 w 1311274"/>
              <a:gd name="connsiteY78" fmla="*/ 1155879 h 1312544"/>
              <a:gd name="connsiteX79" fmla="*/ 584487 w 1311274"/>
              <a:gd name="connsiteY79" fmla="*/ 1141550 h 1312544"/>
              <a:gd name="connsiteX80" fmla="*/ 441230 w 1311274"/>
              <a:gd name="connsiteY80" fmla="*/ 1141550 h 1312544"/>
              <a:gd name="connsiteX81" fmla="*/ 455555 w 1311274"/>
              <a:gd name="connsiteY81" fmla="*/ 1155879 h 1312544"/>
              <a:gd name="connsiteX82" fmla="*/ 441230 w 1311274"/>
              <a:gd name="connsiteY82" fmla="*/ 1170208 h 1312544"/>
              <a:gd name="connsiteX83" fmla="*/ 426904 w 1311274"/>
              <a:gd name="connsiteY83" fmla="*/ 1155879 h 1312544"/>
              <a:gd name="connsiteX84" fmla="*/ 441230 w 1311274"/>
              <a:gd name="connsiteY84" fmla="*/ 1141550 h 1312544"/>
              <a:gd name="connsiteX85" fmla="*/ 298929 w 1311274"/>
              <a:gd name="connsiteY85" fmla="*/ 1141550 h 1312544"/>
              <a:gd name="connsiteX86" fmla="*/ 313254 w 1311274"/>
              <a:gd name="connsiteY86" fmla="*/ 1155879 h 1312544"/>
              <a:gd name="connsiteX87" fmla="*/ 298929 w 1311274"/>
              <a:gd name="connsiteY87" fmla="*/ 1170208 h 1312544"/>
              <a:gd name="connsiteX88" fmla="*/ 284603 w 1311274"/>
              <a:gd name="connsiteY88" fmla="*/ 1155879 h 1312544"/>
              <a:gd name="connsiteX89" fmla="*/ 298929 w 1311274"/>
              <a:gd name="connsiteY89" fmla="*/ 1141550 h 1312544"/>
              <a:gd name="connsiteX90" fmla="*/ 156627 w 1311274"/>
              <a:gd name="connsiteY90" fmla="*/ 1141550 h 1312544"/>
              <a:gd name="connsiteX91" fmla="*/ 170952 w 1311274"/>
              <a:gd name="connsiteY91" fmla="*/ 1155879 h 1312544"/>
              <a:gd name="connsiteX92" fmla="*/ 156627 w 1311274"/>
              <a:gd name="connsiteY92" fmla="*/ 1170208 h 1312544"/>
              <a:gd name="connsiteX93" fmla="*/ 142301 w 1311274"/>
              <a:gd name="connsiteY93" fmla="*/ 1155879 h 1312544"/>
              <a:gd name="connsiteX94" fmla="*/ 156627 w 1311274"/>
              <a:gd name="connsiteY94" fmla="*/ 1141550 h 1312544"/>
              <a:gd name="connsiteX95" fmla="*/ 14326 w 1311274"/>
              <a:gd name="connsiteY95" fmla="*/ 1140595 h 1312544"/>
              <a:gd name="connsiteX96" fmla="*/ 28651 w 1311274"/>
              <a:gd name="connsiteY96" fmla="*/ 1154924 h 1312544"/>
              <a:gd name="connsiteX97" fmla="*/ 14326 w 1311274"/>
              <a:gd name="connsiteY97" fmla="*/ 1169253 h 1312544"/>
              <a:gd name="connsiteX98" fmla="*/ 0 w 1311274"/>
              <a:gd name="connsiteY98" fmla="*/ 1154924 h 1312544"/>
              <a:gd name="connsiteX99" fmla="*/ 14326 w 1311274"/>
              <a:gd name="connsiteY99" fmla="*/ 1140595 h 1312544"/>
              <a:gd name="connsiteX100" fmla="*/ 1296949 w 1311274"/>
              <a:gd name="connsiteY100" fmla="*/ 998260 h 1312544"/>
              <a:gd name="connsiteX101" fmla="*/ 1311274 w 1311274"/>
              <a:gd name="connsiteY101" fmla="*/ 1012589 h 1312544"/>
              <a:gd name="connsiteX102" fmla="*/ 1296949 w 1311274"/>
              <a:gd name="connsiteY102" fmla="*/ 1026918 h 1312544"/>
              <a:gd name="connsiteX103" fmla="*/ 1282623 w 1311274"/>
              <a:gd name="connsiteY103" fmla="*/ 1012589 h 1312544"/>
              <a:gd name="connsiteX104" fmla="*/ 1296949 w 1311274"/>
              <a:gd name="connsiteY104" fmla="*/ 998260 h 1312544"/>
              <a:gd name="connsiteX105" fmla="*/ 1154647 w 1311274"/>
              <a:gd name="connsiteY105" fmla="*/ 998260 h 1312544"/>
              <a:gd name="connsiteX106" fmla="*/ 1168972 w 1311274"/>
              <a:gd name="connsiteY106" fmla="*/ 1012589 h 1312544"/>
              <a:gd name="connsiteX107" fmla="*/ 1154647 w 1311274"/>
              <a:gd name="connsiteY107" fmla="*/ 1026918 h 1312544"/>
              <a:gd name="connsiteX108" fmla="*/ 1140321 w 1311274"/>
              <a:gd name="connsiteY108" fmla="*/ 1012589 h 1312544"/>
              <a:gd name="connsiteX109" fmla="*/ 1154647 w 1311274"/>
              <a:gd name="connsiteY109" fmla="*/ 998260 h 1312544"/>
              <a:gd name="connsiteX110" fmla="*/ 1012347 w 1311274"/>
              <a:gd name="connsiteY110" fmla="*/ 998260 h 1312544"/>
              <a:gd name="connsiteX111" fmla="*/ 1026672 w 1311274"/>
              <a:gd name="connsiteY111" fmla="*/ 1012589 h 1312544"/>
              <a:gd name="connsiteX112" fmla="*/ 1012347 w 1311274"/>
              <a:gd name="connsiteY112" fmla="*/ 1026918 h 1312544"/>
              <a:gd name="connsiteX113" fmla="*/ 998021 w 1311274"/>
              <a:gd name="connsiteY113" fmla="*/ 1012589 h 1312544"/>
              <a:gd name="connsiteX114" fmla="*/ 1012347 w 1311274"/>
              <a:gd name="connsiteY114" fmla="*/ 998260 h 1312544"/>
              <a:gd name="connsiteX115" fmla="*/ 869090 w 1311274"/>
              <a:gd name="connsiteY115" fmla="*/ 998260 h 1312544"/>
              <a:gd name="connsiteX116" fmla="*/ 883415 w 1311274"/>
              <a:gd name="connsiteY116" fmla="*/ 1012589 h 1312544"/>
              <a:gd name="connsiteX117" fmla="*/ 869090 w 1311274"/>
              <a:gd name="connsiteY117" fmla="*/ 1026918 h 1312544"/>
              <a:gd name="connsiteX118" fmla="*/ 854764 w 1311274"/>
              <a:gd name="connsiteY118" fmla="*/ 1012589 h 1312544"/>
              <a:gd name="connsiteX119" fmla="*/ 869090 w 1311274"/>
              <a:gd name="connsiteY119" fmla="*/ 998260 h 1312544"/>
              <a:gd name="connsiteX120" fmla="*/ 726788 w 1311274"/>
              <a:gd name="connsiteY120" fmla="*/ 998260 h 1312544"/>
              <a:gd name="connsiteX121" fmla="*/ 741113 w 1311274"/>
              <a:gd name="connsiteY121" fmla="*/ 1012589 h 1312544"/>
              <a:gd name="connsiteX122" fmla="*/ 726788 w 1311274"/>
              <a:gd name="connsiteY122" fmla="*/ 1026918 h 1312544"/>
              <a:gd name="connsiteX123" fmla="*/ 712462 w 1311274"/>
              <a:gd name="connsiteY123" fmla="*/ 1012589 h 1312544"/>
              <a:gd name="connsiteX124" fmla="*/ 726788 w 1311274"/>
              <a:gd name="connsiteY124" fmla="*/ 998260 h 1312544"/>
              <a:gd name="connsiteX125" fmla="*/ 584487 w 1311274"/>
              <a:gd name="connsiteY125" fmla="*/ 998260 h 1312544"/>
              <a:gd name="connsiteX126" fmla="*/ 598812 w 1311274"/>
              <a:gd name="connsiteY126" fmla="*/ 1012589 h 1312544"/>
              <a:gd name="connsiteX127" fmla="*/ 584487 w 1311274"/>
              <a:gd name="connsiteY127" fmla="*/ 1026918 h 1312544"/>
              <a:gd name="connsiteX128" fmla="*/ 570161 w 1311274"/>
              <a:gd name="connsiteY128" fmla="*/ 1012589 h 1312544"/>
              <a:gd name="connsiteX129" fmla="*/ 584487 w 1311274"/>
              <a:gd name="connsiteY129" fmla="*/ 998260 h 1312544"/>
              <a:gd name="connsiteX130" fmla="*/ 441230 w 1311274"/>
              <a:gd name="connsiteY130" fmla="*/ 998260 h 1312544"/>
              <a:gd name="connsiteX131" fmla="*/ 455555 w 1311274"/>
              <a:gd name="connsiteY131" fmla="*/ 1012589 h 1312544"/>
              <a:gd name="connsiteX132" fmla="*/ 441230 w 1311274"/>
              <a:gd name="connsiteY132" fmla="*/ 1026918 h 1312544"/>
              <a:gd name="connsiteX133" fmla="*/ 426904 w 1311274"/>
              <a:gd name="connsiteY133" fmla="*/ 1012589 h 1312544"/>
              <a:gd name="connsiteX134" fmla="*/ 441230 w 1311274"/>
              <a:gd name="connsiteY134" fmla="*/ 998260 h 1312544"/>
              <a:gd name="connsiteX135" fmla="*/ 298929 w 1311274"/>
              <a:gd name="connsiteY135" fmla="*/ 998260 h 1312544"/>
              <a:gd name="connsiteX136" fmla="*/ 313254 w 1311274"/>
              <a:gd name="connsiteY136" fmla="*/ 1012589 h 1312544"/>
              <a:gd name="connsiteX137" fmla="*/ 298929 w 1311274"/>
              <a:gd name="connsiteY137" fmla="*/ 1026918 h 1312544"/>
              <a:gd name="connsiteX138" fmla="*/ 284603 w 1311274"/>
              <a:gd name="connsiteY138" fmla="*/ 1012589 h 1312544"/>
              <a:gd name="connsiteX139" fmla="*/ 298929 w 1311274"/>
              <a:gd name="connsiteY139" fmla="*/ 998260 h 1312544"/>
              <a:gd name="connsiteX140" fmla="*/ 156627 w 1311274"/>
              <a:gd name="connsiteY140" fmla="*/ 998260 h 1312544"/>
              <a:gd name="connsiteX141" fmla="*/ 170952 w 1311274"/>
              <a:gd name="connsiteY141" fmla="*/ 1012589 h 1312544"/>
              <a:gd name="connsiteX142" fmla="*/ 156627 w 1311274"/>
              <a:gd name="connsiteY142" fmla="*/ 1026918 h 1312544"/>
              <a:gd name="connsiteX143" fmla="*/ 142301 w 1311274"/>
              <a:gd name="connsiteY143" fmla="*/ 1012589 h 1312544"/>
              <a:gd name="connsiteX144" fmla="*/ 156627 w 1311274"/>
              <a:gd name="connsiteY144" fmla="*/ 998260 h 1312544"/>
              <a:gd name="connsiteX145" fmla="*/ 14326 w 1311274"/>
              <a:gd name="connsiteY145" fmla="*/ 998260 h 1312544"/>
              <a:gd name="connsiteX146" fmla="*/ 28651 w 1311274"/>
              <a:gd name="connsiteY146" fmla="*/ 1012589 h 1312544"/>
              <a:gd name="connsiteX147" fmla="*/ 14326 w 1311274"/>
              <a:gd name="connsiteY147" fmla="*/ 1026918 h 1312544"/>
              <a:gd name="connsiteX148" fmla="*/ 0 w 1311274"/>
              <a:gd name="connsiteY148" fmla="*/ 1012589 h 1312544"/>
              <a:gd name="connsiteX149" fmla="*/ 14326 w 1311274"/>
              <a:gd name="connsiteY149" fmla="*/ 998260 h 1312544"/>
              <a:gd name="connsiteX150" fmla="*/ 1296949 w 1311274"/>
              <a:gd name="connsiteY150" fmla="*/ 855924 h 1312544"/>
              <a:gd name="connsiteX151" fmla="*/ 1311274 w 1311274"/>
              <a:gd name="connsiteY151" fmla="*/ 870253 h 1312544"/>
              <a:gd name="connsiteX152" fmla="*/ 1296949 w 1311274"/>
              <a:gd name="connsiteY152" fmla="*/ 884582 h 1312544"/>
              <a:gd name="connsiteX153" fmla="*/ 1282623 w 1311274"/>
              <a:gd name="connsiteY153" fmla="*/ 870253 h 1312544"/>
              <a:gd name="connsiteX154" fmla="*/ 1296949 w 1311274"/>
              <a:gd name="connsiteY154" fmla="*/ 855924 h 1312544"/>
              <a:gd name="connsiteX155" fmla="*/ 1154647 w 1311274"/>
              <a:gd name="connsiteY155" fmla="*/ 855924 h 1312544"/>
              <a:gd name="connsiteX156" fmla="*/ 1168972 w 1311274"/>
              <a:gd name="connsiteY156" fmla="*/ 870253 h 1312544"/>
              <a:gd name="connsiteX157" fmla="*/ 1154647 w 1311274"/>
              <a:gd name="connsiteY157" fmla="*/ 884582 h 1312544"/>
              <a:gd name="connsiteX158" fmla="*/ 1140321 w 1311274"/>
              <a:gd name="connsiteY158" fmla="*/ 870253 h 1312544"/>
              <a:gd name="connsiteX159" fmla="*/ 1154647 w 1311274"/>
              <a:gd name="connsiteY159" fmla="*/ 855924 h 1312544"/>
              <a:gd name="connsiteX160" fmla="*/ 1012347 w 1311274"/>
              <a:gd name="connsiteY160" fmla="*/ 855924 h 1312544"/>
              <a:gd name="connsiteX161" fmla="*/ 1026672 w 1311274"/>
              <a:gd name="connsiteY161" fmla="*/ 870253 h 1312544"/>
              <a:gd name="connsiteX162" fmla="*/ 1012347 w 1311274"/>
              <a:gd name="connsiteY162" fmla="*/ 884582 h 1312544"/>
              <a:gd name="connsiteX163" fmla="*/ 998021 w 1311274"/>
              <a:gd name="connsiteY163" fmla="*/ 870253 h 1312544"/>
              <a:gd name="connsiteX164" fmla="*/ 1012347 w 1311274"/>
              <a:gd name="connsiteY164" fmla="*/ 855924 h 1312544"/>
              <a:gd name="connsiteX165" fmla="*/ 869090 w 1311274"/>
              <a:gd name="connsiteY165" fmla="*/ 855924 h 1312544"/>
              <a:gd name="connsiteX166" fmla="*/ 883415 w 1311274"/>
              <a:gd name="connsiteY166" fmla="*/ 870253 h 1312544"/>
              <a:gd name="connsiteX167" fmla="*/ 869090 w 1311274"/>
              <a:gd name="connsiteY167" fmla="*/ 884582 h 1312544"/>
              <a:gd name="connsiteX168" fmla="*/ 854764 w 1311274"/>
              <a:gd name="connsiteY168" fmla="*/ 870253 h 1312544"/>
              <a:gd name="connsiteX169" fmla="*/ 869090 w 1311274"/>
              <a:gd name="connsiteY169" fmla="*/ 855924 h 1312544"/>
              <a:gd name="connsiteX170" fmla="*/ 726788 w 1311274"/>
              <a:gd name="connsiteY170" fmla="*/ 855924 h 1312544"/>
              <a:gd name="connsiteX171" fmla="*/ 741113 w 1311274"/>
              <a:gd name="connsiteY171" fmla="*/ 870253 h 1312544"/>
              <a:gd name="connsiteX172" fmla="*/ 726788 w 1311274"/>
              <a:gd name="connsiteY172" fmla="*/ 884582 h 1312544"/>
              <a:gd name="connsiteX173" fmla="*/ 712462 w 1311274"/>
              <a:gd name="connsiteY173" fmla="*/ 870253 h 1312544"/>
              <a:gd name="connsiteX174" fmla="*/ 726788 w 1311274"/>
              <a:gd name="connsiteY174" fmla="*/ 855924 h 1312544"/>
              <a:gd name="connsiteX175" fmla="*/ 584487 w 1311274"/>
              <a:gd name="connsiteY175" fmla="*/ 855924 h 1312544"/>
              <a:gd name="connsiteX176" fmla="*/ 598812 w 1311274"/>
              <a:gd name="connsiteY176" fmla="*/ 870253 h 1312544"/>
              <a:gd name="connsiteX177" fmla="*/ 584487 w 1311274"/>
              <a:gd name="connsiteY177" fmla="*/ 884582 h 1312544"/>
              <a:gd name="connsiteX178" fmla="*/ 570161 w 1311274"/>
              <a:gd name="connsiteY178" fmla="*/ 870253 h 1312544"/>
              <a:gd name="connsiteX179" fmla="*/ 584487 w 1311274"/>
              <a:gd name="connsiteY179" fmla="*/ 855924 h 1312544"/>
              <a:gd name="connsiteX180" fmla="*/ 441230 w 1311274"/>
              <a:gd name="connsiteY180" fmla="*/ 855924 h 1312544"/>
              <a:gd name="connsiteX181" fmla="*/ 455555 w 1311274"/>
              <a:gd name="connsiteY181" fmla="*/ 870253 h 1312544"/>
              <a:gd name="connsiteX182" fmla="*/ 441230 w 1311274"/>
              <a:gd name="connsiteY182" fmla="*/ 884582 h 1312544"/>
              <a:gd name="connsiteX183" fmla="*/ 426904 w 1311274"/>
              <a:gd name="connsiteY183" fmla="*/ 870253 h 1312544"/>
              <a:gd name="connsiteX184" fmla="*/ 441230 w 1311274"/>
              <a:gd name="connsiteY184" fmla="*/ 855924 h 1312544"/>
              <a:gd name="connsiteX185" fmla="*/ 298929 w 1311274"/>
              <a:gd name="connsiteY185" fmla="*/ 855924 h 1312544"/>
              <a:gd name="connsiteX186" fmla="*/ 313254 w 1311274"/>
              <a:gd name="connsiteY186" fmla="*/ 870253 h 1312544"/>
              <a:gd name="connsiteX187" fmla="*/ 298929 w 1311274"/>
              <a:gd name="connsiteY187" fmla="*/ 884582 h 1312544"/>
              <a:gd name="connsiteX188" fmla="*/ 284603 w 1311274"/>
              <a:gd name="connsiteY188" fmla="*/ 870253 h 1312544"/>
              <a:gd name="connsiteX189" fmla="*/ 298929 w 1311274"/>
              <a:gd name="connsiteY189" fmla="*/ 855924 h 1312544"/>
              <a:gd name="connsiteX190" fmla="*/ 156627 w 1311274"/>
              <a:gd name="connsiteY190" fmla="*/ 855924 h 1312544"/>
              <a:gd name="connsiteX191" fmla="*/ 170952 w 1311274"/>
              <a:gd name="connsiteY191" fmla="*/ 870253 h 1312544"/>
              <a:gd name="connsiteX192" fmla="*/ 156627 w 1311274"/>
              <a:gd name="connsiteY192" fmla="*/ 884582 h 1312544"/>
              <a:gd name="connsiteX193" fmla="*/ 142301 w 1311274"/>
              <a:gd name="connsiteY193" fmla="*/ 870253 h 1312544"/>
              <a:gd name="connsiteX194" fmla="*/ 156627 w 1311274"/>
              <a:gd name="connsiteY194" fmla="*/ 855924 h 1312544"/>
              <a:gd name="connsiteX195" fmla="*/ 14326 w 1311274"/>
              <a:gd name="connsiteY195" fmla="*/ 855924 h 1312544"/>
              <a:gd name="connsiteX196" fmla="*/ 28651 w 1311274"/>
              <a:gd name="connsiteY196" fmla="*/ 870253 h 1312544"/>
              <a:gd name="connsiteX197" fmla="*/ 14326 w 1311274"/>
              <a:gd name="connsiteY197" fmla="*/ 884582 h 1312544"/>
              <a:gd name="connsiteX198" fmla="*/ 0 w 1311274"/>
              <a:gd name="connsiteY198" fmla="*/ 870253 h 1312544"/>
              <a:gd name="connsiteX199" fmla="*/ 14326 w 1311274"/>
              <a:gd name="connsiteY199" fmla="*/ 855924 h 1312544"/>
              <a:gd name="connsiteX200" fmla="*/ 1296949 w 1311274"/>
              <a:gd name="connsiteY200" fmla="*/ 713588 h 1312544"/>
              <a:gd name="connsiteX201" fmla="*/ 1311274 w 1311274"/>
              <a:gd name="connsiteY201" fmla="*/ 727917 h 1312544"/>
              <a:gd name="connsiteX202" fmla="*/ 1296949 w 1311274"/>
              <a:gd name="connsiteY202" fmla="*/ 742246 h 1312544"/>
              <a:gd name="connsiteX203" fmla="*/ 1282623 w 1311274"/>
              <a:gd name="connsiteY203" fmla="*/ 727917 h 1312544"/>
              <a:gd name="connsiteX204" fmla="*/ 1296949 w 1311274"/>
              <a:gd name="connsiteY204" fmla="*/ 713588 h 1312544"/>
              <a:gd name="connsiteX205" fmla="*/ 1154647 w 1311274"/>
              <a:gd name="connsiteY205" fmla="*/ 713588 h 1312544"/>
              <a:gd name="connsiteX206" fmla="*/ 1168972 w 1311274"/>
              <a:gd name="connsiteY206" fmla="*/ 727917 h 1312544"/>
              <a:gd name="connsiteX207" fmla="*/ 1154647 w 1311274"/>
              <a:gd name="connsiteY207" fmla="*/ 742246 h 1312544"/>
              <a:gd name="connsiteX208" fmla="*/ 1140321 w 1311274"/>
              <a:gd name="connsiteY208" fmla="*/ 727917 h 1312544"/>
              <a:gd name="connsiteX209" fmla="*/ 1154647 w 1311274"/>
              <a:gd name="connsiteY209" fmla="*/ 713588 h 1312544"/>
              <a:gd name="connsiteX210" fmla="*/ 1012347 w 1311274"/>
              <a:gd name="connsiteY210" fmla="*/ 713588 h 1312544"/>
              <a:gd name="connsiteX211" fmla="*/ 1026672 w 1311274"/>
              <a:gd name="connsiteY211" fmla="*/ 727917 h 1312544"/>
              <a:gd name="connsiteX212" fmla="*/ 1012347 w 1311274"/>
              <a:gd name="connsiteY212" fmla="*/ 742246 h 1312544"/>
              <a:gd name="connsiteX213" fmla="*/ 998021 w 1311274"/>
              <a:gd name="connsiteY213" fmla="*/ 727917 h 1312544"/>
              <a:gd name="connsiteX214" fmla="*/ 1012347 w 1311274"/>
              <a:gd name="connsiteY214" fmla="*/ 713588 h 1312544"/>
              <a:gd name="connsiteX215" fmla="*/ 869090 w 1311274"/>
              <a:gd name="connsiteY215" fmla="*/ 713588 h 1312544"/>
              <a:gd name="connsiteX216" fmla="*/ 883415 w 1311274"/>
              <a:gd name="connsiteY216" fmla="*/ 727917 h 1312544"/>
              <a:gd name="connsiteX217" fmla="*/ 869090 w 1311274"/>
              <a:gd name="connsiteY217" fmla="*/ 742246 h 1312544"/>
              <a:gd name="connsiteX218" fmla="*/ 854764 w 1311274"/>
              <a:gd name="connsiteY218" fmla="*/ 727917 h 1312544"/>
              <a:gd name="connsiteX219" fmla="*/ 869090 w 1311274"/>
              <a:gd name="connsiteY219" fmla="*/ 713588 h 1312544"/>
              <a:gd name="connsiteX220" fmla="*/ 726788 w 1311274"/>
              <a:gd name="connsiteY220" fmla="*/ 713588 h 1312544"/>
              <a:gd name="connsiteX221" fmla="*/ 741113 w 1311274"/>
              <a:gd name="connsiteY221" fmla="*/ 727917 h 1312544"/>
              <a:gd name="connsiteX222" fmla="*/ 726788 w 1311274"/>
              <a:gd name="connsiteY222" fmla="*/ 742246 h 1312544"/>
              <a:gd name="connsiteX223" fmla="*/ 712462 w 1311274"/>
              <a:gd name="connsiteY223" fmla="*/ 727917 h 1312544"/>
              <a:gd name="connsiteX224" fmla="*/ 726788 w 1311274"/>
              <a:gd name="connsiteY224" fmla="*/ 713588 h 1312544"/>
              <a:gd name="connsiteX225" fmla="*/ 584487 w 1311274"/>
              <a:gd name="connsiteY225" fmla="*/ 713588 h 1312544"/>
              <a:gd name="connsiteX226" fmla="*/ 598812 w 1311274"/>
              <a:gd name="connsiteY226" fmla="*/ 727917 h 1312544"/>
              <a:gd name="connsiteX227" fmla="*/ 584487 w 1311274"/>
              <a:gd name="connsiteY227" fmla="*/ 742246 h 1312544"/>
              <a:gd name="connsiteX228" fmla="*/ 570161 w 1311274"/>
              <a:gd name="connsiteY228" fmla="*/ 727917 h 1312544"/>
              <a:gd name="connsiteX229" fmla="*/ 584487 w 1311274"/>
              <a:gd name="connsiteY229" fmla="*/ 713588 h 1312544"/>
              <a:gd name="connsiteX230" fmla="*/ 441230 w 1311274"/>
              <a:gd name="connsiteY230" fmla="*/ 713588 h 1312544"/>
              <a:gd name="connsiteX231" fmla="*/ 455555 w 1311274"/>
              <a:gd name="connsiteY231" fmla="*/ 727917 h 1312544"/>
              <a:gd name="connsiteX232" fmla="*/ 441230 w 1311274"/>
              <a:gd name="connsiteY232" fmla="*/ 742246 h 1312544"/>
              <a:gd name="connsiteX233" fmla="*/ 426904 w 1311274"/>
              <a:gd name="connsiteY233" fmla="*/ 727917 h 1312544"/>
              <a:gd name="connsiteX234" fmla="*/ 441230 w 1311274"/>
              <a:gd name="connsiteY234" fmla="*/ 713588 h 1312544"/>
              <a:gd name="connsiteX235" fmla="*/ 298929 w 1311274"/>
              <a:gd name="connsiteY235" fmla="*/ 713588 h 1312544"/>
              <a:gd name="connsiteX236" fmla="*/ 313254 w 1311274"/>
              <a:gd name="connsiteY236" fmla="*/ 727917 h 1312544"/>
              <a:gd name="connsiteX237" fmla="*/ 298929 w 1311274"/>
              <a:gd name="connsiteY237" fmla="*/ 742246 h 1312544"/>
              <a:gd name="connsiteX238" fmla="*/ 284603 w 1311274"/>
              <a:gd name="connsiteY238" fmla="*/ 727917 h 1312544"/>
              <a:gd name="connsiteX239" fmla="*/ 298929 w 1311274"/>
              <a:gd name="connsiteY239" fmla="*/ 713588 h 1312544"/>
              <a:gd name="connsiteX240" fmla="*/ 156627 w 1311274"/>
              <a:gd name="connsiteY240" fmla="*/ 713588 h 1312544"/>
              <a:gd name="connsiteX241" fmla="*/ 170952 w 1311274"/>
              <a:gd name="connsiteY241" fmla="*/ 727917 h 1312544"/>
              <a:gd name="connsiteX242" fmla="*/ 156627 w 1311274"/>
              <a:gd name="connsiteY242" fmla="*/ 742246 h 1312544"/>
              <a:gd name="connsiteX243" fmla="*/ 142301 w 1311274"/>
              <a:gd name="connsiteY243" fmla="*/ 727917 h 1312544"/>
              <a:gd name="connsiteX244" fmla="*/ 156627 w 1311274"/>
              <a:gd name="connsiteY244" fmla="*/ 713588 h 1312544"/>
              <a:gd name="connsiteX245" fmla="*/ 14326 w 1311274"/>
              <a:gd name="connsiteY245" fmla="*/ 712633 h 1312544"/>
              <a:gd name="connsiteX246" fmla="*/ 28651 w 1311274"/>
              <a:gd name="connsiteY246" fmla="*/ 726962 h 1312544"/>
              <a:gd name="connsiteX247" fmla="*/ 14326 w 1311274"/>
              <a:gd name="connsiteY247" fmla="*/ 741291 h 1312544"/>
              <a:gd name="connsiteX248" fmla="*/ 0 w 1311274"/>
              <a:gd name="connsiteY248" fmla="*/ 726962 h 1312544"/>
              <a:gd name="connsiteX249" fmla="*/ 14326 w 1311274"/>
              <a:gd name="connsiteY249" fmla="*/ 712633 h 1312544"/>
              <a:gd name="connsiteX250" fmla="*/ 1296949 w 1311274"/>
              <a:gd name="connsiteY250" fmla="*/ 570298 h 1312544"/>
              <a:gd name="connsiteX251" fmla="*/ 1311274 w 1311274"/>
              <a:gd name="connsiteY251" fmla="*/ 584627 h 1312544"/>
              <a:gd name="connsiteX252" fmla="*/ 1296949 w 1311274"/>
              <a:gd name="connsiteY252" fmla="*/ 598956 h 1312544"/>
              <a:gd name="connsiteX253" fmla="*/ 1282623 w 1311274"/>
              <a:gd name="connsiteY253" fmla="*/ 584627 h 1312544"/>
              <a:gd name="connsiteX254" fmla="*/ 1296949 w 1311274"/>
              <a:gd name="connsiteY254" fmla="*/ 570298 h 1312544"/>
              <a:gd name="connsiteX255" fmla="*/ 1154647 w 1311274"/>
              <a:gd name="connsiteY255" fmla="*/ 570298 h 1312544"/>
              <a:gd name="connsiteX256" fmla="*/ 1168972 w 1311274"/>
              <a:gd name="connsiteY256" fmla="*/ 584627 h 1312544"/>
              <a:gd name="connsiteX257" fmla="*/ 1154647 w 1311274"/>
              <a:gd name="connsiteY257" fmla="*/ 598956 h 1312544"/>
              <a:gd name="connsiteX258" fmla="*/ 1140321 w 1311274"/>
              <a:gd name="connsiteY258" fmla="*/ 584627 h 1312544"/>
              <a:gd name="connsiteX259" fmla="*/ 1154647 w 1311274"/>
              <a:gd name="connsiteY259" fmla="*/ 570298 h 1312544"/>
              <a:gd name="connsiteX260" fmla="*/ 1012347 w 1311274"/>
              <a:gd name="connsiteY260" fmla="*/ 570298 h 1312544"/>
              <a:gd name="connsiteX261" fmla="*/ 1026672 w 1311274"/>
              <a:gd name="connsiteY261" fmla="*/ 584627 h 1312544"/>
              <a:gd name="connsiteX262" fmla="*/ 1012347 w 1311274"/>
              <a:gd name="connsiteY262" fmla="*/ 598956 h 1312544"/>
              <a:gd name="connsiteX263" fmla="*/ 998021 w 1311274"/>
              <a:gd name="connsiteY263" fmla="*/ 584627 h 1312544"/>
              <a:gd name="connsiteX264" fmla="*/ 1012347 w 1311274"/>
              <a:gd name="connsiteY264" fmla="*/ 570298 h 1312544"/>
              <a:gd name="connsiteX265" fmla="*/ 869090 w 1311274"/>
              <a:gd name="connsiteY265" fmla="*/ 570298 h 1312544"/>
              <a:gd name="connsiteX266" fmla="*/ 883415 w 1311274"/>
              <a:gd name="connsiteY266" fmla="*/ 584627 h 1312544"/>
              <a:gd name="connsiteX267" fmla="*/ 869090 w 1311274"/>
              <a:gd name="connsiteY267" fmla="*/ 598956 h 1312544"/>
              <a:gd name="connsiteX268" fmla="*/ 854764 w 1311274"/>
              <a:gd name="connsiteY268" fmla="*/ 584627 h 1312544"/>
              <a:gd name="connsiteX269" fmla="*/ 869090 w 1311274"/>
              <a:gd name="connsiteY269" fmla="*/ 570298 h 1312544"/>
              <a:gd name="connsiteX270" fmla="*/ 726788 w 1311274"/>
              <a:gd name="connsiteY270" fmla="*/ 570298 h 1312544"/>
              <a:gd name="connsiteX271" fmla="*/ 741113 w 1311274"/>
              <a:gd name="connsiteY271" fmla="*/ 584627 h 1312544"/>
              <a:gd name="connsiteX272" fmla="*/ 726788 w 1311274"/>
              <a:gd name="connsiteY272" fmla="*/ 598956 h 1312544"/>
              <a:gd name="connsiteX273" fmla="*/ 712462 w 1311274"/>
              <a:gd name="connsiteY273" fmla="*/ 584627 h 1312544"/>
              <a:gd name="connsiteX274" fmla="*/ 726788 w 1311274"/>
              <a:gd name="connsiteY274" fmla="*/ 570298 h 1312544"/>
              <a:gd name="connsiteX275" fmla="*/ 584487 w 1311274"/>
              <a:gd name="connsiteY275" fmla="*/ 570298 h 1312544"/>
              <a:gd name="connsiteX276" fmla="*/ 598812 w 1311274"/>
              <a:gd name="connsiteY276" fmla="*/ 584627 h 1312544"/>
              <a:gd name="connsiteX277" fmla="*/ 584487 w 1311274"/>
              <a:gd name="connsiteY277" fmla="*/ 598956 h 1312544"/>
              <a:gd name="connsiteX278" fmla="*/ 570161 w 1311274"/>
              <a:gd name="connsiteY278" fmla="*/ 584627 h 1312544"/>
              <a:gd name="connsiteX279" fmla="*/ 584487 w 1311274"/>
              <a:gd name="connsiteY279" fmla="*/ 570298 h 1312544"/>
              <a:gd name="connsiteX280" fmla="*/ 441230 w 1311274"/>
              <a:gd name="connsiteY280" fmla="*/ 570298 h 1312544"/>
              <a:gd name="connsiteX281" fmla="*/ 455555 w 1311274"/>
              <a:gd name="connsiteY281" fmla="*/ 584627 h 1312544"/>
              <a:gd name="connsiteX282" fmla="*/ 441230 w 1311274"/>
              <a:gd name="connsiteY282" fmla="*/ 598956 h 1312544"/>
              <a:gd name="connsiteX283" fmla="*/ 426904 w 1311274"/>
              <a:gd name="connsiteY283" fmla="*/ 584627 h 1312544"/>
              <a:gd name="connsiteX284" fmla="*/ 441230 w 1311274"/>
              <a:gd name="connsiteY284" fmla="*/ 570298 h 1312544"/>
              <a:gd name="connsiteX285" fmla="*/ 298929 w 1311274"/>
              <a:gd name="connsiteY285" fmla="*/ 570298 h 1312544"/>
              <a:gd name="connsiteX286" fmla="*/ 313254 w 1311274"/>
              <a:gd name="connsiteY286" fmla="*/ 584627 h 1312544"/>
              <a:gd name="connsiteX287" fmla="*/ 298929 w 1311274"/>
              <a:gd name="connsiteY287" fmla="*/ 598956 h 1312544"/>
              <a:gd name="connsiteX288" fmla="*/ 284603 w 1311274"/>
              <a:gd name="connsiteY288" fmla="*/ 584627 h 1312544"/>
              <a:gd name="connsiteX289" fmla="*/ 298929 w 1311274"/>
              <a:gd name="connsiteY289" fmla="*/ 570298 h 1312544"/>
              <a:gd name="connsiteX290" fmla="*/ 156627 w 1311274"/>
              <a:gd name="connsiteY290" fmla="*/ 570298 h 1312544"/>
              <a:gd name="connsiteX291" fmla="*/ 170952 w 1311274"/>
              <a:gd name="connsiteY291" fmla="*/ 584627 h 1312544"/>
              <a:gd name="connsiteX292" fmla="*/ 156627 w 1311274"/>
              <a:gd name="connsiteY292" fmla="*/ 598956 h 1312544"/>
              <a:gd name="connsiteX293" fmla="*/ 142301 w 1311274"/>
              <a:gd name="connsiteY293" fmla="*/ 584627 h 1312544"/>
              <a:gd name="connsiteX294" fmla="*/ 156627 w 1311274"/>
              <a:gd name="connsiteY294" fmla="*/ 570298 h 1312544"/>
              <a:gd name="connsiteX295" fmla="*/ 14326 w 1311274"/>
              <a:gd name="connsiteY295" fmla="*/ 570298 h 1312544"/>
              <a:gd name="connsiteX296" fmla="*/ 28651 w 1311274"/>
              <a:gd name="connsiteY296" fmla="*/ 584627 h 1312544"/>
              <a:gd name="connsiteX297" fmla="*/ 14326 w 1311274"/>
              <a:gd name="connsiteY297" fmla="*/ 598956 h 1312544"/>
              <a:gd name="connsiteX298" fmla="*/ 0 w 1311274"/>
              <a:gd name="connsiteY298" fmla="*/ 584627 h 1312544"/>
              <a:gd name="connsiteX299" fmla="*/ 14326 w 1311274"/>
              <a:gd name="connsiteY299" fmla="*/ 570298 h 1312544"/>
              <a:gd name="connsiteX300" fmla="*/ 1296949 w 1311274"/>
              <a:gd name="connsiteY300" fmla="*/ 427962 h 1312544"/>
              <a:gd name="connsiteX301" fmla="*/ 1311274 w 1311274"/>
              <a:gd name="connsiteY301" fmla="*/ 442291 h 1312544"/>
              <a:gd name="connsiteX302" fmla="*/ 1296949 w 1311274"/>
              <a:gd name="connsiteY302" fmla="*/ 456620 h 1312544"/>
              <a:gd name="connsiteX303" fmla="*/ 1282623 w 1311274"/>
              <a:gd name="connsiteY303" fmla="*/ 442291 h 1312544"/>
              <a:gd name="connsiteX304" fmla="*/ 1296949 w 1311274"/>
              <a:gd name="connsiteY304" fmla="*/ 427962 h 1312544"/>
              <a:gd name="connsiteX305" fmla="*/ 1154647 w 1311274"/>
              <a:gd name="connsiteY305" fmla="*/ 427962 h 1312544"/>
              <a:gd name="connsiteX306" fmla="*/ 1168972 w 1311274"/>
              <a:gd name="connsiteY306" fmla="*/ 442291 h 1312544"/>
              <a:gd name="connsiteX307" fmla="*/ 1154647 w 1311274"/>
              <a:gd name="connsiteY307" fmla="*/ 456620 h 1312544"/>
              <a:gd name="connsiteX308" fmla="*/ 1140321 w 1311274"/>
              <a:gd name="connsiteY308" fmla="*/ 442291 h 1312544"/>
              <a:gd name="connsiteX309" fmla="*/ 1154647 w 1311274"/>
              <a:gd name="connsiteY309" fmla="*/ 427962 h 1312544"/>
              <a:gd name="connsiteX310" fmla="*/ 1012347 w 1311274"/>
              <a:gd name="connsiteY310" fmla="*/ 427962 h 1312544"/>
              <a:gd name="connsiteX311" fmla="*/ 1026672 w 1311274"/>
              <a:gd name="connsiteY311" fmla="*/ 442291 h 1312544"/>
              <a:gd name="connsiteX312" fmla="*/ 1012347 w 1311274"/>
              <a:gd name="connsiteY312" fmla="*/ 456620 h 1312544"/>
              <a:gd name="connsiteX313" fmla="*/ 998021 w 1311274"/>
              <a:gd name="connsiteY313" fmla="*/ 442291 h 1312544"/>
              <a:gd name="connsiteX314" fmla="*/ 1012347 w 1311274"/>
              <a:gd name="connsiteY314" fmla="*/ 427962 h 1312544"/>
              <a:gd name="connsiteX315" fmla="*/ 869090 w 1311274"/>
              <a:gd name="connsiteY315" fmla="*/ 427962 h 1312544"/>
              <a:gd name="connsiteX316" fmla="*/ 883415 w 1311274"/>
              <a:gd name="connsiteY316" fmla="*/ 442291 h 1312544"/>
              <a:gd name="connsiteX317" fmla="*/ 869090 w 1311274"/>
              <a:gd name="connsiteY317" fmla="*/ 456620 h 1312544"/>
              <a:gd name="connsiteX318" fmla="*/ 854764 w 1311274"/>
              <a:gd name="connsiteY318" fmla="*/ 442291 h 1312544"/>
              <a:gd name="connsiteX319" fmla="*/ 869090 w 1311274"/>
              <a:gd name="connsiteY319" fmla="*/ 427962 h 1312544"/>
              <a:gd name="connsiteX320" fmla="*/ 726788 w 1311274"/>
              <a:gd name="connsiteY320" fmla="*/ 427962 h 1312544"/>
              <a:gd name="connsiteX321" fmla="*/ 741113 w 1311274"/>
              <a:gd name="connsiteY321" fmla="*/ 442291 h 1312544"/>
              <a:gd name="connsiteX322" fmla="*/ 726788 w 1311274"/>
              <a:gd name="connsiteY322" fmla="*/ 456620 h 1312544"/>
              <a:gd name="connsiteX323" fmla="*/ 712462 w 1311274"/>
              <a:gd name="connsiteY323" fmla="*/ 442291 h 1312544"/>
              <a:gd name="connsiteX324" fmla="*/ 726788 w 1311274"/>
              <a:gd name="connsiteY324" fmla="*/ 427962 h 1312544"/>
              <a:gd name="connsiteX325" fmla="*/ 584487 w 1311274"/>
              <a:gd name="connsiteY325" fmla="*/ 427962 h 1312544"/>
              <a:gd name="connsiteX326" fmla="*/ 598812 w 1311274"/>
              <a:gd name="connsiteY326" fmla="*/ 442291 h 1312544"/>
              <a:gd name="connsiteX327" fmla="*/ 584487 w 1311274"/>
              <a:gd name="connsiteY327" fmla="*/ 456620 h 1312544"/>
              <a:gd name="connsiteX328" fmla="*/ 570161 w 1311274"/>
              <a:gd name="connsiteY328" fmla="*/ 442291 h 1312544"/>
              <a:gd name="connsiteX329" fmla="*/ 584487 w 1311274"/>
              <a:gd name="connsiteY329" fmla="*/ 427962 h 1312544"/>
              <a:gd name="connsiteX330" fmla="*/ 441230 w 1311274"/>
              <a:gd name="connsiteY330" fmla="*/ 427962 h 1312544"/>
              <a:gd name="connsiteX331" fmla="*/ 455555 w 1311274"/>
              <a:gd name="connsiteY331" fmla="*/ 442291 h 1312544"/>
              <a:gd name="connsiteX332" fmla="*/ 441230 w 1311274"/>
              <a:gd name="connsiteY332" fmla="*/ 456620 h 1312544"/>
              <a:gd name="connsiteX333" fmla="*/ 426904 w 1311274"/>
              <a:gd name="connsiteY333" fmla="*/ 442291 h 1312544"/>
              <a:gd name="connsiteX334" fmla="*/ 441230 w 1311274"/>
              <a:gd name="connsiteY334" fmla="*/ 427962 h 1312544"/>
              <a:gd name="connsiteX335" fmla="*/ 298929 w 1311274"/>
              <a:gd name="connsiteY335" fmla="*/ 427962 h 1312544"/>
              <a:gd name="connsiteX336" fmla="*/ 313254 w 1311274"/>
              <a:gd name="connsiteY336" fmla="*/ 442291 h 1312544"/>
              <a:gd name="connsiteX337" fmla="*/ 298929 w 1311274"/>
              <a:gd name="connsiteY337" fmla="*/ 456620 h 1312544"/>
              <a:gd name="connsiteX338" fmla="*/ 284603 w 1311274"/>
              <a:gd name="connsiteY338" fmla="*/ 442291 h 1312544"/>
              <a:gd name="connsiteX339" fmla="*/ 298929 w 1311274"/>
              <a:gd name="connsiteY339" fmla="*/ 427962 h 1312544"/>
              <a:gd name="connsiteX340" fmla="*/ 156627 w 1311274"/>
              <a:gd name="connsiteY340" fmla="*/ 427962 h 1312544"/>
              <a:gd name="connsiteX341" fmla="*/ 170952 w 1311274"/>
              <a:gd name="connsiteY341" fmla="*/ 442291 h 1312544"/>
              <a:gd name="connsiteX342" fmla="*/ 156627 w 1311274"/>
              <a:gd name="connsiteY342" fmla="*/ 456620 h 1312544"/>
              <a:gd name="connsiteX343" fmla="*/ 142301 w 1311274"/>
              <a:gd name="connsiteY343" fmla="*/ 442291 h 1312544"/>
              <a:gd name="connsiteX344" fmla="*/ 156627 w 1311274"/>
              <a:gd name="connsiteY344" fmla="*/ 427962 h 1312544"/>
              <a:gd name="connsiteX345" fmla="*/ 14326 w 1311274"/>
              <a:gd name="connsiteY345" fmla="*/ 427962 h 1312544"/>
              <a:gd name="connsiteX346" fmla="*/ 28651 w 1311274"/>
              <a:gd name="connsiteY346" fmla="*/ 442291 h 1312544"/>
              <a:gd name="connsiteX347" fmla="*/ 14326 w 1311274"/>
              <a:gd name="connsiteY347" fmla="*/ 456620 h 1312544"/>
              <a:gd name="connsiteX348" fmla="*/ 0 w 1311274"/>
              <a:gd name="connsiteY348" fmla="*/ 442291 h 1312544"/>
              <a:gd name="connsiteX349" fmla="*/ 14326 w 1311274"/>
              <a:gd name="connsiteY349" fmla="*/ 427962 h 1312544"/>
              <a:gd name="connsiteX350" fmla="*/ 1296949 w 1311274"/>
              <a:gd name="connsiteY350" fmla="*/ 285626 h 1312544"/>
              <a:gd name="connsiteX351" fmla="*/ 1311274 w 1311274"/>
              <a:gd name="connsiteY351" fmla="*/ 299955 h 1312544"/>
              <a:gd name="connsiteX352" fmla="*/ 1296949 w 1311274"/>
              <a:gd name="connsiteY352" fmla="*/ 314284 h 1312544"/>
              <a:gd name="connsiteX353" fmla="*/ 1282623 w 1311274"/>
              <a:gd name="connsiteY353" fmla="*/ 299955 h 1312544"/>
              <a:gd name="connsiteX354" fmla="*/ 1296949 w 1311274"/>
              <a:gd name="connsiteY354" fmla="*/ 285626 h 1312544"/>
              <a:gd name="connsiteX355" fmla="*/ 1154647 w 1311274"/>
              <a:gd name="connsiteY355" fmla="*/ 285626 h 1312544"/>
              <a:gd name="connsiteX356" fmla="*/ 1168972 w 1311274"/>
              <a:gd name="connsiteY356" fmla="*/ 299955 h 1312544"/>
              <a:gd name="connsiteX357" fmla="*/ 1154647 w 1311274"/>
              <a:gd name="connsiteY357" fmla="*/ 314284 h 1312544"/>
              <a:gd name="connsiteX358" fmla="*/ 1140321 w 1311274"/>
              <a:gd name="connsiteY358" fmla="*/ 299955 h 1312544"/>
              <a:gd name="connsiteX359" fmla="*/ 1154647 w 1311274"/>
              <a:gd name="connsiteY359" fmla="*/ 285626 h 1312544"/>
              <a:gd name="connsiteX360" fmla="*/ 1012347 w 1311274"/>
              <a:gd name="connsiteY360" fmla="*/ 285626 h 1312544"/>
              <a:gd name="connsiteX361" fmla="*/ 1026672 w 1311274"/>
              <a:gd name="connsiteY361" fmla="*/ 299955 h 1312544"/>
              <a:gd name="connsiteX362" fmla="*/ 1012347 w 1311274"/>
              <a:gd name="connsiteY362" fmla="*/ 314284 h 1312544"/>
              <a:gd name="connsiteX363" fmla="*/ 998021 w 1311274"/>
              <a:gd name="connsiteY363" fmla="*/ 299955 h 1312544"/>
              <a:gd name="connsiteX364" fmla="*/ 1012347 w 1311274"/>
              <a:gd name="connsiteY364" fmla="*/ 285626 h 1312544"/>
              <a:gd name="connsiteX365" fmla="*/ 869090 w 1311274"/>
              <a:gd name="connsiteY365" fmla="*/ 285626 h 1312544"/>
              <a:gd name="connsiteX366" fmla="*/ 883415 w 1311274"/>
              <a:gd name="connsiteY366" fmla="*/ 299955 h 1312544"/>
              <a:gd name="connsiteX367" fmla="*/ 869090 w 1311274"/>
              <a:gd name="connsiteY367" fmla="*/ 314284 h 1312544"/>
              <a:gd name="connsiteX368" fmla="*/ 854764 w 1311274"/>
              <a:gd name="connsiteY368" fmla="*/ 299955 h 1312544"/>
              <a:gd name="connsiteX369" fmla="*/ 869090 w 1311274"/>
              <a:gd name="connsiteY369" fmla="*/ 285626 h 1312544"/>
              <a:gd name="connsiteX370" fmla="*/ 726788 w 1311274"/>
              <a:gd name="connsiteY370" fmla="*/ 285626 h 1312544"/>
              <a:gd name="connsiteX371" fmla="*/ 741113 w 1311274"/>
              <a:gd name="connsiteY371" fmla="*/ 299955 h 1312544"/>
              <a:gd name="connsiteX372" fmla="*/ 726788 w 1311274"/>
              <a:gd name="connsiteY372" fmla="*/ 314284 h 1312544"/>
              <a:gd name="connsiteX373" fmla="*/ 712462 w 1311274"/>
              <a:gd name="connsiteY373" fmla="*/ 299955 h 1312544"/>
              <a:gd name="connsiteX374" fmla="*/ 726788 w 1311274"/>
              <a:gd name="connsiteY374" fmla="*/ 285626 h 1312544"/>
              <a:gd name="connsiteX375" fmla="*/ 584487 w 1311274"/>
              <a:gd name="connsiteY375" fmla="*/ 285626 h 1312544"/>
              <a:gd name="connsiteX376" fmla="*/ 598812 w 1311274"/>
              <a:gd name="connsiteY376" fmla="*/ 299955 h 1312544"/>
              <a:gd name="connsiteX377" fmla="*/ 584487 w 1311274"/>
              <a:gd name="connsiteY377" fmla="*/ 314284 h 1312544"/>
              <a:gd name="connsiteX378" fmla="*/ 570161 w 1311274"/>
              <a:gd name="connsiteY378" fmla="*/ 299955 h 1312544"/>
              <a:gd name="connsiteX379" fmla="*/ 584487 w 1311274"/>
              <a:gd name="connsiteY379" fmla="*/ 285626 h 1312544"/>
              <a:gd name="connsiteX380" fmla="*/ 441230 w 1311274"/>
              <a:gd name="connsiteY380" fmla="*/ 285626 h 1312544"/>
              <a:gd name="connsiteX381" fmla="*/ 455555 w 1311274"/>
              <a:gd name="connsiteY381" fmla="*/ 299955 h 1312544"/>
              <a:gd name="connsiteX382" fmla="*/ 441230 w 1311274"/>
              <a:gd name="connsiteY382" fmla="*/ 314284 h 1312544"/>
              <a:gd name="connsiteX383" fmla="*/ 426904 w 1311274"/>
              <a:gd name="connsiteY383" fmla="*/ 299955 h 1312544"/>
              <a:gd name="connsiteX384" fmla="*/ 441230 w 1311274"/>
              <a:gd name="connsiteY384" fmla="*/ 285626 h 1312544"/>
              <a:gd name="connsiteX385" fmla="*/ 298929 w 1311274"/>
              <a:gd name="connsiteY385" fmla="*/ 285626 h 1312544"/>
              <a:gd name="connsiteX386" fmla="*/ 313254 w 1311274"/>
              <a:gd name="connsiteY386" fmla="*/ 299955 h 1312544"/>
              <a:gd name="connsiteX387" fmla="*/ 298929 w 1311274"/>
              <a:gd name="connsiteY387" fmla="*/ 314284 h 1312544"/>
              <a:gd name="connsiteX388" fmla="*/ 284603 w 1311274"/>
              <a:gd name="connsiteY388" fmla="*/ 299955 h 1312544"/>
              <a:gd name="connsiteX389" fmla="*/ 298929 w 1311274"/>
              <a:gd name="connsiteY389" fmla="*/ 285626 h 1312544"/>
              <a:gd name="connsiteX390" fmla="*/ 156627 w 1311274"/>
              <a:gd name="connsiteY390" fmla="*/ 285626 h 1312544"/>
              <a:gd name="connsiteX391" fmla="*/ 170952 w 1311274"/>
              <a:gd name="connsiteY391" fmla="*/ 299955 h 1312544"/>
              <a:gd name="connsiteX392" fmla="*/ 156627 w 1311274"/>
              <a:gd name="connsiteY392" fmla="*/ 314284 h 1312544"/>
              <a:gd name="connsiteX393" fmla="*/ 142301 w 1311274"/>
              <a:gd name="connsiteY393" fmla="*/ 299955 h 1312544"/>
              <a:gd name="connsiteX394" fmla="*/ 156627 w 1311274"/>
              <a:gd name="connsiteY394" fmla="*/ 285626 h 1312544"/>
              <a:gd name="connsiteX395" fmla="*/ 14326 w 1311274"/>
              <a:gd name="connsiteY395" fmla="*/ 285626 h 1312544"/>
              <a:gd name="connsiteX396" fmla="*/ 28651 w 1311274"/>
              <a:gd name="connsiteY396" fmla="*/ 299955 h 1312544"/>
              <a:gd name="connsiteX397" fmla="*/ 14326 w 1311274"/>
              <a:gd name="connsiteY397" fmla="*/ 314284 h 1312544"/>
              <a:gd name="connsiteX398" fmla="*/ 0 w 1311274"/>
              <a:gd name="connsiteY398" fmla="*/ 299955 h 1312544"/>
              <a:gd name="connsiteX399" fmla="*/ 14326 w 1311274"/>
              <a:gd name="connsiteY399" fmla="*/ 285626 h 1312544"/>
              <a:gd name="connsiteX400" fmla="*/ 1296949 w 1311274"/>
              <a:gd name="connsiteY400" fmla="*/ 142336 h 1312544"/>
              <a:gd name="connsiteX401" fmla="*/ 1311274 w 1311274"/>
              <a:gd name="connsiteY401" fmla="*/ 156665 h 1312544"/>
              <a:gd name="connsiteX402" fmla="*/ 1296949 w 1311274"/>
              <a:gd name="connsiteY402" fmla="*/ 170994 h 1312544"/>
              <a:gd name="connsiteX403" fmla="*/ 1282623 w 1311274"/>
              <a:gd name="connsiteY403" fmla="*/ 156665 h 1312544"/>
              <a:gd name="connsiteX404" fmla="*/ 1296949 w 1311274"/>
              <a:gd name="connsiteY404" fmla="*/ 142336 h 1312544"/>
              <a:gd name="connsiteX405" fmla="*/ 1154647 w 1311274"/>
              <a:gd name="connsiteY405" fmla="*/ 142336 h 1312544"/>
              <a:gd name="connsiteX406" fmla="*/ 1168972 w 1311274"/>
              <a:gd name="connsiteY406" fmla="*/ 156665 h 1312544"/>
              <a:gd name="connsiteX407" fmla="*/ 1154647 w 1311274"/>
              <a:gd name="connsiteY407" fmla="*/ 170994 h 1312544"/>
              <a:gd name="connsiteX408" fmla="*/ 1140321 w 1311274"/>
              <a:gd name="connsiteY408" fmla="*/ 156665 h 1312544"/>
              <a:gd name="connsiteX409" fmla="*/ 1154647 w 1311274"/>
              <a:gd name="connsiteY409" fmla="*/ 142336 h 1312544"/>
              <a:gd name="connsiteX410" fmla="*/ 1012347 w 1311274"/>
              <a:gd name="connsiteY410" fmla="*/ 142336 h 1312544"/>
              <a:gd name="connsiteX411" fmla="*/ 1026672 w 1311274"/>
              <a:gd name="connsiteY411" fmla="*/ 156665 h 1312544"/>
              <a:gd name="connsiteX412" fmla="*/ 1012347 w 1311274"/>
              <a:gd name="connsiteY412" fmla="*/ 170994 h 1312544"/>
              <a:gd name="connsiteX413" fmla="*/ 998021 w 1311274"/>
              <a:gd name="connsiteY413" fmla="*/ 156665 h 1312544"/>
              <a:gd name="connsiteX414" fmla="*/ 1012347 w 1311274"/>
              <a:gd name="connsiteY414" fmla="*/ 142336 h 1312544"/>
              <a:gd name="connsiteX415" fmla="*/ 869090 w 1311274"/>
              <a:gd name="connsiteY415" fmla="*/ 142336 h 1312544"/>
              <a:gd name="connsiteX416" fmla="*/ 883415 w 1311274"/>
              <a:gd name="connsiteY416" fmla="*/ 156665 h 1312544"/>
              <a:gd name="connsiteX417" fmla="*/ 869090 w 1311274"/>
              <a:gd name="connsiteY417" fmla="*/ 170994 h 1312544"/>
              <a:gd name="connsiteX418" fmla="*/ 854764 w 1311274"/>
              <a:gd name="connsiteY418" fmla="*/ 156665 h 1312544"/>
              <a:gd name="connsiteX419" fmla="*/ 869090 w 1311274"/>
              <a:gd name="connsiteY419" fmla="*/ 142336 h 1312544"/>
              <a:gd name="connsiteX420" fmla="*/ 726788 w 1311274"/>
              <a:gd name="connsiteY420" fmla="*/ 142336 h 1312544"/>
              <a:gd name="connsiteX421" fmla="*/ 741113 w 1311274"/>
              <a:gd name="connsiteY421" fmla="*/ 156665 h 1312544"/>
              <a:gd name="connsiteX422" fmla="*/ 726788 w 1311274"/>
              <a:gd name="connsiteY422" fmla="*/ 170994 h 1312544"/>
              <a:gd name="connsiteX423" fmla="*/ 712462 w 1311274"/>
              <a:gd name="connsiteY423" fmla="*/ 156665 h 1312544"/>
              <a:gd name="connsiteX424" fmla="*/ 726788 w 1311274"/>
              <a:gd name="connsiteY424" fmla="*/ 142336 h 1312544"/>
              <a:gd name="connsiteX425" fmla="*/ 584487 w 1311274"/>
              <a:gd name="connsiteY425" fmla="*/ 142336 h 1312544"/>
              <a:gd name="connsiteX426" fmla="*/ 598812 w 1311274"/>
              <a:gd name="connsiteY426" fmla="*/ 156665 h 1312544"/>
              <a:gd name="connsiteX427" fmla="*/ 584487 w 1311274"/>
              <a:gd name="connsiteY427" fmla="*/ 170994 h 1312544"/>
              <a:gd name="connsiteX428" fmla="*/ 570161 w 1311274"/>
              <a:gd name="connsiteY428" fmla="*/ 156665 h 1312544"/>
              <a:gd name="connsiteX429" fmla="*/ 584487 w 1311274"/>
              <a:gd name="connsiteY429" fmla="*/ 142336 h 1312544"/>
              <a:gd name="connsiteX430" fmla="*/ 441230 w 1311274"/>
              <a:gd name="connsiteY430" fmla="*/ 142336 h 1312544"/>
              <a:gd name="connsiteX431" fmla="*/ 455555 w 1311274"/>
              <a:gd name="connsiteY431" fmla="*/ 156665 h 1312544"/>
              <a:gd name="connsiteX432" fmla="*/ 441230 w 1311274"/>
              <a:gd name="connsiteY432" fmla="*/ 170994 h 1312544"/>
              <a:gd name="connsiteX433" fmla="*/ 426904 w 1311274"/>
              <a:gd name="connsiteY433" fmla="*/ 156665 h 1312544"/>
              <a:gd name="connsiteX434" fmla="*/ 441230 w 1311274"/>
              <a:gd name="connsiteY434" fmla="*/ 142336 h 1312544"/>
              <a:gd name="connsiteX435" fmla="*/ 298929 w 1311274"/>
              <a:gd name="connsiteY435" fmla="*/ 142336 h 1312544"/>
              <a:gd name="connsiteX436" fmla="*/ 313254 w 1311274"/>
              <a:gd name="connsiteY436" fmla="*/ 156665 h 1312544"/>
              <a:gd name="connsiteX437" fmla="*/ 298929 w 1311274"/>
              <a:gd name="connsiteY437" fmla="*/ 170994 h 1312544"/>
              <a:gd name="connsiteX438" fmla="*/ 284603 w 1311274"/>
              <a:gd name="connsiteY438" fmla="*/ 156665 h 1312544"/>
              <a:gd name="connsiteX439" fmla="*/ 298929 w 1311274"/>
              <a:gd name="connsiteY439" fmla="*/ 142336 h 1312544"/>
              <a:gd name="connsiteX440" fmla="*/ 156627 w 1311274"/>
              <a:gd name="connsiteY440" fmla="*/ 142336 h 1312544"/>
              <a:gd name="connsiteX441" fmla="*/ 170952 w 1311274"/>
              <a:gd name="connsiteY441" fmla="*/ 156665 h 1312544"/>
              <a:gd name="connsiteX442" fmla="*/ 156627 w 1311274"/>
              <a:gd name="connsiteY442" fmla="*/ 170994 h 1312544"/>
              <a:gd name="connsiteX443" fmla="*/ 142301 w 1311274"/>
              <a:gd name="connsiteY443" fmla="*/ 156665 h 1312544"/>
              <a:gd name="connsiteX444" fmla="*/ 156627 w 1311274"/>
              <a:gd name="connsiteY444" fmla="*/ 142336 h 1312544"/>
              <a:gd name="connsiteX445" fmla="*/ 14326 w 1311274"/>
              <a:gd name="connsiteY445" fmla="*/ 142336 h 1312544"/>
              <a:gd name="connsiteX446" fmla="*/ 28651 w 1311274"/>
              <a:gd name="connsiteY446" fmla="*/ 156665 h 1312544"/>
              <a:gd name="connsiteX447" fmla="*/ 14326 w 1311274"/>
              <a:gd name="connsiteY447" fmla="*/ 170994 h 1312544"/>
              <a:gd name="connsiteX448" fmla="*/ 0 w 1311274"/>
              <a:gd name="connsiteY448" fmla="*/ 156665 h 1312544"/>
              <a:gd name="connsiteX449" fmla="*/ 14326 w 1311274"/>
              <a:gd name="connsiteY449" fmla="*/ 142336 h 1312544"/>
              <a:gd name="connsiteX450" fmla="*/ 1296949 w 1311274"/>
              <a:gd name="connsiteY450" fmla="*/ 0 h 1312544"/>
              <a:gd name="connsiteX451" fmla="*/ 1311274 w 1311274"/>
              <a:gd name="connsiteY451" fmla="*/ 14329 h 1312544"/>
              <a:gd name="connsiteX452" fmla="*/ 1296949 w 1311274"/>
              <a:gd name="connsiteY452" fmla="*/ 28658 h 1312544"/>
              <a:gd name="connsiteX453" fmla="*/ 1282623 w 1311274"/>
              <a:gd name="connsiteY453" fmla="*/ 14329 h 1312544"/>
              <a:gd name="connsiteX454" fmla="*/ 1296949 w 1311274"/>
              <a:gd name="connsiteY454" fmla="*/ 0 h 1312544"/>
              <a:gd name="connsiteX455" fmla="*/ 1154647 w 1311274"/>
              <a:gd name="connsiteY455" fmla="*/ 0 h 1312544"/>
              <a:gd name="connsiteX456" fmla="*/ 1168972 w 1311274"/>
              <a:gd name="connsiteY456" fmla="*/ 14329 h 1312544"/>
              <a:gd name="connsiteX457" fmla="*/ 1154647 w 1311274"/>
              <a:gd name="connsiteY457" fmla="*/ 28658 h 1312544"/>
              <a:gd name="connsiteX458" fmla="*/ 1140321 w 1311274"/>
              <a:gd name="connsiteY458" fmla="*/ 14329 h 1312544"/>
              <a:gd name="connsiteX459" fmla="*/ 1154647 w 1311274"/>
              <a:gd name="connsiteY459" fmla="*/ 0 h 1312544"/>
              <a:gd name="connsiteX460" fmla="*/ 1012347 w 1311274"/>
              <a:gd name="connsiteY460" fmla="*/ 0 h 1312544"/>
              <a:gd name="connsiteX461" fmla="*/ 1026672 w 1311274"/>
              <a:gd name="connsiteY461" fmla="*/ 14329 h 1312544"/>
              <a:gd name="connsiteX462" fmla="*/ 1012347 w 1311274"/>
              <a:gd name="connsiteY462" fmla="*/ 28658 h 1312544"/>
              <a:gd name="connsiteX463" fmla="*/ 998021 w 1311274"/>
              <a:gd name="connsiteY463" fmla="*/ 14329 h 1312544"/>
              <a:gd name="connsiteX464" fmla="*/ 1012347 w 1311274"/>
              <a:gd name="connsiteY464" fmla="*/ 0 h 1312544"/>
              <a:gd name="connsiteX465" fmla="*/ 869090 w 1311274"/>
              <a:gd name="connsiteY465" fmla="*/ 0 h 1312544"/>
              <a:gd name="connsiteX466" fmla="*/ 883415 w 1311274"/>
              <a:gd name="connsiteY466" fmla="*/ 14329 h 1312544"/>
              <a:gd name="connsiteX467" fmla="*/ 869090 w 1311274"/>
              <a:gd name="connsiteY467" fmla="*/ 28658 h 1312544"/>
              <a:gd name="connsiteX468" fmla="*/ 854764 w 1311274"/>
              <a:gd name="connsiteY468" fmla="*/ 14329 h 1312544"/>
              <a:gd name="connsiteX469" fmla="*/ 869090 w 1311274"/>
              <a:gd name="connsiteY469" fmla="*/ 0 h 1312544"/>
              <a:gd name="connsiteX470" fmla="*/ 726788 w 1311274"/>
              <a:gd name="connsiteY470" fmla="*/ 0 h 1312544"/>
              <a:gd name="connsiteX471" fmla="*/ 741113 w 1311274"/>
              <a:gd name="connsiteY471" fmla="*/ 14329 h 1312544"/>
              <a:gd name="connsiteX472" fmla="*/ 726788 w 1311274"/>
              <a:gd name="connsiteY472" fmla="*/ 28658 h 1312544"/>
              <a:gd name="connsiteX473" fmla="*/ 712462 w 1311274"/>
              <a:gd name="connsiteY473" fmla="*/ 14329 h 1312544"/>
              <a:gd name="connsiteX474" fmla="*/ 726788 w 1311274"/>
              <a:gd name="connsiteY474" fmla="*/ 0 h 1312544"/>
              <a:gd name="connsiteX475" fmla="*/ 584487 w 1311274"/>
              <a:gd name="connsiteY475" fmla="*/ 0 h 1312544"/>
              <a:gd name="connsiteX476" fmla="*/ 598812 w 1311274"/>
              <a:gd name="connsiteY476" fmla="*/ 14329 h 1312544"/>
              <a:gd name="connsiteX477" fmla="*/ 584487 w 1311274"/>
              <a:gd name="connsiteY477" fmla="*/ 28658 h 1312544"/>
              <a:gd name="connsiteX478" fmla="*/ 570161 w 1311274"/>
              <a:gd name="connsiteY478" fmla="*/ 14329 h 1312544"/>
              <a:gd name="connsiteX479" fmla="*/ 584487 w 1311274"/>
              <a:gd name="connsiteY479" fmla="*/ 0 h 1312544"/>
              <a:gd name="connsiteX480" fmla="*/ 441230 w 1311274"/>
              <a:gd name="connsiteY480" fmla="*/ 0 h 1312544"/>
              <a:gd name="connsiteX481" fmla="*/ 455555 w 1311274"/>
              <a:gd name="connsiteY481" fmla="*/ 14329 h 1312544"/>
              <a:gd name="connsiteX482" fmla="*/ 441230 w 1311274"/>
              <a:gd name="connsiteY482" fmla="*/ 28658 h 1312544"/>
              <a:gd name="connsiteX483" fmla="*/ 426904 w 1311274"/>
              <a:gd name="connsiteY483" fmla="*/ 14329 h 1312544"/>
              <a:gd name="connsiteX484" fmla="*/ 441230 w 1311274"/>
              <a:gd name="connsiteY484" fmla="*/ 0 h 1312544"/>
              <a:gd name="connsiteX485" fmla="*/ 298929 w 1311274"/>
              <a:gd name="connsiteY485" fmla="*/ 0 h 1312544"/>
              <a:gd name="connsiteX486" fmla="*/ 313254 w 1311274"/>
              <a:gd name="connsiteY486" fmla="*/ 14329 h 1312544"/>
              <a:gd name="connsiteX487" fmla="*/ 298929 w 1311274"/>
              <a:gd name="connsiteY487" fmla="*/ 28658 h 1312544"/>
              <a:gd name="connsiteX488" fmla="*/ 284603 w 1311274"/>
              <a:gd name="connsiteY488" fmla="*/ 14329 h 1312544"/>
              <a:gd name="connsiteX489" fmla="*/ 298929 w 1311274"/>
              <a:gd name="connsiteY489" fmla="*/ 0 h 1312544"/>
              <a:gd name="connsiteX490" fmla="*/ 156627 w 1311274"/>
              <a:gd name="connsiteY490" fmla="*/ 0 h 1312544"/>
              <a:gd name="connsiteX491" fmla="*/ 170952 w 1311274"/>
              <a:gd name="connsiteY491" fmla="*/ 14329 h 1312544"/>
              <a:gd name="connsiteX492" fmla="*/ 156627 w 1311274"/>
              <a:gd name="connsiteY492" fmla="*/ 28658 h 1312544"/>
              <a:gd name="connsiteX493" fmla="*/ 142301 w 1311274"/>
              <a:gd name="connsiteY493" fmla="*/ 14329 h 1312544"/>
              <a:gd name="connsiteX494" fmla="*/ 156627 w 1311274"/>
              <a:gd name="connsiteY494" fmla="*/ 0 h 1312544"/>
              <a:gd name="connsiteX495" fmla="*/ 14326 w 1311274"/>
              <a:gd name="connsiteY495" fmla="*/ 0 h 1312544"/>
              <a:gd name="connsiteX496" fmla="*/ 28651 w 1311274"/>
              <a:gd name="connsiteY496" fmla="*/ 14329 h 1312544"/>
              <a:gd name="connsiteX497" fmla="*/ 14326 w 1311274"/>
              <a:gd name="connsiteY497" fmla="*/ 28658 h 1312544"/>
              <a:gd name="connsiteX498" fmla="*/ 0 w 1311274"/>
              <a:gd name="connsiteY498" fmla="*/ 14329 h 1312544"/>
              <a:gd name="connsiteX499" fmla="*/ 14326 w 1311274"/>
              <a:gd name="connsiteY499" fmla="*/ 0 h 131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Lst>
            <a:rect l="l" t="t" r="r" b="b"/>
            <a:pathLst>
              <a:path w="1311274" h="1312544">
                <a:moveTo>
                  <a:pt x="1296949" y="1283886"/>
                </a:moveTo>
                <a:cubicBezTo>
                  <a:pt x="1305544" y="1283886"/>
                  <a:pt x="1311274" y="1290573"/>
                  <a:pt x="1311274" y="1298215"/>
                </a:cubicBezTo>
                <a:cubicBezTo>
                  <a:pt x="1311274" y="1305857"/>
                  <a:pt x="1304589" y="1312544"/>
                  <a:pt x="1296949" y="1312544"/>
                </a:cubicBezTo>
                <a:cubicBezTo>
                  <a:pt x="1289308" y="1312544"/>
                  <a:pt x="1282623" y="1305857"/>
                  <a:pt x="1282623" y="1298215"/>
                </a:cubicBezTo>
                <a:cubicBezTo>
                  <a:pt x="1282623" y="1290573"/>
                  <a:pt x="1289308" y="1283886"/>
                  <a:pt x="1296949" y="1283886"/>
                </a:cubicBezTo>
                <a:close/>
                <a:moveTo>
                  <a:pt x="1154647" y="1283886"/>
                </a:moveTo>
                <a:cubicBezTo>
                  <a:pt x="1162288" y="1283886"/>
                  <a:pt x="1168972" y="1290573"/>
                  <a:pt x="1168972" y="1298215"/>
                </a:cubicBezTo>
                <a:cubicBezTo>
                  <a:pt x="1168972" y="1305857"/>
                  <a:pt x="1162288" y="1312544"/>
                  <a:pt x="1154647" y="1312544"/>
                </a:cubicBezTo>
                <a:cubicBezTo>
                  <a:pt x="1147006" y="1312544"/>
                  <a:pt x="1140321" y="1305857"/>
                  <a:pt x="1140321" y="1298215"/>
                </a:cubicBezTo>
                <a:cubicBezTo>
                  <a:pt x="1140321" y="1290573"/>
                  <a:pt x="1147006" y="1283886"/>
                  <a:pt x="1154647" y="1283886"/>
                </a:cubicBezTo>
                <a:close/>
                <a:moveTo>
                  <a:pt x="1012347" y="1283886"/>
                </a:moveTo>
                <a:cubicBezTo>
                  <a:pt x="1019987" y="1283886"/>
                  <a:pt x="1026672" y="1290573"/>
                  <a:pt x="1026672" y="1298215"/>
                </a:cubicBezTo>
                <a:cubicBezTo>
                  <a:pt x="1026672" y="1305857"/>
                  <a:pt x="1019987" y="1312544"/>
                  <a:pt x="1012347" y="1312544"/>
                </a:cubicBezTo>
                <a:cubicBezTo>
                  <a:pt x="1004706" y="1312544"/>
                  <a:pt x="998021" y="1305857"/>
                  <a:pt x="998021" y="1298215"/>
                </a:cubicBezTo>
                <a:cubicBezTo>
                  <a:pt x="998021" y="1290573"/>
                  <a:pt x="1004706" y="1283886"/>
                  <a:pt x="1012347" y="1283886"/>
                </a:cubicBezTo>
                <a:close/>
                <a:moveTo>
                  <a:pt x="869090" y="1283886"/>
                </a:moveTo>
                <a:cubicBezTo>
                  <a:pt x="877683" y="1283886"/>
                  <a:pt x="883415" y="1290573"/>
                  <a:pt x="883415" y="1298215"/>
                </a:cubicBezTo>
                <a:cubicBezTo>
                  <a:pt x="883415" y="1305857"/>
                  <a:pt x="876730" y="1312544"/>
                  <a:pt x="869090" y="1312544"/>
                </a:cubicBezTo>
                <a:cubicBezTo>
                  <a:pt x="861449" y="1312544"/>
                  <a:pt x="854764" y="1305857"/>
                  <a:pt x="854764" y="1298215"/>
                </a:cubicBezTo>
                <a:cubicBezTo>
                  <a:pt x="854764" y="1290573"/>
                  <a:pt x="861449" y="1283886"/>
                  <a:pt x="869090" y="1283886"/>
                </a:cubicBezTo>
                <a:close/>
                <a:moveTo>
                  <a:pt x="726788" y="1283886"/>
                </a:moveTo>
                <a:cubicBezTo>
                  <a:pt x="734427" y="1283886"/>
                  <a:pt x="741113" y="1290573"/>
                  <a:pt x="741113" y="1298215"/>
                </a:cubicBezTo>
                <a:cubicBezTo>
                  <a:pt x="741113" y="1305857"/>
                  <a:pt x="734429" y="1312544"/>
                  <a:pt x="726788" y="1312544"/>
                </a:cubicBezTo>
                <a:cubicBezTo>
                  <a:pt x="719147" y="1312544"/>
                  <a:pt x="712462" y="1305857"/>
                  <a:pt x="712462" y="1298215"/>
                </a:cubicBezTo>
                <a:cubicBezTo>
                  <a:pt x="712462" y="1290573"/>
                  <a:pt x="719147" y="1283886"/>
                  <a:pt x="726788" y="1283886"/>
                </a:cubicBezTo>
                <a:close/>
                <a:moveTo>
                  <a:pt x="584487" y="1283886"/>
                </a:moveTo>
                <a:cubicBezTo>
                  <a:pt x="592128" y="1283886"/>
                  <a:pt x="598812" y="1290573"/>
                  <a:pt x="598812" y="1298215"/>
                </a:cubicBezTo>
                <a:cubicBezTo>
                  <a:pt x="598812" y="1305857"/>
                  <a:pt x="592128" y="1312544"/>
                  <a:pt x="584487" y="1312544"/>
                </a:cubicBezTo>
                <a:cubicBezTo>
                  <a:pt x="576846" y="1312544"/>
                  <a:pt x="570161" y="1305857"/>
                  <a:pt x="570161" y="1298215"/>
                </a:cubicBezTo>
                <a:cubicBezTo>
                  <a:pt x="570161" y="1290573"/>
                  <a:pt x="576846" y="1283886"/>
                  <a:pt x="584487" y="1283886"/>
                </a:cubicBezTo>
                <a:close/>
                <a:moveTo>
                  <a:pt x="441230" y="1283886"/>
                </a:moveTo>
                <a:cubicBezTo>
                  <a:pt x="449825" y="1283886"/>
                  <a:pt x="455555" y="1290573"/>
                  <a:pt x="455555" y="1298215"/>
                </a:cubicBezTo>
                <a:cubicBezTo>
                  <a:pt x="455555" y="1305857"/>
                  <a:pt x="448871" y="1312544"/>
                  <a:pt x="441230" y="1312544"/>
                </a:cubicBezTo>
                <a:cubicBezTo>
                  <a:pt x="433589" y="1312544"/>
                  <a:pt x="426904" y="1305857"/>
                  <a:pt x="426904" y="1298215"/>
                </a:cubicBezTo>
                <a:cubicBezTo>
                  <a:pt x="426904" y="1290573"/>
                  <a:pt x="433589" y="1283886"/>
                  <a:pt x="441230" y="1283886"/>
                </a:cubicBezTo>
                <a:close/>
                <a:moveTo>
                  <a:pt x="298929" y="1283886"/>
                </a:moveTo>
                <a:cubicBezTo>
                  <a:pt x="306569" y="1283886"/>
                  <a:pt x="313254" y="1290573"/>
                  <a:pt x="313254" y="1298215"/>
                </a:cubicBezTo>
                <a:cubicBezTo>
                  <a:pt x="313254" y="1305857"/>
                  <a:pt x="306569" y="1312544"/>
                  <a:pt x="298929" y="1312544"/>
                </a:cubicBezTo>
                <a:cubicBezTo>
                  <a:pt x="291288" y="1312544"/>
                  <a:pt x="284603" y="1305857"/>
                  <a:pt x="284603" y="1298215"/>
                </a:cubicBezTo>
                <a:cubicBezTo>
                  <a:pt x="284603" y="1290573"/>
                  <a:pt x="291288" y="1283886"/>
                  <a:pt x="298929" y="1283886"/>
                </a:cubicBezTo>
                <a:close/>
                <a:moveTo>
                  <a:pt x="156627" y="1283886"/>
                </a:moveTo>
                <a:cubicBezTo>
                  <a:pt x="164267" y="1283886"/>
                  <a:pt x="170952" y="1290573"/>
                  <a:pt x="170952" y="1298215"/>
                </a:cubicBezTo>
                <a:cubicBezTo>
                  <a:pt x="170952" y="1305857"/>
                  <a:pt x="164267" y="1312544"/>
                  <a:pt x="156627" y="1312544"/>
                </a:cubicBezTo>
                <a:cubicBezTo>
                  <a:pt x="148986" y="1312544"/>
                  <a:pt x="142301" y="1305857"/>
                  <a:pt x="142301" y="1298215"/>
                </a:cubicBezTo>
                <a:cubicBezTo>
                  <a:pt x="142301" y="1290573"/>
                  <a:pt x="148986" y="1283886"/>
                  <a:pt x="156627" y="1283886"/>
                </a:cubicBezTo>
                <a:close/>
                <a:moveTo>
                  <a:pt x="14326" y="1283886"/>
                </a:moveTo>
                <a:cubicBezTo>
                  <a:pt x="21966" y="1283886"/>
                  <a:pt x="28651" y="1290573"/>
                  <a:pt x="28651" y="1298215"/>
                </a:cubicBezTo>
                <a:cubicBezTo>
                  <a:pt x="28651" y="1305857"/>
                  <a:pt x="21966" y="1312544"/>
                  <a:pt x="14326" y="1312544"/>
                </a:cubicBezTo>
                <a:cubicBezTo>
                  <a:pt x="6685" y="1312544"/>
                  <a:pt x="0" y="1305857"/>
                  <a:pt x="0" y="1298215"/>
                </a:cubicBezTo>
                <a:cubicBezTo>
                  <a:pt x="0" y="1290573"/>
                  <a:pt x="6685" y="1283886"/>
                  <a:pt x="14326" y="1283886"/>
                </a:cubicBezTo>
                <a:close/>
                <a:moveTo>
                  <a:pt x="1296949" y="1141550"/>
                </a:moveTo>
                <a:cubicBezTo>
                  <a:pt x="1305544" y="1141550"/>
                  <a:pt x="1311274" y="1147282"/>
                  <a:pt x="1311274" y="1155879"/>
                </a:cubicBezTo>
                <a:cubicBezTo>
                  <a:pt x="1311274" y="1163521"/>
                  <a:pt x="1304589" y="1170208"/>
                  <a:pt x="1296949" y="1170208"/>
                </a:cubicBezTo>
                <a:cubicBezTo>
                  <a:pt x="1289308" y="1170208"/>
                  <a:pt x="1282623" y="1163521"/>
                  <a:pt x="1282623" y="1155879"/>
                </a:cubicBezTo>
                <a:cubicBezTo>
                  <a:pt x="1282623" y="1148237"/>
                  <a:pt x="1289308" y="1141550"/>
                  <a:pt x="1296949" y="1141550"/>
                </a:cubicBezTo>
                <a:close/>
                <a:moveTo>
                  <a:pt x="1154647" y="1141550"/>
                </a:moveTo>
                <a:cubicBezTo>
                  <a:pt x="1162288" y="1141550"/>
                  <a:pt x="1168972" y="1147282"/>
                  <a:pt x="1168972" y="1155879"/>
                </a:cubicBezTo>
                <a:cubicBezTo>
                  <a:pt x="1168972" y="1163521"/>
                  <a:pt x="1162288" y="1170208"/>
                  <a:pt x="1154647" y="1170208"/>
                </a:cubicBezTo>
                <a:cubicBezTo>
                  <a:pt x="1147006" y="1170208"/>
                  <a:pt x="1140321" y="1163521"/>
                  <a:pt x="1140321" y="1155879"/>
                </a:cubicBezTo>
                <a:cubicBezTo>
                  <a:pt x="1140321" y="1148237"/>
                  <a:pt x="1147006" y="1141550"/>
                  <a:pt x="1154647" y="1141550"/>
                </a:cubicBezTo>
                <a:close/>
                <a:moveTo>
                  <a:pt x="1012347" y="1141550"/>
                </a:moveTo>
                <a:cubicBezTo>
                  <a:pt x="1019987" y="1141550"/>
                  <a:pt x="1026672" y="1147282"/>
                  <a:pt x="1026672" y="1155879"/>
                </a:cubicBezTo>
                <a:cubicBezTo>
                  <a:pt x="1026672" y="1163521"/>
                  <a:pt x="1019987" y="1170208"/>
                  <a:pt x="1012347" y="1170208"/>
                </a:cubicBezTo>
                <a:cubicBezTo>
                  <a:pt x="1004706" y="1170208"/>
                  <a:pt x="998021" y="1163521"/>
                  <a:pt x="998021" y="1155879"/>
                </a:cubicBezTo>
                <a:cubicBezTo>
                  <a:pt x="998021" y="1148237"/>
                  <a:pt x="1004706" y="1141550"/>
                  <a:pt x="1012347" y="1141550"/>
                </a:cubicBezTo>
                <a:close/>
                <a:moveTo>
                  <a:pt x="869090" y="1141550"/>
                </a:moveTo>
                <a:cubicBezTo>
                  <a:pt x="877683" y="1141550"/>
                  <a:pt x="883415" y="1147282"/>
                  <a:pt x="883415" y="1155879"/>
                </a:cubicBezTo>
                <a:cubicBezTo>
                  <a:pt x="883415" y="1163521"/>
                  <a:pt x="876730" y="1170208"/>
                  <a:pt x="869090" y="1170208"/>
                </a:cubicBezTo>
                <a:cubicBezTo>
                  <a:pt x="861449" y="1170208"/>
                  <a:pt x="854764" y="1163521"/>
                  <a:pt x="854764" y="1155879"/>
                </a:cubicBezTo>
                <a:cubicBezTo>
                  <a:pt x="854764" y="1148237"/>
                  <a:pt x="861449" y="1141550"/>
                  <a:pt x="869090" y="1141550"/>
                </a:cubicBezTo>
                <a:close/>
                <a:moveTo>
                  <a:pt x="726788" y="1141550"/>
                </a:moveTo>
                <a:cubicBezTo>
                  <a:pt x="734427" y="1141550"/>
                  <a:pt x="741113" y="1147282"/>
                  <a:pt x="741113" y="1155879"/>
                </a:cubicBezTo>
                <a:cubicBezTo>
                  <a:pt x="741113" y="1163521"/>
                  <a:pt x="734429" y="1170208"/>
                  <a:pt x="726788" y="1170208"/>
                </a:cubicBezTo>
                <a:cubicBezTo>
                  <a:pt x="719147" y="1170208"/>
                  <a:pt x="712462" y="1163521"/>
                  <a:pt x="712462" y="1155879"/>
                </a:cubicBezTo>
                <a:cubicBezTo>
                  <a:pt x="712462" y="1148237"/>
                  <a:pt x="719147" y="1141550"/>
                  <a:pt x="726788" y="1141550"/>
                </a:cubicBezTo>
                <a:close/>
                <a:moveTo>
                  <a:pt x="584487" y="1141550"/>
                </a:moveTo>
                <a:cubicBezTo>
                  <a:pt x="592128" y="1141550"/>
                  <a:pt x="598812" y="1147282"/>
                  <a:pt x="598812" y="1155879"/>
                </a:cubicBezTo>
                <a:cubicBezTo>
                  <a:pt x="598812" y="1163521"/>
                  <a:pt x="592128" y="1170208"/>
                  <a:pt x="584487" y="1170208"/>
                </a:cubicBezTo>
                <a:cubicBezTo>
                  <a:pt x="576846" y="1170208"/>
                  <a:pt x="570161" y="1163521"/>
                  <a:pt x="570161" y="1155879"/>
                </a:cubicBezTo>
                <a:cubicBezTo>
                  <a:pt x="570161" y="1148237"/>
                  <a:pt x="576846" y="1141550"/>
                  <a:pt x="584487" y="1141550"/>
                </a:cubicBezTo>
                <a:close/>
                <a:moveTo>
                  <a:pt x="441230" y="1141550"/>
                </a:moveTo>
                <a:cubicBezTo>
                  <a:pt x="449825" y="1141550"/>
                  <a:pt x="455555" y="1147282"/>
                  <a:pt x="455555" y="1155879"/>
                </a:cubicBezTo>
                <a:cubicBezTo>
                  <a:pt x="455555" y="1163521"/>
                  <a:pt x="448871" y="1170208"/>
                  <a:pt x="441230" y="1170208"/>
                </a:cubicBezTo>
                <a:cubicBezTo>
                  <a:pt x="433589" y="1170208"/>
                  <a:pt x="426904" y="1163521"/>
                  <a:pt x="426904" y="1155879"/>
                </a:cubicBezTo>
                <a:cubicBezTo>
                  <a:pt x="426904" y="1148237"/>
                  <a:pt x="433589" y="1141550"/>
                  <a:pt x="441230" y="1141550"/>
                </a:cubicBezTo>
                <a:close/>
                <a:moveTo>
                  <a:pt x="298929" y="1141550"/>
                </a:moveTo>
                <a:cubicBezTo>
                  <a:pt x="306569" y="1141550"/>
                  <a:pt x="313254" y="1147282"/>
                  <a:pt x="313254" y="1155879"/>
                </a:cubicBezTo>
                <a:cubicBezTo>
                  <a:pt x="313254" y="1163521"/>
                  <a:pt x="306569" y="1170208"/>
                  <a:pt x="298929" y="1170208"/>
                </a:cubicBezTo>
                <a:cubicBezTo>
                  <a:pt x="291288" y="1170208"/>
                  <a:pt x="284603" y="1163521"/>
                  <a:pt x="284603" y="1155879"/>
                </a:cubicBezTo>
                <a:cubicBezTo>
                  <a:pt x="284603" y="1148237"/>
                  <a:pt x="291288" y="1141550"/>
                  <a:pt x="298929" y="1141550"/>
                </a:cubicBezTo>
                <a:close/>
                <a:moveTo>
                  <a:pt x="156627" y="1141550"/>
                </a:moveTo>
                <a:cubicBezTo>
                  <a:pt x="164267" y="1141550"/>
                  <a:pt x="170952" y="1147282"/>
                  <a:pt x="170952" y="1155879"/>
                </a:cubicBezTo>
                <a:cubicBezTo>
                  <a:pt x="170952" y="1163521"/>
                  <a:pt x="164267" y="1170208"/>
                  <a:pt x="156627" y="1170208"/>
                </a:cubicBezTo>
                <a:cubicBezTo>
                  <a:pt x="148986" y="1170208"/>
                  <a:pt x="142301" y="1163521"/>
                  <a:pt x="142301" y="1155879"/>
                </a:cubicBezTo>
                <a:cubicBezTo>
                  <a:pt x="142301" y="1148237"/>
                  <a:pt x="148986" y="1141550"/>
                  <a:pt x="156627" y="1141550"/>
                </a:cubicBezTo>
                <a:close/>
                <a:moveTo>
                  <a:pt x="14326" y="1140595"/>
                </a:moveTo>
                <a:cubicBezTo>
                  <a:pt x="21966" y="1140595"/>
                  <a:pt x="28651" y="1147282"/>
                  <a:pt x="28651" y="1154924"/>
                </a:cubicBezTo>
                <a:cubicBezTo>
                  <a:pt x="28651" y="1163521"/>
                  <a:pt x="21966" y="1169253"/>
                  <a:pt x="14326" y="1169253"/>
                </a:cubicBezTo>
                <a:cubicBezTo>
                  <a:pt x="6685" y="1169253"/>
                  <a:pt x="0" y="1162566"/>
                  <a:pt x="0" y="1154924"/>
                </a:cubicBezTo>
                <a:cubicBezTo>
                  <a:pt x="0" y="1147282"/>
                  <a:pt x="6685" y="1140595"/>
                  <a:pt x="14326" y="1140595"/>
                </a:cubicBezTo>
                <a:close/>
                <a:moveTo>
                  <a:pt x="1296949" y="998260"/>
                </a:moveTo>
                <a:cubicBezTo>
                  <a:pt x="1305544" y="998260"/>
                  <a:pt x="1311274" y="1004947"/>
                  <a:pt x="1311274" y="1012589"/>
                </a:cubicBezTo>
                <a:cubicBezTo>
                  <a:pt x="1311274" y="1020231"/>
                  <a:pt x="1304589" y="1026918"/>
                  <a:pt x="1296949" y="1026918"/>
                </a:cubicBezTo>
                <a:cubicBezTo>
                  <a:pt x="1289308" y="1026918"/>
                  <a:pt x="1282623" y="1020231"/>
                  <a:pt x="1282623" y="1012589"/>
                </a:cubicBezTo>
                <a:cubicBezTo>
                  <a:pt x="1282623" y="1004947"/>
                  <a:pt x="1289308" y="998260"/>
                  <a:pt x="1296949" y="998260"/>
                </a:cubicBezTo>
                <a:close/>
                <a:moveTo>
                  <a:pt x="1154647" y="998260"/>
                </a:moveTo>
                <a:cubicBezTo>
                  <a:pt x="1162288" y="998260"/>
                  <a:pt x="1168972" y="1004947"/>
                  <a:pt x="1168972" y="1012589"/>
                </a:cubicBezTo>
                <a:cubicBezTo>
                  <a:pt x="1168972" y="1020231"/>
                  <a:pt x="1162288" y="1026918"/>
                  <a:pt x="1154647" y="1026918"/>
                </a:cubicBezTo>
                <a:cubicBezTo>
                  <a:pt x="1147006" y="1026918"/>
                  <a:pt x="1140321" y="1020231"/>
                  <a:pt x="1140321" y="1012589"/>
                </a:cubicBezTo>
                <a:cubicBezTo>
                  <a:pt x="1140321" y="1004947"/>
                  <a:pt x="1147006" y="998260"/>
                  <a:pt x="1154647" y="998260"/>
                </a:cubicBezTo>
                <a:close/>
                <a:moveTo>
                  <a:pt x="1012347" y="998260"/>
                </a:moveTo>
                <a:cubicBezTo>
                  <a:pt x="1019987" y="998260"/>
                  <a:pt x="1026672" y="1004947"/>
                  <a:pt x="1026672" y="1012589"/>
                </a:cubicBezTo>
                <a:cubicBezTo>
                  <a:pt x="1026672" y="1020231"/>
                  <a:pt x="1019987" y="1026918"/>
                  <a:pt x="1012347" y="1026918"/>
                </a:cubicBezTo>
                <a:cubicBezTo>
                  <a:pt x="1004706" y="1026918"/>
                  <a:pt x="998021" y="1020231"/>
                  <a:pt x="998021" y="1012589"/>
                </a:cubicBezTo>
                <a:cubicBezTo>
                  <a:pt x="998021" y="1004947"/>
                  <a:pt x="1004706" y="998260"/>
                  <a:pt x="1012347" y="998260"/>
                </a:cubicBezTo>
                <a:close/>
                <a:moveTo>
                  <a:pt x="869090" y="998260"/>
                </a:moveTo>
                <a:cubicBezTo>
                  <a:pt x="877683" y="998260"/>
                  <a:pt x="883415" y="1004947"/>
                  <a:pt x="883415" y="1012589"/>
                </a:cubicBezTo>
                <a:cubicBezTo>
                  <a:pt x="883415" y="1020231"/>
                  <a:pt x="876730" y="1026918"/>
                  <a:pt x="869090" y="1026918"/>
                </a:cubicBezTo>
                <a:cubicBezTo>
                  <a:pt x="861449" y="1026918"/>
                  <a:pt x="854764" y="1020231"/>
                  <a:pt x="854764" y="1012589"/>
                </a:cubicBezTo>
                <a:cubicBezTo>
                  <a:pt x="854764" y="1004947"/>
                  <a:pt x="861449" y="998260"/>
                  <a:pt x="869090" y="998260"/>
                </a:cubicBezTo>
                <a:close/>
                <a:moveTo>
                  <a:pt x="726788" y="998260"/>
                </a:moveTo>
                <a:cubicBezTo>
                  <a:pt x="734427" y="998260"/>
                  <a:pt x="741113" y="1004947"/>
                  <a:pt x="741113" y="1012589"/>
                </a:cubicBezTo>
                <a:cubicBezTo>
                  <a:pt x="741113" y="1020231"/>
                  <a:pt x="734429" y="1026918"/>
                  <a:pt x="726788" y="1026918"/>
                </a:cubicBezTo>
                <a:cubicBezTo>
                  <a:pt x="719147" y="1026918"/>
                  <a:pt x="712462" y="1020231"/>
                  <a:pt x="712462" y="1012589"/>
                </a:cubicBezTo>
                <a:cubicBezTo>
                  <a:pt x="712462" y="1004947"/>
                  <a:pt x="719147" y="998260"/>
                  <a:pt x="726788" y="998260"/>
                </a:cubicBezTo>
                <a:close/>
                <a:moveTo>
                  <a:pt x="584487" y="998260"/>
                </a:moveTo>
                <a:cubicBezTo>
                  <a:pt x="592128" y="998260"/>
                  <a:pt x="598812" y="1004947"/>
                  <a:pt x="598812" y="1012589"/>
                </a:cubicBezTo>
                <a:cubicBezTo>
                  <a:pt x="598812" y="1020231"/>
                  <a:pt x="592128" y="1026918"/>
                  <a:pt x="584487" y="1026918"/>
                </a:cubicBezTo>
                <a:cubicBezTo>
                  <a:pt x="576846" y="1026918"/>
                  <a:pt x="570161" y="1020231"/>
                  <a:pt x="570161" y="1012589"/>
                </a:cubicBezTo>
                <a:cubicBezTo>
                  <a:pt x="570161" y="1004947"/>
                  <a:pt x="576846" y="998260"/>
                  <a:pt x="584487" y="998260"/>
                </a:cubicBezTo>
                <a:close/>
                <a:moveTo>
                  <a:pt x="441230" y="998260"/>
                </a:moveTo>
                <a:cubicBezTo>
                  <a:pt x="449825" y="998260"/>
                  <a:pt x="455555" y="1004947"/>
                  <a:pt x="455555" y="1012589"/>
                </a:cubicBezTo>
                <a:cubicBezTo>
                  <a:pt x="455555" y="1020231"/>
                  <a:pt x="448871" y="1026918"/>
                  <a:pt x="441230" y="1026918"/>
                </a:cubicBezTo>
                <a:cubicBezTo>
                  <a:pt x="433589" y="1026918"/>
                  <a:pt x="426904" y="1020231"/>
                  <a:pt x="426904" y="1012589"/>
                </a:cubicBezTo>
                <a:cubicBezTo>
                  <a:pt x="426904" y="1004947"/>
                  <a:pt x="433589" y="998260"/>
                  <a:pt x="441230" y="998260"/>
                </a:cubicBezTo>
                <a:close/>
                <a:moveTo>
                  <a:pt x="298929" y="998260"/>
                </a:moveTo>
                <a:cubicBezTo>
                  <a:pt x="306569" y="998260"/>
                  <a:pt x="313254" y="1004947"/>
                  <a:pt x="313254" y="1012589"/>
                </a:cubicBezTo>
                <a:cubicBezTo>
                  <a:pt x="313254" y="1020231"/>
                  <a:pt x="306569" y="1026918"/>
                  <a:pt x="298929" y="1026918"/>
                </a:cubicBezTo>
                <a:cubicBezTo>
                  <a:pt x="291288" y="1026918"/>
                  <a:pt x="284603" y="1020231"/>
                  <a:pt x="284603" y="1012589"/>
                </a:cubicBezTo>
                <a:cubicBezTo>
                  <a:pt x="284603" y="1004947"/>
                  <a:pt x="291288" y="998260"/>
                  <a:pt x="298929" y="998260"/>
                </a:cubicBezTo>
                <a:close/>
                <a:moveTo>
                  <a:pt x="156627" y="998260"/>
                </a:moveTo>
                <a:cubicBezTo>
                  <a:pt x="164267" y="998260"/>
                  <a:pt x="170952" y="1004947"/>
                  <a:pt x="170952" y="1012589"/>
                </a:cubicBezTo>
                <a:cubicBezTo>
                  <a:pt x="170952" y="1020231"/>
                  <a:pt x="164267" y="1026918"/>
                  <a:pt x="156627" y="1026918"/>
                </a:cubicBezTo>
                <a:cubicBezTo>
                  <a:pt x="148986" y="1026918"/>
                  <a:pt x="142301" y="1020231"/>
                  <a:pt x="142301" y="1012589"/>
                </a:cubicBezTo>
                <a:cubicBezTo>
                  <a:pt x="142301" y="1004947"/>
                  <a:pt x="148986" y="998260"/>
                  <a:pt x="156627" y="998260"/>
                </a:cubicBezTo>
                <a:close/>
                <a:moveTo>
                  <a:pt x="14326" y="998260"/>
                </a:moveTo>
                <a:cubicBezTo>
                  <a:pt x="21966" y="998260"/>
                  <a:pt x="28651" y="1004947"/>
                  <a:pt x="28651" y="1012589"/>
                </a:cubicBezTo>
                <a:cubicBezTo>
                  <a:pt x="28651" y="1020231"/>
                  <a:pt x="21966" y="1026918"/>
                  <a:pt x="14326" y="1026918"/>
                </a:cubicBezTo>
                <a:cubicBezTo>
                  <a:pt x="6685" y="1026918"/>
                  <a:pt x="0" y="1020231"/>
                  <a:pt x="0" y="1012589"/>
                </a:cubicBezTo>
                <a:cubicBezTo>
                  <a:pt x="0" y="1004947"/>
                  <a:pt x="6685" y="998260"/>
                  <a:pt x="14326" y="998260"/>
                </a:cubicBezTo>
                <a:close/>
                <a:moveTo>
                  <a:pt x="1296949" y="855924"/>
                </a:moveTo>
                <a:cubicBezTo>
                  <a:pt x="1305544" y="855924"/>
                  <a:pt x="1311274" y="862611"/>
                  <a:pt x="1311274" y="870253"/>
                </a:cubicBezTo>
                <a:cubicBezTo>
                  <a:pt x="1311274" y="877895"/>
                  <a:pt x="1304589" y="884582"/>
                  <a:pt x="1296949" y="884582"/>
                </a:cubicBezTo>
                <a:cubicBezTo>
                  <a:pt x="1289308" y="884582"/>
                  <a:pt x="1282623" y="877895"/>
                  <a:pt x="1282623" y="870253"/>
                </a:cubicBezTo>
                <a:cubicBezTo>
                  <a:pt x="1282623" y="862611"/>
                  <a:pt x="1289308" y="855924"/>
                  <a:pt x="1296949" y="855924"/>
                </a:cubicBezTo>
                <a:close/>
                <a:moveTo>
                  <a:pt x="1154647" y="855924"/>
                </a:moveTo>
                <a:cubicBezTo>
                  <a:pt x="1162288" y="855924"/>
                  <a:pt x="1168972" y="862611"/>
                  <a:pt x="1168972" y="870253"/>
                </a:cubicBezTo>
                <a:cubicBezTo>
                  <a:pt x="1168972" y="877895"/>
                  <a:pt x="1162288" y="884582"/>
                  <a:pt x="1154647" y="884582"/>
                </a:cubicBezTo>
                <a:cubicBezTo>
                  <a:pt x="1147006" y="884582"/>
                  <a:pt x="1140321" y="877895"/>
                  <a:pt x="1140321" y="870253"/>
                </a:cubicBezTo>
                <a:cubicBezTo>
                  <a:pt x="1140321" y="862611"/>
                  <a:pt x="1147006" y="855924"/>
                  <a:pt x="1154647" y="855924"/>
                </a:cubicBezTo>
                <a:close/>
                <a:moveTo>
                  <a:pt x="1012347" y="855924"/>
                </a:moveTo>
                <a:cubicBezTo>
                  <a:pt x="1019987" y="855924"/>
                  <a:pt x="1026672" y="862611"/>
                  <a:pt x="1026672" y="870253"/>
                </a:cubicBezTo>
                <a:cubicBezTo>
                  <a:pt x="1026672" y="877895"/>
                  <a:pt x="1019987" y="884582"/>
                  <a:pt x="1012347" y="884582"/>
                </a:cubicBezTo>
                <a:cubicBezTo>
                  <a:pt x="1004706" y="884582"/>
                  <a:pt x="998021" y="877895"/>
                  <a:pt x="998021" y="870253"/>
                </a:cubicBezTo>
                <a:cubicBezTo>
                  <a:pt x="998021" y="862611"/>
                  <a:pt x="1004706" y="855924"/>
                  <a:pt x="1012347" y="855924"/>
                </a:cubicBezTo>
                <a:close/>
                <a:moveTo>
                  <a:pt x="869090" y="855924"/>
                </a:moveTo>
                <a:cubicBezTo>
                  <a:pt x="877683" y="855924"/>
                  <a:pt x="883415" y="862611"/>
                  <a:pt x="883415" y="870253"/>
                </a:cubicBezTo>
                <a:cubicBezTo>
                  <a:pt x="883415" y="877895"/>
                  <a:pt x="876730" y="884582"/>
                  <a:pt x="869090" y="884582"/>
                </a:cubicBezTo>
                <a:cubicBezTo>
                  <a:pt x="861449" y="884582"/>
                  <a:pt x="854764" y="877895"/>
                  <a:pt x="854764" y="870253"/>
                </a:cubicBezTo>
                <a:cubicBezTo>
                  <a:pt x="854764" y="862611"/>
                  <a:pt x="861449" y="855924"/>
                  <a:pt x="869090" y="855924"/>
                </a:cubicBezTo>
                <a:close/>
                <a:moveTo>
                  <a:pt x="726788" y="855924"/>
                </a:moveTo>
                <a:cubicBezTo>
                  <a:pt x="734427" y="855924"/>
                  <a:pt x="741113" y="862611"/>
                  <a:pt x="741113" y="870253"/>
                </a:cubicBezTo>
                <a:cubicBezTo>
                  <a:pt x="741113" y="877895"/>
                  <a:pt x="734429" y="884582"/>
                  <a:pt x="726788" y="884582"/>
                </a:cubicBezTo>
                <a:cubicBezTo>
                  <a:pt x="719147" y="884582"/>
                  <a:pt x="712462" y="877895"/>
                  <a:pt x="712462" y="870253"/>
                </a:cubicBezTo>
                <a:cubicBezTo>
                  <a:pt x="712462" y="862611"/>
                  <a:pt x="719147" y="855924"/>
                  <a:pt x="726788" y="855924"/>
                </a:cubicBezTo>
                <a:close/>
                <a:moveTo>
                  <a:pt x="584487" y="855924"/>
                </a:moveTo>
                <a:cubicBezTo>
                  <a:pt x="592128" y="855924"/>
                  <a:pt x="598812" y="862611"/>
                  <a:pt x="598812" y="870253"/>
                </a:cubicBezTo>
                <a:cubicBezTo>
                  <a:pt x="598812" y="877895"/>
                  <a:pt x="592128" y="884582"/>
                  <a:pt x="584487" y="884582"/>
                </a:cubicBezTo>
                <a:cubicBezTo>
                  <a:pt x="576846" y="884582"/>
                  <a:pt x="570161" y="877895"/>
                  <a:pt x="570161" y="870253"/>
                </a:cubicBezTo>
                <a:cubicBezTo>
                  <a:pt x="570161" y="862611"/>
                  <a:pt x="576846" y="855924"/>
                  <a:pt x="584487" y="855924"/>
                </a:cubicBezTo>
                <a:close/>
                <a:moveTo>
                  <a:pt x="441230" y="855924"/>
                </a:moveTo>
                <a:cubicBezTo>
                  <a:pt x="449825" y="855924"/>
                  <a:pt x="455555" y="862611"/>
                  <a:pt x="455555" y="870253"/>
                </a:cubicBezTo>
                <a:cubicBezTo>
                  <a:pt x="455555" y="877895"/>
                  <a:pt x="448871" y="884582"/>
                  <a:pt x="441230" y="884582"/>
                </a:cubicBezTo>
                <a:cubicBezTo>
                  <a:pt x="433589" y="884582"/>
                  <a:pt x="426904" y="877895"/>
                  <a:pt x="426904" y="870253"/>
                </a:cubicBezTo>
                <a:cubicBezTo>
                  <a:pt x="426904" y="862611"/>
                  <a:pt x="433589" y="855924"/>
                  <a:pt x="441230" y="855924"/>
                </a:cubicBezTo>
                <a:close/>
                <a:moveTo>
                  <a:pt x="298929" y="855924"/>
                </a:moveTo>
                <a:cubicBezTo>
                  <a:pt x="306569" y="855924"/>
                  <a:pt x="313254" y="862611"/>
                  <a:pt x="313254" y="870253"/>
                </a:cubicBezTo>
                <a:cubicBezTo>
                  <a:pt x="313254" y="877895"/>
                  <a:pt x="306569" y="884582"/>
                  <a:pt x="298929" y="884582"/>
                </a:cubicBezTo>
                <a:cubicBezTo>
                  <a:pt x="291288" y="884582"/>
                  <a:pt x="284603" y="877895"/>
                  <a:pt x="284603" y="870253"/>
                </a:cubicBezTo>
                <a:cubicBezTo>
                  <a:pt x="284603" y="862611"/>
                  <a:pt x="291288" y="855924"/>
                  <a:pt x="298929" y="855924"/>
                </a:cubicBezTo>
                <a:close/>
                <a:moveTo>
                  <a:pt x="156627" y="855924"/>
                </a:moveTo>
                <a:cubicBezTo>
                  <a:pt x="164267" y="855924"/>
                  <a:pt x="170952" y="862611"/>
                  <a:pt x="170952" y="870253"/>
                </a:cubicBezTo>
                <a:cubicBezTo>
                  <a:pt x="170952" y="877895"/>
                  <a:pt x="164267" y="884582"/>
                  <a:pt x="156627" y="884582"/>
                </a:cubicBezTo>
                <a:cubicBezTo>
                  <a:pt x="148986" y="884582"/>
                  <a:pt x="142301" y="877895"/>
                  <a:pt x="142301" y="870253"/>
                </a:cubicBezTo>
                <a:cubicBezTo>
                  <a:pt x="142301" y="862611"/>
                  <a:pt x="148986" y="855924"/>
                  <a:pt x="156627" y="855924"/>
                </a:cubicBezTo>
                <a:close/>
                <a:moveTo>
                  <a:pt x="14326" y="855924"/>
                </a:moveTo>
                <a:cubicBezTo>
                  <a:pt x="21966" y="855924"/>
                  <a:pt x="28651" y="862611"/>
                  <a:pt x="28651" y="870253"/>
                </a:cubicBezTo>
                <a:cubicBezTo>
                  <a:pt x="28651" y="877895"/>
                  <a:pt x="21966" y="884582"/>
                  <a:pt x="14326" y="884582"/>
                </a:cubicBezTo>
                <a:cubicBezTo>
                  <a:pt x="6685" y="884582"/>
                  <a:pt x="0" y="877895"/>
                  <a:pt x="0" y="870253"/>
                </a:cubicBezTo>
                <a:cubicBezTo>
                  <a:pt x="0" y="862611"/>
                  <a:pt x="6685" y="855924"/>
                  <a:pt x="14326" y="855924"/>
                </a:cubicBezTo>
                <a:close/>
                <a:moveTo>
                  <a:pt x="1296949" y="713588"/>
                </a:moveTo>
                <a:cubicBezTo>
                  <a:pt x="1305544" y="713588"/>
                  <a:pt x="1311274" y="719320"/>
                  <a:pt x="1311274" y="727917"/>
                </a:cubicBezTo>
                <a:cubicBezTo>
                  <a:pt x="1311274" y="735559"/>
                  <a:pt x="1304589" y="742246"/>
                  <a:pt x="1296949" y="742246"/>
                </a:cubicBezTo>
                <a:cubicBezTo>
                  <a:pt x="1289308" y="742246"/>
                  <a:pt x="1282623" y="735559"/>
                  <a:pt x="1282623" y="727917"/>
                </a:cubicBezTo>
                <a:cubicBezTo>
                  <a:pt x="1282623" y="720275"/>
                  <a:pt x="1289308" y="713588"/>
                  <a:pt x="1296949" y="713588"/>
                </a:cubicBezTo>
                <a:close/>
                <a:moveTo>
                  <a:pt x="1154647" y="713588"/>
                </a:moveTo>
                <a:cubicBezTo>
                  <a:pt x="1162288" y="713588"/>
                  <a:pt x="1168972" y="719320"/>
                  <a:pt x="1168972" y="727917"/>
                </a:cubicBezTo>
                <a:cubicBezTo>
                  <a:pt x="1168972" y="735559"/>
                  <a:pt x="1162288" y="742246"/>
                  <a:pt x="1154647" y="742246"/>
                </a:cubicBezTo>
                <a:cubicBezTo>
                  <a:pt x="1147006" y="742246"/>
                  <a:pt x="1140321" y="735559"/>
                  <a:pt x="1140321" y="727917"/>
                </a:cubicBezTo>
                <a:cubicBezTo>
                  <a:pt x="1140321" y="720275"/>
                  <a:pt x="1147006" y="713588"/>
                  <a:pt x="1154647" y="713588"/>
                </a:cubicBezTo>
                <a:close/>
                <a:moveTo>
                  <a:pt x="1012347" y="713588"/>
                </a:moveTo>
                <a:cubicBezTo>
                  <a:pt x="1019987" y="713588"/>
                  <a:pt x="1026672" y="719320"/>
                  <a:pt x="1026672" y="727917"/>
                </a:cubicBezTo>
                <a:cubicBezTo>
                  <a:pt x="1026672" y="735559"/>
                  <a:pt x="1019987" y="742246"/>
                  <a:pt x="1012347" y="742246"/>
                </a:cubicBezTo>
                <a:cubicBezTo>
                  <a:pt x="1004706" y="742246"/>
                  <a:pt x="998021" y="735559"/>
                  <a:pt x="998021" y="727917"/>
                </a:cubicBezTo>
                <a:cubicBezTo>
                  <a:pt x="998021" y="720275"/>
                  <a:pt x="1004706" y="713588"/>
                  <a:pt x="1012347" y="713588"/>
                </a:cubicBezTo>
                <a:close/>
                <a:moveTo>
                  <a:pt x="869090" y="713588"/>
                </a:moveTo>
                <a:cubicBezTo>
                  <a:pt x="877683" y="713588"/>
                  <a:pt x="883415" y="719320"/>
                  <a:pt x="883415" y="727917"/>
                </a:cubicBezTo>
                <a:cubicBezTo>
                  <a:pt x="883415" y="735559"/>
                  <a:pt x="876730" y="742246"/>
                  <a:pt x="869090" y="742246"/>
                </a:cubicBezTo>
                <a:cubicBezTo>
                  <a:pt x="861449" y="742246"/>
                  <a:pt x="854764" y="735559"/>
                  <a:pt x="854764" y="727917"/>
                </a:cubicBezTo>
                <a:cubicBezTo>
                  <a:pt x="854764" y="720275"/>
                  <a:pt x="861449" y="713588"/>
                  <a:pt x="869090" y="713588"/>
                </a:cubicBezTo>
                <a:close/>
                <a:moveTo>
                  <a:pt x="726788" y="713588"/>
                </a:moveTo>
                <a:cubicBezTo>
                  <a:pt x="734427" y="713588"/>
                  <a:pt x="741113" y="719320"/>
                  <a:pt x="741113" y="727917"/>
                </a:cubicBezTo>
                <a:cubicBezTo>
                  <a:pt x="741113" y="735559"/>
                  <a:pt x="734429" y="742246"/>
                  <a:pt x="726788" y="742246"/>
                </a:cubicBezTo>
                <a:cubicBezTo>
                  <a:pt x="719147" y="742246"/>
                  <a:pt x="712462" y="735559"/>
                  <a:pt x="712462" y="727917"/>
                </a:cubicBezTo>
                <a:cubicBezTo>
                  <a:pt x="712462" y="720275"/>
                  <a:pt x="719147" y="713588"/>
                  <a:pt x="726788" y="713588"/>
                </a:cubicBezTo>
                <a:close/>
                <a:moveTo>
                  <a:pt x="584487" y="713588"/>
                </a:moveTo>
                <a:cubicBezTo>
                  <a:pt x="592128" y="713588"/>
                  <a:pt x="598812" y="719320"/>
                  <a:pt x="598812" y="727917"/>
                </a:cubicBezTo>
                <a:cubicBezTo>
                  <a:pt x="598812" y="735559"/>
                  <a:pt x="592128" y="742246"/>
                  <a:pt x="584487" y="742246"/>
                </a:cubicBezTo>
                <a:cubicBezTo>
                  <a:pt x="576846" y="742246"/>
                  <a:pt x="570161" y="735559"/>
                  <a:pt x="570161" y="727917"/>
                </a:cubicBezTo>
                <a:cubicBezTo>
                  <a:pt x="570161" y="720275"/>
                  <a:pt x="576846" y="713588"/>
                  <a:pt x="584487" y="713588"/>
                </a:cubicBezTo>
                <a:close/>
                <a:moveTo>
                  <a:pt x="441230" y="713588"/>
                </a:moveTo>
                <a:cubicBezTo>
                  <a:pt x="449825" y="713588"/>
                  <a:pt x="455555" y="719320"/>
                  <a:pt x="455555" y="727917"/>
                </a:cubicBezTo>
                <a:cubicBezTo>
                  <a:pt x="455555" y="735559"/>
                  <a:pt x="448871" y="742246"/>
                  <a:pt x="441230" y="742246"/>
                </a:cubicBezTo>
                <a:cubicBezTo>
                  <a:pt x="433589" y="742246"/>
                  <a:pt x="426904" y="735559"/>
                  <a:pt x="426904" y="727917"/>
                </a:cubicBezTo>
                <a:cubicBezTo>
                  <a:pt x="426904" y="720275"/>
                  <a:pt x="433589" y="713588"/>
                  <a:pt x="441230" y="713588"/>
                </a:cubicBezTo>
                <a:close/>
                <a:moveTo>
                  <a:pt x="298929" y="713588"/>
                </a:moveTo>
                <a:cubicBezTo>
                  <a:pt x="306569" y="713588"/>
                  <a:pt x="313254" y="719320"/>
                  <a:pt x="313254" y="727917"/>
                </a:cubicBezTo>
                <a:cubicBezTo>
                  <a:pt x="313254" y="735559"/>
                  <a:pt x="306569" y="742246"/>
                  <a:pt x="298929" y="742246"/>
                </a:cubicBezTo>
                <a:cubicBezTo>
                  <a:pt x="291288" y="742246"/>
                  <a:pt x="284603" y="735559"/>
                  <a:pt x="284603" y="727917"/>
                </a:cubicBezTo>
                <a:cubicBezTo>
                  <a:pt x="284603" y="720275"/>
                  <a:pt x="291288" y="713588"/>
                  <a:pt x="298929" y="713588"/>
                </a:cubicBezTo>
                <a:close/>
                <a:moveTo>
                  <a:pt x="156627" y="713588"/>
                </a:moveTo>
                <a:cubicBezTo>
                  <a:pt x="164267" y="713588"/>
                  <a:pt x="170952" y="719320"/>
                  <a:pt x="170952" y="727917"/>
                </a:cubicBezTo>
                <a:cubicBezTo>
                  <a:pt x="170952" y="735559"/>
                  <a:pt x="164267" y="742246"/>
                  <a:pt x="156627" y="742246"/>
                </a:cubicBezTo>
                <a:cubicBezTo>
                  <a:pt x="148986" y="742246"/>
                  <a:pt x="142301" y="735559"/>
                  <a:pt x="142301" y="727917"/>
                </a:cubicBezTo>
                <a:cubicBezTo>
                  <a:pt x="142301" y="720275"/>
                  <a:pt x="148986" y="713588"/>
                  <a:pt x="156627" y="713588"/>
                </a:cubicBezTo>
                <a:close/>
                <a:moveTo>
                  <a:pt x="14326" y="712633"/>
                </a:moveTo>
                <a:cubicBezTo>
                  <a:pt x="21966" y="712633"/>
                  <a:pt x="28651" y="719320"/>
                  <a:pt x="28651" y="726962"/>
                </a:cubicBezTo>
                <a:cubicBezTo>
                  <a:pt x="28651" y="735559"/>
                  <a:pt x="21966" y="741291"/>
                  <a:pt x="14326" y="741291"/>
                </a:cubicBezTo>
                <a:cubicBezTo>
                  <a:pt x="6685" y="741291"/>
                  <a:pt x="0" y="734604"/>
                  <a:pt x="0" y="726962"/>
                </a:cubicBezTo>
                <a:cubicBezTo>
                  <a:pt x="0" y="719320"/>
                  <a:pt x="6685" y="712633"/>
                  <a:pt x="14326" y="712633"/>
                </a:cubicBezTo>
                <a:close/>
                <a:moveTo>
                  <a:pt x="1296949" y="570298"/>
                </a:moveTo>
                <a:cubicBezTo>
                  <a:pt x="1305544" y="570298"/>
                  <a:pt x="1311274" y="576985"/>
                  <a:pt x="1311274" y="584627"/>
                </a:cubicBezTo>
                <a:cubicBezTo>
                  <a:pt x="1311274" y="592269"/>
                  <a:pt x="1304589" y="598956"/>
                  <a:pt x="1296949" y="598956"/>
                </a:cubicBezTo>
                <a:cubicBezTo>
                  <a:pt x="1289308" y="598956"/>
                  <a:pt x="1282623" y="592269"/>
                  <a:pt x="1282623" y="584627"/>
                </a:cubicBezTo>
                <a:cubicBezTo>
                  <a:pt x="1282623" y="576985"/>
                  <a:pt x="1289308" y="570298"/>
                  <a:pt x="1296949" y="570298"/>
                </a:cubicBezTo>
                <a:close/>
                <a:moveTo>
                  <a:pt x="1154647" y="570298"/>
                </a:moveTo>
                <a:cubicBezTo>
                  <a:pt x="1162288" y="570298"/>
                  <a:pt x="1168972" y="576985"/>
                  <a:pt x="1168972" y="584627"/>
                </a:cubicBezTo>
                <a:cubicBezTo>
                  <a:pt x="1168972" y="592269"/>
                  <a:pt x="1162288" y="598956"/>
                  <a:pt x="1154647" y="598956"/>
                </a:cubicBezTo>
                <a:cubicBezTo>
                  <a:pt x="1147006" y="598956"/>
                  <a:pt x="1140321" y="592269"/>
                  <a:pt x="1140321" y="584627"/>
                </a:cubicBezTo>
                <a:cubicBezTo>
                  <a:pt x="1140321" y="576985"/>
                  <a:pt x="1147006" y="570298"/>
                  <a:pt x="1154647" y="570298"/>
                </a:cubicBezTo>
                <a:close/>
                <a:moveTo>
                  <a:pt x="1012347" y="570298"/>
                </a:moveTo>
                <a:cubicBezTo>
                  <a:pt x="1019987" y="570298"/>
                  <a:pt x="1026672" y="576985"/>
                  <a:pt x="1026672" y="584627"/>
                </a:cubicBezTo>
                <a:cubicBezTo>
                  <a:pt x="1026672" y="592269"/>
                  <a:pt x="1019987" y="598956"/>
                  <a:pt x="1012347" y="598956"/>
                </a:cubicBezTo>
                <a:cubicBezTo>
                  <a:pt x="1004706" y="598956"/>
                  <a:pt x="998021" y="592269"/>
                  <a:pt x="998021" y="584627"/>
                </a:cubicBezTo>
                <a:cubicBezTo>
                  <a:pt x="998021" y="576985"/>
                  <a:pt x="1004706" y="570298"/>
                  <a:pt x="1012347" y="570298"/>
                </a:cubicBezTo>
                <a:close/>
                <a:moveTo>
                  <a:pt x="869090" y="570298"/>
                </a:moveTo>
                <a:cubicBezTo>
                  <a:pt x="877683" y="570298"/>
                  <a:pt x="883415" y="576985"/>
                  <a:pt x="883415" y="584627"/>
                </a:cubicBezTo>
                <a:cubicBezTo>
                  <a:pt x="883415" y="592269"/>
                  <a:pt x="876730" y="598956"/>
                  <a:pt x="869090" y="598956"/>
                </a:cubicBezTo>
                <a:cubicBezTo>
                  <a:pt x="861449" y="598956"/>
                  <a:pt x="854764" y="592269"/>
                  <a:pt x="854764" y="584627"/>
                </a:cubicBezTo>
                <a:cubicBezTo>
                  <a:pt x="854764" y="576985"/>
                  <a:pt x="861449" y="570298"/>
                  <a:pt x="869090" y="570298"/>
                </a:cubicBezTo>
                <a:close/>
                <a:moveTo>
                  <a:pt x="726788" y="570298"/>
                </a:moveTo>
                <a:cubicBezTo>
                  <a:pt x="734427" y="570298"/>
                  <a:pt x="741113" y="576985"/>
                  <a:pt x="741113" y="584627"/>
                </a:cubicBezTo>
                <a:cubicBezTo>
                  <a:pt x="741113" y="592269"/>
                  <a:pt x="734429" y="598956"/>
                  <a:pt x="726788" y="598956"/>
                </a:cubicBezTo>
                <a:cubicBezTo>
                  <a:pt x="719147" y="598956"/>
                  <a:pt x="712462" y="592269"/>
                  <a:pt x="712462" y="584627"/>
                </a:cubicBezTo>
                <a:cubicBezTo>
                  <a:pt x="712462" y="576985"/>
                  <a:pt x="719147" y="570298"/>
                  <a:pt x="726788" y="570298"/>
                </a:cubicBezTo>
                <a:close/>
                <a:moveTo>
                  <a:pt x="584487" y="570298"/>
                </a:moveTo>
                <a:cubicBezTo>
                  <a:pt x="592128" y="570298"/>
                  <a:pt x="598812" y="576985"/>
                  <a:pt x="598812" y="584627"/>
                </a:cubicBezTo>
                <a:cubicBezTo>
                  <a:pt x="598812" y="592269"/>
                  <a:pt x="592128" y="598956"/>
                  <a:pt x="584487" y="598956"/>
                </a:cubicBezTo>
                <a:cubicBezTo>
                  <a:pt x="576846" y="598956"/>
                  <a:pt x="570161" y="592269"/>
                  <a:pt x="570161" y="584627"/>
                </a:cubicBezTo>
                <a:cubicBezTo>
                  <a:pt x="570161" y="576985"/>
                  <a:pt x="576846" y="570298"/>
                  <a:pt x="584487" y="570298"/>
                </a:cubicBezTo>
                <a:close/>
                <a:moveTo>
                  <a:pt x="441230" y="570298"/>
                </a:moveTo>
                <a:cubicBezTo>
                  <a:pt x="449825" y="570298"/>
                  <a:pt x="455555" y="576985"/>
                  <a:pt x="455555" y="584627"/>
                </a:cubicBezTo>
                <a:cubicBezTo>
                  <a:pt x="455555" y="592269"/>
                  <a:pt x="448871" y="598956"/>
                  <a:pt x="441230" y="598956"/>
                </a:cubicBezTo>
                <a:cubicBezTo>
                  <a:pt x="433589" y="598956"/>
                  <a:pt x="426904" y="592269"/>
                  <a:pt x="426904" y="584627"/>
                </a:cubicBezTo>
                <a:cubicBezTo>
                  <a:pt x="426904" y="576985"/>
                  <a:pt x="433589" y="570298"/>
                  <a:pt x="441230" y="570298"/>
                </a:cubicBezTo>
                <a:close/>
                <a:moveTo>
                  <a:pt x="298929" y="570298"/>
                </a:moveTo>
                <a:cubicBezTo>
                  <a:pt x="306569" y="570298"/>
                  <a:pt x="313254" y="576985"/>
                  <a:pt x="313254" y="584627"/>
                </a:cubicBezTo>
                <a:cubicBezTo>
                  <a:pt x="313254" y="592269"/>
                  <a:pt x="306569" y="598956"/>
                  <a:pt x="298929" y="598956"/>
                </a:cubicBezTo>
                <a:cubicBezTo>
                  <a:pt x="291288" y="598956"/>
                  <a:pt x="284603" y="592269"/>
                  <a:pt x="284603" y="584627"/>
                </a:cubicBezTo>
                <a:cubicBezTo>
                  <a:pt x="284603" y="576985"/>
                  <a:pt x="291288" y="570298"/>
                  <a:pt x="298929" y="570298"/>
                </a:cubicBezTo>
                <a:close/>
                <a:moveTo>
                  <a:pt x="156627" y="570298"/>
                </a:moveTo>
                <a:cubicBezTo>
                  <a:pt x="164267" y="570298"/>
                  <a:pt x="170952" y="576985"/>
                  <a:pt x="170952" y="584627"/>
                </a:cubicBezTo>
                <a:cubicBezTo>
                  <a:pt x="170952" y="592269"/>
                  <a:pt x="164267" y="598956"/>
                  <a:pt x="156627" y="598956"/>
                </a:cubicBezTo>
                <a:cubicBezTo>
                  <a:pt x="148986" y="598956"/>
                  <a:pt x="142301" y="592269"/>
                  <a:pt x="142301" y="584627"/>
                </a:cubicBezTo>
                <a:cubicBezTo>
                  <a:pt x="142301" y="576985"/>
                  <a:pt x="148986" y="570298"/>
                  <a:pt x="156627" y="570298"/>
                </a:cubicBezTo>
                <a:close/>
                <a:moveTo>
                  <a:pt x="14326" y="570298"/>
                </a:moveTo>
                <a:cubicBezTo>
                  <a:pt x="21966" y="570298"/>
                  <a:pt x="28651" y="576985"/>
                  <a:pt x="28651" y="584627"/>
                </a:cubicBezTo>
                <a:cubicBezTo>
                  <a:pt x="28651" y="593224"/>
                  <a:pt x="21966" y="598956"/>
                  <a:pt x="14326" y="598956"/>
                </a:cubicBezTo>
                <a:cubicBezTo>
                  <a:pt x="6685" y="598956"/>
                  <a:pt x="0" y="592269"/>
                  <a:pt x="0" y="584627"/>
                </a:cubicBezTo>
                <a:cubicBezTo>
                  <a:pt x="0" y="576985"/>
                  <a:pt x="6685" y="570298"/>
                  <a:pt x="14326" y="570298"/>
                </a:cubicBezTo>
                <a:close/>
                <a:moveTo>
                  <a:pt x="1296949" y="427962"/>
                </a:moveTo>
                <a:cubicBezTo>
                  <a:pt x="1305544" y="427962"/>
                  <a:pt x="1311274" y="434649"/>
                  <a:pt x="1311274" y="442291"/>
                </a:cubicBezTo>
                <a:cubicBezTo>
                  <a:pt x="1311274" y="449933"/>
                  <a:pt x="1304589" y="456620"/>
                  <a:pt x="1296949" y="456620"/>
                </a:cubicBezTo>
                <a:cubicBezTo>
                  <a:pt x="1289308" y="456620"/>
                  <a:pt x="1282623" y="449933"/>
                  <a:pt x="1282623" y="442291"/>
                </a:cubicBezTo>
                <a:cubicBezTo>
                  <a:pt x="1282623" y="434649"/>
                  <a:pt x="1289308" y="427962"/>
                  <a:pt x="1296949" y="427962"/>
                </a:cubicBezTo>
                <a:close/>
                <a:moveTo>
                  <a:pt x="1154647" y="427962"/>
                </a:moveTo>
                <a:cubicBezTo>
                  <a:pt x="1162288" y="427962"/>
                  <a:pt x="1168972" y="434649"/>
                  <a:pt x="1168972" y="442291"/>
                </a:cubicBezTo>
                <a:cubicBezTo>
                  <a:pt x="1168972" y="449933"/>
                  <a:pt x="1162288" y="456620"/>
                  <a:pt x="1154647" y="456620"/>
                </a:cubicBezTo>
                <a:cubicBezTo>
                  <a:pt x="1147006" y="456620"/>
                  <a:pt x="1140321" y="449933"/>
                  <a:pt x="1140321" y="442291"/>
                </a:cubicBezTo>
                <a:cubicBezTo>
                  <a:pt x="1140321" y="434649"/>
                  <a:pt x="1147006" y="427962"/>
                  <a:pt x="1154647" y="427962"/>
                </a:cubicBezTo>
                <a:close/>
                <a:moveTo>
                  <a:pt x="1012347" y="427962"/>
                </a:moveTo>
                <a:cubicBezTo>
                  <a:pt x="1019987" y="427962"/>
                  <a:pt x="1026672" y="434649"/>
                  <a:pt x="1026672" y="442291"/>
                </a:cubicBezTo>
                <a:cubicBezTo>
                  <a:pt x="1026672" y="449933"/>
                  <a:pt x="1019987" y="456620"/>
                  <a:pt x="1012347" y="456620"/>
                </a:cubicBezTo>
                <a:cubicBezTo>
                  <a:pt x="1004706" y="456620"/>
                  <a:pt x="998021" y="449933"/>
                  <a:pt x="998021" y="442291"/>
                </a:cubicBezTo>
                <a:cubicBezTo>
                  <a:pt x="998021" y="434649"/>
                  <a:pt x="1004706" y="427962"/>
                  <a:pt x="1012347" y="427962"/>
                </a:cubicBezTo>
                <a:close/>
                <a:moveTo>
                  <a:pt x="869090" y="427962"/>
                </a:moveTo>
                <a:cubicBezTo>
                  <a:pt x="877683" y="427962"/>
                  <a:pt x="883415" y="434649"/>
                  <a:pt x="883415" y="442291"/>
                </a:cubicBezTo>
                <a:cubicBezTo>
                  <a:pt x="883415" y="449933"/>
                  <a:pt x="876730" y="456620"/>
                  <a:pt x="869090" y="456620"/>
                </a:cubicBezTo>
                <a:cubicBezTo>
                  <a:pt x="861449" y="456620"/>
                  <a:pt x="854764" y="449933"/>
                  <a:pt x="854764" y="442291"/>
                </a:cubicBezTo>
                <a:cubicBezTo>
                  <a:pt x="854764" y="434649"/>
                  <a:pt x="861449" y="427962"/>
                  <a:pt x="869090" y="427962"/>
                </a:cubicBezTo>
                <a:close/>
                <a:moveTo>
                  <a:pt x="726788" y="427962"/>
                </a:moveTo>
                <a:cubicBezTo>
                  <a:pt x="734427" y="427962"/>
                  <a:pt x="741113" y="434649"/>
                  <a:pt x="741113" y="442291"/>
                </a:cubicBezTo>
                <a:cubicBezTo>
                  <a:pt x="741113" y="449933"/>
                  <a:pt x="734429" y="456620"/>
                  <a:pt x="726788" y="456620"/>
                </a:cubicBezTo>
                <a:cubicBezTo>
                  <a:pt x="719147" y="456620"/>
                  <a:pt x="712462" y="449933"/>
                  <a:pt x="712462" y="442291"/>
                </a:cubicBezTo>
                <a:cubicBezTo>
                  <a:pt x="712462" y="434649"/>
                  <a:pt x="719147" y="427962"/>
                  <a:pt x="726788" y="427962"/>
                </a:cubicBezTo>
                <a:close/>
                <a:moveTo>
                  <a:pt x="584487" y="427962"/>
                </a:moveTo>
                <a:cubicBezTo>
                  <a:pt x="592128" y="427962"/>
                  <a:pt x="598812" y="434649"/>
                  <a:pt x="598812" y="442291"/>
                </a:cubicBezTo>
                <a:cubicBezTo>
                  <a:pt x="598812" y="449933"/>
                  <a:pt x="592128" y="456620"/>
                  <a:pt x="584487" y="456620"/>
                </a:cubicBezTo>
                <a:cubicBezTo>
                  <a:pt x="576846" y="456620"/>
                  <a:pt x="570161" y="449933"/>
                  <a:pt x="570161" y="442291"/>
                </a:cubicBezTo>
                <a:cubicBezTo>
                  <a:pt x="570161" y="434649"/>
                  <a:pt x="576846" y="427962"/>
                  <a:pt x="584487" y="427962"/>
                </a:cubicBezTo>
                <a:close/>
                <a:moveTo>
                  <a:pt x="441230" y="427962"/>
                </a:moveTo>
                <a:cubicBezTo>
                  <a:pt x="449825" y="427962"/>
                  <a:pt x="455555" y="434649"/>
                  <a:pt x="455555" y="442291"/>
                </a:cubicBezTo>
                <a:cubicBezTo>
                  <a:pt x="455555" y="449933"/>
                  <a:pt x="448871" y="456620"/>
                  <a:pt x="441230" y="456620"/>
                </a:cubicBezTo>
                <a:cubicBezTo>
                  <a:pt x="433589" y="456620"/>
                  <a:pt x="426904" y="449933"/>
                  <a:pt x="426904" y="442291"/>
                </a:cubicBezTo>
                <a:cubicBezTo>
                  <a:pt x="426904" y="434649"/>
                  <a:pt x="433589" y="427962"/>
                  <a:pt x="441230" y="427962"/>
                </a:cubicBezTo>
                <a:close/>
                <a:moveTo>
                  <a:pt x="298929" y="427962"/>
                </a:moveTo>
                <a:cubicBezTo>
                  <a:pt x="306569" y="427962"/>
                  <a:pt x="313254" y="434649"/>
                  <a:pt x="313254" y="442291"/>
                </a:cubicBezTo>
                <a:cubicBezTo>
                  <a:pt x="313254" y="449933"/>
                  <a:pt x="306569" y="456620"/>
                  <a:pt x="298929" y="456620"/>
                </a:cubicBezTo>
                <a:cubicBezTo>
                  <a:pt x="291288" y="456620"/>
                  <a:pt x="284603" y="449933"/>
                  <a:pt x="284603" y="442291"/>
                </a:cubicBezTo>
                <a:cubicBezTo>
                  <a:pt x="284603" y="434649"/>
                  <a:pt x="291288" y="427962"/>
                  <a:pt x="298929" y="427962"/>
                </a:cubicBezTo>
                <a:close/>
                <a:moveTo>
                  <a:pt x="156627" y="427962"/>
                </a:moveTo>
                <a:cubicBezTo>
                  <a:pt x="164267" y="427962"/>
                  <a:pt x="170952" y="434649"/>
                  <a:pt x="170952" y="442291"/>
                </a:cubicBezTo>
                <a:cubicBezTo>
                  <a:pt x="170952" y="449933"/>
                  <a:pt x="164267" y="456620"/>
                  <a:pt x="156627" y="456620"/>
                </a:cubicBezTo>
                <a:cubicBezTo>
                  <a:pt x="148986" y="456620"/>
                  <a:pt x="142301" y="449933"/>
                  <a:pt x="142301" y="442291"/>
                </a:cubicBezTo>
                <a:cubicBezTo>
                  <a:pt x="142301" y="434649"/>
                  <a:pt x="148986" y="427962"/>
                  <a:pt x="156627" y="427962"/>
                </a:cubicBezTo>
                <a:close/>
                <a:moveTo>
                  <a:pt x="14326" y="427962"/>
                </a:moveTo>
                <a:cubicBezTo>
                  <a:pt x="21966" y="427962"/>
                  <a:pt x="28651" y="434649"/>
                  <a:pt x="28651" y="442291"/>
                </a:cubicBezTo>
                <a:cubicBezTo>
                  <a:pt x="28651" y="449933"/>
                  <a:pt x="21966" y="456620"/>
                  <a:pt x="14326" y="456620"/>
                </a:cubicBezTo>
                <a:cubicBezTo>
                  <a:pt x="6685" y="456620"/>
                  <a:pt x="0" y="449933"/>
                  <a:pt x="0" y="442291"/>
                </a:cubicBezTo>
                <a:cubicBezTo>
                  <a:pt x="0" y="434649"/>
                  <a:pt x="6685" y="427962"/>
                  <a:pt x="14326" y="427962"/>
                </a:cubicBezTo>
                <a:close/>
                <a:moveTo>
                  <a:pt x="1296949" y="285626"/>
                </a:moveTo>
                <a:cubicBezTo>
                  <a:pt x="1305544" y="285626"/>
                  <a:pt x="1311274" y="292313"/>
                  <a:pt x="1311274" y="299955"/>
                </a:cubicBezTo>
                <a:cubicBezTo>
                  <a:pt x="1311274" y="307597"/>
                  <a:pt x="1304589" y="314284"/>
                  <a:pt x="1296949" y="314284"/>
                </a:cubicBezTo>
                <a:cubicBezTo>
                  <a:pt x="1289308" y="314284"/>
                  <a:pt x="1282623" y="307597"/>
                  <a:pt x="1282623" y="299955"/>
                </a:cubicBezTo>
                <a:cubicBezTo>
                  <a:pt x="1282623" y="292313"/>
                  <a:pt x="1289308" y="285626"/>
                  <a:pt x="1296949" y="285626"/>
                </a:cubicBezTo>
                <a:close/>
                <a:moveTo>
                  <a:pt x="1154647" y="285626"/>
                </a:moveTo>
                <a:cubicBezTo>
                  <a:pt x="1162288" y="285626"/>
                  <a:pt x="1168972" y="292313"/>
                  <a:pt x="1168972" y="299955"/>
                </a:cubicBezTo>
                <a:cubicBezTo>
                  <a:pt x="1168972" y="307597"/>
                  <a:pt x="1162288" y="314284"/>
                  <a:pt x="1154647" y="314284"/>
                </a:cubicBezTo>
                <a:cubicBezTo>
                  <a:pt x="1147006" y="314284"/>
                  <a:pt x="1140321" y="307597"/>
                  <a:pt x="1140321" y="299955"/>
                </a:cubicBezTo>
                <a:cubicBezTo>
                  <a:pt x="1140321" y="292313"/>
                  <a:pt x="1147006" y="285626"/>
                  <a:pt x="1154647" y="285626"/>
                </a:cubicBezTo>
                <a:close/>
                <a:moveTo>
                  <a:pt x="1012347" y="285626"/>
                </a:moveTo>
                <a:cubicBezTo>
                  <a:pt x="1019987" y="285626"/>
                  <a:pt x="1026672" y="292313"/>
                  <a:pt x="1026672" y="299955"/>
                </a:cubicBezTo>
                <a:cubicBezTo>
                  <a:pt x="1026672" y="307597"/>
                  <a:pt x="1019987" y="314284"/>
                  <a:pt x="1012347" y="314284"/>
                </a:cubicBezTo>
                <a:cubicBezTo>
                  <a:pt x="1004706" y="314284"/>
                  <a:pt x="998021" y="307597"/>
                  <a:pt x="998021" y="299955"/>
                </a:cubicBezTo>
                <a:cubicBezTo>
                  <a:pt x="998021" y="292313"/>
                  <a:pt x="1004706" y="285626"/>
                  <a:pt x="1012347" y="285626"/>
                </a:cubicBezTo>
                <a:close/>
                <a:moveTo>
                  <a:pt x="869090" y="285626"/>
                </a:moveTo>
                <a:cubicBezTo>
                  <a:pt x="877683" y="285626"/>
                  <a:pt x="883415" y="292313"/>
                  <a:pt x="883415" y="299955"/>
                </a:cubicBezTo>
                <a:cubicBezTo>
                  <a:pt x="883415" y="307597"/>
                  <a:pt x="876730" y="314284"/>
                  <a:pt x="869090" y="314284"/>
                </a:cubicBezTo>
                <a:cubicBezTo>
                  <a:pt x="861449" y="314284"/>
                  <a:pt x="854764" y="307597"/>
                  <a:pt x="854764" y="299955"/>
                </a:cubicBezTo>
                <a:cubicBezTo>
                  <a:pt x="854764" y="292313"/>
                  <a:pt x="861449" y="285626"/>
                  <a:pt x="869090" y="285626"/>
                </a:cubicBezTo>
                <a:close/>
                <a:moveTo>
                  <a:pt x="726788" y="285626"/>
                </a:moveTo>
                <a:cubicBezTo>
                  <a:pt x="734427" y="285626"/>
                  <a:pt x="741113" y="292313"/>
                  <a:pt x="741113" y="299955"/>
                </a:cubicBezTo>
                <a:cubicBezTo>
                  <a:pt x="741113" y="307597"/>
                  <a:pt x="734429" y="314284"/>
                  <a:pt x="726788" y="314284"/>
                </a:cubicBezTo>
                <a:cubicBezTo>
                  <a:pt x="719147" y="314284"/>
                  <a:pt x="712462" y="307597"/>
                  <a:pt x="712462" y="299955"/>
                </a:cubicBezTo>
                <a:cubicBezTo>
                  <a:pt x="712462" y="292313"/>
                  <a:pt x="719147" y="285626"/>
                  <a:pt x="726788" y="285626"/>
                </a:cubicBezTo>
                <a:close/>
                <a:moveTo>
                  <a:pt x="584487" y="285626"/>
                </a:moveTo>
                <a:cubicBezTo>
                  <a:pt x="592128" y="285626"/>
                  <a:pt x="598812" y="292313"/>
                  <a:pt x="598812" y="299955"/>
                </a:cubicBezTo>
                <a:cubicBezTo>
                  <a:pt x="598812" y="307597"/>
                  <a:pt x="592128" y="314284"/>
                  <a:pt x="584487" y="314284"/>
                </a:cubicBezTo>
                <a:cubicBezTo>
                  <a:pt x="576846" y="314284"/>
                  <a:pt x="570161" y="307597"/>
                  <a:pt x="570161" y="299955"/>
                </a:cubicBezTo>
                <a:cubicBezTo>
                  <a:pt x="570161" y="292313"/>
                  <a:pt x="576846" y="285626"/>
                  <a:pt x="584487" y="285626"/>
                </a:cubicBezTo>
                <a:close/>
                <a:moveTo>
                  <a:pt x="441230" y="285626"/>
                </a:moveTo>
                <a:cubicBezTo>
                  <a:pt x="449825" y="285626"/>
                  <a:pt x="455555" y="292313"/>
                  <a:pt x="455555" y="299955"/>
                </a:cubicBezTo>
                <a:cubicBezTo>
                  <a:pt x="455555" y="307597"/>
                  <a:pt x="448871" y="314284"/>
                  <a:pt x="441230" y="314284"/>
                </a:cubicBezTo>
                <a:cubicBezTo>
                  <a:pt x="433589" y="314284"/>
                  <a:pt x="426904" y="307597"/>
                  <a:pt x="426904" y="299955"/>
                </a:cubicBezTo>
                <a:cubicBezTo>
                  <a:pt x="426904" y="292313"/>
                  <a:pt x="433589" y="285626"/>
                  <a:pt x="441230" y="285626"/>
                </a:cubicBezTo>
                <a:close/>
                <a:moveTo>
                  <a:pt x="298929" y="285626"/>
                </a:moveTo>
                <a:cubicBezTo>
                  <a:pt x="306569" y="285626"/>
                  <a:pt x="313254" y="292313"/>
                  <a:pt x="313254" y="299955"/>
                </a:cubicBezTo>
                <a:cubicBezTo>
                  <a:pt x="313254" y="307597"/>
                  <a:pt x="306569" y="314284"/>
                  <a:pt x="298929" y="314284"/>
                </a:cubicBezTo>
                <a:cubicBezTo>
                  <a:pt x="291288" y="314284"/>
                  <a:pt x="284603" y="307597"/>
                  <a:pt x="284603" y="299955"/>
                </a:cubicBezTo>
                <a:cubicBezTo>
                  <a:pt x="284603" y="292313"/>
                  <a:pt x="291288" y="285626"/>
                  <a:pt x="298929" y="285626"/>
                </a:cubicBezTo>
                <a:close/>
                <a:moveTo>
                  <a:pt x="156627" y="285626"/>
                </a:moveTo>
                <a:cubicBezTo>
                  <a:pt x="164267" y="285626"/>
                  <a:pt x="170952" y="292313"/>
                  <a:pt x="170952" y="299955"/>
                </a:cubicBezTo>
                <a:cubicBezTo>
                  <a:pt x="170952" y="307597"/>
                  <a:pt x="164267" y="314284"/>
                  <a:pt x="156627" y="314284"/>
                </a:cubicBezTo>
                <a:cubicBezTo>
                  <a:pt x="148986" y="314284"/>
                  <a:pt x="142301" y="307597"/>
                  <a:pt x="142301" y="299955"/>
                </a:cubicBezTo>
                <a:cubicBezTo>
                  <a:pt x="142301" y="292313"/>
                  <a:pt x="148986" y="285626"/>
                  <a:pt x="156627" y="285626"/>
                </a:cubicBezTo>
                <a:close/>
                <a:moveTo>
                  <a:pt x="14326" y="285626"/>
                </a:moveTo>
                <a:cubicBezTo>
                  <a:pt x="21966" y="285626"/>
                  <a:pt x="28651" y="292313"/>
                  <a:pt x="28651" y="299955"/>
                </a:cubicBezTo>
                <a:cubicBezTo>
                  <a:pt x="28651" y="307597"/>
                  <a:pt x="21966" y="314284"/>
                  <a:pt x="14326" y="314284"/>
                </a:cubicBezTo>
                <a:cubicBezTo>
                  <a:pt x="6685" y="314284"/>
                  <a:pt x="0" y="307597"/>
                  <a:pt x="0" y="299955"/>
                </a:cubicBezTo>
                <a:cubicBezTo>
                  <a:pt x="0" y="292313"/>
                  <a:pt x="6685" y="285626"/>
                  <a:pt x="14326" y="285626"/>
                </a:cubicBezTo>
                <a:close/>
                <a:moveTo>
                  <a:pt x="1296949" y="142336"/>
                </a:moveTo>
                <a:cubicBezTo>
                  <a:pt x="1305544" y="143291"/>
                  <a:pt x="1311274" y="149023"/>
                  <a:pt x="1311274" y="156665"/>
                </a:cubicBezTo>
                <a:cubicBezTo>
                  <a:pt x="1311274" y="164307"/>
                  <a:pt x="1304589" y="170994"/>
                  <a:pt x="1296949" y="170994"/>
                </a:cubicBezTo>
                <a:cubicBezTo>
                  <a:pt x="1289308" y="170994"/>
                  <a:pt x="1282623" y="164307"/>
                  <a:pt x="1282623" y="156665"/>
                </a:cubicBezTo>
                <a:cubicBezTo>
                  <a:pt x="1282623" y="149023"/>
                  <a:pt x="1289308" y="142336"/>
                  <a:pt x="1296949" y="142336"/>
                </a:cubicBezTo>
                <a:close/>
                <a:moveTo>
                  <a:pt x="1154647" y="142336"/>
                </a:moveTo>
                <a:cubicBezTo>
                  <a:pt x="1162288" y="143291"/>
                  <a:pt x="1168972" y="149023"/>
                  <a:pt x="1168972" y="156665"/>
                </a:cubicBezTo>
                <a:cubicBezTo>
                  <a:pt x="1168972" y="164307"/>
                  <a:pt x="1162288" y="170994"/>
                  <a:pt x="1154647" y="170994"/>
                </a:cubicBezTo>
                <a:cubicBezTo>
                  <a:pt x="1147006" y="170994"/>
                  <a:pt x="1140321" y="164307"/>
                  <a:pt x="1140321" y="156665"/>
                </a:cubicBezTo>
                <a:cubicBezTo>
                  <a:pt x="1140321" y="149023"/>
                  <a:pt x="1147006" y="142336"/>
                  <a:pt x="1154647" y="142336"/>
                </a:cubicBezTo>
                <a:close/>
                <a:moveTo>
                  <a:pt x="1012347" y="142336"/>
                </a:moveTo>
                <a:cubicBezTo>
                  <a:pt x="1019987" y="142336"/>
                  <a:pt x="1026672" y="149023"/>
                  <a:pt x="1026672" y="156665"/>
                </a:cubicBezTo>
                <a:cubicBezTo>
                  <a:pt x="1026672" y="164307"/>
                  <a:pt x="1019987" y="170994"/>
                  <a:pt x="1012347" y="170994"/>
                </a:cubicBezTo>
                <a:cubicBezTo>
                  <a:pt x="1004706" y="170994"/>
                  <a:pt x="998021" y="164307"/>
                  <a:pt x="998021" y="156665"/>
                </a:cubicBezTo>
                <a:cubicBezTo>
                  <a:pt x="998021" y="149023"/>
                  <a:pt x="1004706" y="142336"/>
                  <a:pt x="1012347" y="142336"/>
                </a:cubicBezTo>
                <a:close/>
                <a:moveTo>
                  <a:pt x="869090" y="142336"/>
                </a:moveTo>
                <a:cubicBezTo>
                  <a:pt x="877683" y="143291"/>
                  <a:pt x="883415" y="149023"/>
                  <a:pt x="883415" y="156665"/>
                </a:cubicBezTo>
                <a:cubicBezTo>
                  <a:pt x="883415" y="164307"/>
                  <a:pt x="876730" y="170994"/>
                  <a:pt x="869090" y="170994"/>
                </a:cubicBezTo>
                <a:cubicBezTo>
                  <a:pt x="861449" y="170994"/>
                  <a:pt x="854764" y="164307"/>
                  <a:pt x="854764" y="156665"/>
                </a:cubicBezTo>
                <a:cubicBezTo>
                  <a:pt x="854764" y="149023"/>
                  <a:pt x="861449" y="142336"/>
                  <a:pt x="869090" y="142336"/>
                </a:cubicBezTo>
                <a:close/>
                <a:moveTo>
                  <a:pt x="726788" y="142336"/>
                </a:moveTo>
                <a:cubicBezTo>
                  <a:pt x="734427" y="143291"/>
                  <a:pt x="741113" y="149023"/>
                  <a:pt x="741113" y="156665"/>
                </a:cubicBezTo>
                <a:cubicBezTo>
                  <a:pt x="741113" y="164307"/>
                  <a:pt x="734429" y="170994"/>
                  <a:pt x="726788" y="170994"/>
                </a:cubicBezTo>
                <a:cubicBezTo>
                  <a:pt x="719147" y="170994"/>
                  <a:pt x="712462" y="164307"/>
                  <a:pt x="712462" y="156665"/>
                </a:cubicBezTo>
                <a:cubicBezTo>
                  <a:pt x="712462" y="149023"/>
                  <a:pt x="719147" y="142336"/>
                  <a:pt x="726788" y="142336"/>
                </a:cubicBezTo>
                <a:close/>
                <a:moveTo>
                  <a:pt x="584487" y="142336"/>
                </a:moveTo>
                <a:cubicBezTo>
                  <a:pt x="592128" y="142336"/>
                  <a:pt x="598812" y="149023"/>
                  <a:pt x="598812" y="156665"/>
                </a:cubicBezTo>
                <a:cubicBezTo>
                  <a:pt x="598812" y="164307"/>
                  <a:pt x="592128" y="170994"/>
                  <a:pt x="584487" y="170994"/>
                </a:cubicBezTo>
                <a:cubicBezTo>
                  <a:pt x="576846" y="170994"/>
                  <a:pt x="570161" y="164307"/>
                  <a:pt x="570161" y="156665"/>
                </a:cubicBezTo>
                <a:cubicBezTo>
                  <a:pt x="570161" y="149023"/>
                  <a:pt x="576846" y="142336"/>
                  <a:pt x="584487" y="142336"/>
                </a:cubicBezTo>
                <a:close/>
                <a:moveTo>
                  <a:pt x="441230" y="142336"/>
                </a:moveTo>
                <a:cubicBezTo>
                  <a:pt x="449825" y="143291"/>
                  <a:pt x="455555" y="149023"/>
                  <a:pt x="455555" y="156665"/>
                </a:cubicBezTo>
                <a:cubicBezTo>
                  <a:pt x="455555" y="164307"/>
                  <a:pt x="448871" y="170994"/>
                  <a:pt x="441230" y="170994"/>
                </a:cubicBezTo>
                <a:cubicBezTo>
                  <a:pt x="433589" y="170994"/>
                  <a:pt x="426904" y="164307"/>
                  <a:pt x="426904" y="156665"/>
                </a:cubicBezTo>
                <a:cubicBezTo>
                  <a:pt x="426904" y="149023"/>
                  <a:pt x="433589" y="142336"/>
                  <a:pt x="441230" y="142336"/>
                </a:cubicBezTo>
                <a:close/>
                <a:moveTo>
                  <a:pt x="298929" y="142336"/>
                </a:moveTo>
                <a:cubicBezTo>
                  <a:pt x="306569" y="143291"/>
                  <a:pt x="313254" y="149023"/>
                  <a:pt x="313254" y="156665"/>
                </a:cubicBezTo>
                <a:cubicBezTo>
                  <a:pt x="313254" y="164307"/>
                  <a:pt x="306569" y="170994"/>
                  <a:pt x="298929" y="170994"/>
                </a:cubicBezTo>
                <a:cubicBezTo>
                  <a:pt x="291288" y="170994"/>
                  <a:pt x="284603" y="164307"/>
                  <a:pt x="284603" y="156665"/>
                </a:cubicBezTo>
                <a:cubicBezTo>
                  <a:pt x="284603" y="149023"/>
                  <a:pt x="291288" y="142336"/>
                  <a:pt x="298929" y="142336"/>
                </a:cubicBezTo>
                <a:close/>
                <a:moveTo>
                  <a:pt x="156627" y="142336"/>
                </a:moveTo>
                <a:cubicBezTo>
                  <a:pt x="164267" y="143291"/>
                  <a:pt x="170952" y="149023"/>
                  <a:pt x="170952" y="156665"/>
                </a:cubicBezTo>
                <a:cubicBezTo>
                  <a:pt x="170952" y="164307"/>
                  <a:pt x="164267" y="170994"/>
                  <a:pt x="156627" y="170994"/>
                </a:cubicBezTo>
                <a:cubicBezTo>
                  <a:pt x="148986" y="170994"/>
                  <a:pt x="142301" y="164307"/>
                  <a:pt x="142301" y="156665"/>
                </a:cubicBezTo>
                <a:cubicBezTo>
                  <a:pt x="142301" y="149023"/>
                  <a:pt x="148986" y="142336"/>
                  <a:pt x="156627" y="142336"/>
                </a:cubicBezTo>
                <a:close/>
                <a:moveTo>
                  <a:pt x="14326" y="142336"/>
                </a:moveTo>
                <a:cubicBezTo>
                  <a:pt x="21966" y="142336"/>
                  <a:pt x="28651" y="149023"/>
                  <a:pt x="28651" y="156665"/>
                </a:cubicBezTo>
                <a:cubicBezTo>
                  <a:pt x="28651" y="165263"/>
                  <a:pt x="21966" y="170994"/>
                  <a:pt x="14326" y="170994"/>
                </a:cubicBezTo>
                <a:cubicBezTo>
                  <a:pt x="6685" y="170994"/>
                  <a:pt x="0" y="164307"/>
                  <a:pt x="0" y="156665"/>
                </a:cubicBezTo>
                <a:cubicBezTo>
                  <a:pt x="0" y="149023"/>
                  <a:pt x="6685" y="142336"/>
                  <a:pt x="14326" y="142336"/>
                </a:cubicBezTo>
                <a:close/>
                <a:moveTo>
                  <a:pt x="1296949" y="0"/>
                </a:moveTo>
                <a:cubicBezTo>
                  <a:pt x="1305544" y="0"/>
                  <a:pt x="1311274" y="6687"/>
                  <a:pt x="1311274" y="14329"/>
                </a:cubicBezTo>
                <a:cubicBezTo>
                  <a:pt x="1311274" y="21971"/>
                  <a:pt x="1304589" y="28658"/>
                  <a:pt x="1296949" y="28658"/>
                </a:cubicBezTo>
                <a:cubicBezTo>
                  <a:pt x="1289308" y="28658"/>
                  <a:pt x="1282623" y="21971"/>
                  <a:pt x="1282623" y="14329"/>
                </a:cubicBezTo>
                <a:cubicBezTo>
                  <a:pt x="1282623" y="6687"/>
                  <a:pt x="1289308" y="0"/>
                  <a:pt x="1296949" y="0"/>
                </a:cubicBezTo>
                <a:close/>
                <a:moveTo>
                  <a:pt x="1154647" y="0"/>
                </a:moveTo>
                <a:cubicBezTo>
                  <a:pt x="1162288" y="0"/>
                  <a:pt x="1168972" y="6687"/>
                  <a:pt x="1168972" y="14329"/>
                </a:cubicBezTo>
                <a:cubicBezTo>
                  <a:pt x="1168972" y="21971"/>
                  <a:pt x="1162288" y="28658"/>
                  <a:pt x="1154647" y="28658"/>
                </a:cubicBezTo>
                <a:cubicBezTo>
                  <a:pt x="1147006" y="28658"/>
                  <a:pt x="1140321" y="21971"/>
                  <a:pt x="1140321" y="14329"/>
                </a:cubicBezTo>
                <a:cubicBezTo>
                  <a:pt x="1140321" y="6687"/>
                  <a:pt x="1147006" y="0"/>
                  <a:pt x="1154647" y="0"/>
                </a:cubicBezTo>
                <a:close/>
                <a:moveTo>
                  <a:pt x="1012347" y="0"/>
                </a:moveTo>
                <a:cubicBezTo>
                  <a:pt x="1019987" y="0"/>
                  <a:pt x="1026672" y="6687"/>
                  <a:pt x="1026672" y="14329"/>
                </a:cubicBezTo>
                <a:cubicBezTo>
                  <a:pt x="1026672" y="21971"/>
                  <a:pt x="1019987" y="28658"/>
                  <a:pt x="1012347" y="28658"/>
                </a:cubicBezTo>
                <a:cubicBezTo>
                  <a:pt x="1004706" y="28658"/>
                  <a:pt x="998021" y="21971"/>
                  <a:pt x="998021" y="14329"/>
                </a:cubicBezTo>
                <a:cubicBezTo>
                  <a:pt x="998021" y="6687"/>
                  <a:pt x="1004706" y="0"/>
                  <a:pt x="1012347" y="0"/>
                </a:cubicBezTo>
                <a:close/>
                <a:moveTo>
                  <a:pt x="869090" y="0"/>
                </a:moveTo>
                <a:cubicBezTo>
                  <a:pt x="877683" y="0"/>
                  <a:pt x="883415" y="6687"/>
                  <a:pt x="883415" y="14329"/>
                </a:cubicBezTo>
                <a:cubicBezTo>
                  <a:pt x="883415" y="21971"/>
                  <a:pt x="876730" y="28658"/>
                  <a:pt x="869090" y="28658"/>
                </a:cubicBezTo>
                <a:cubicBezTo>
                  <a:pt x="861449" y="28658"/>
                  <a:pt x="854764" y="21971"/>
                  <a:pt x="854764" y="14329"/>
                </a:cubicBezTo>
                <a:cubicBezTo>
                  <a:pt x="854764" y="6687"/>
                  <a:pt x="861449" y="0"/>
                  <a:pt x="869090" y="0"/>
                </a:cubicBezTo>
                <a:close/>
                <a:moveTo>
                  <a:pt x="726788" y="0"/>
                </a:moveTo>
                <a:cubicBezTo>
                  <a:pt x="734427" y="0"/>
                  <a:pt x="741113" y="6687"/>
                  <a:pt x="741113" y="14329"/>
                </a:cubicBezTo>
                <a:cubicBezTo>
                  <a:pt x="741113" y="21971"/>
                  <a:pt x="734429" y="28658"/>
                  <a:pt x="726788" y="28658"/>
                </a:cubicBezTo>
                <a:cubicBezTo>
                  <a:pt x="719147" y="28658"/>
                  <a:pt x="712462" y="21971"/>
                  <a:pt x="712462" y="14329"/>
                </a:cubicBezTo>
                <a:cubicBezTo>
                  <a:pt x="712462" y="6687"/>
                  <a:pt x="719147" y="0"/>
                  <a:pt x="726788" y="0"/>
                </a:cubicBezTo>
                <a:close/>
                <a:moveTo>
                  <a:pt x="584487" y="0"/>
                </a:moveTo>
                <a:cubicBezTo>
                  <a:pt x="592128" y="0"/>
                  <a:pt x="598812" y="6687"/>
                  <a:pt x="598812" y="14329"/>
                </a:cubicBezTo>
                <a:cubicBezTo>
                  <a:pt x="598812" y="21971"/>
                  <a:pt x="592128" y="28658"/>
                  <a:pt x="584487" y="28658"/>
                </a:cubicBezTo>
                <a:cubicBezTo>
                  <a:pt x="576846" y="28658"/>
                  <a:pt x="570161" y="21971"/>
                  <a:pt x="570161" y="14329"/>
                </a:cubicBezTo>
                <a:cubicBezTo>
                  <a:pt x="570161" y="6687"/>
                  <a:pt x="576846" y="0"/>
                  <a:pt x="584487" y="0"/>
                </a:cubicBezTo>
                <a:close/>
                <a:moveTo>
                  <a:pt x="441230" y="0"/>
                </a:moveTo>
                <a:cubicBezTo>
                  <a:pt x="449825" y="0"/>
                  <a:pt x="455555" y="6687"/>
                  <a:pt x="455555" y="14329"/>
                </a:cubicBezTo>
                <a:cubicBezTo>
                  <a:pt x="455555" y="21971"/>
                  <a:pt x="448871" y="28658"/>
                  <a:pt x="441230" y="28658"/>
                </a:cubicBezTo>
                <a:cubicBezTo>
                  <a:pt x="433589" y="28658"/>
                  <a:pt x="426904" y="21971"/>
                  <a:pt x="426904" y="14329"/>
                </a:cubicBezTo>
                <a:cubicBezTo>
                  <a:pt x="426904" y="6687"/>
                  <a:pt x="433589" y="0"/>
                  <a:pt x="441230" y="0"/>
                </a:cubicBezTo>
                <a:close/>
                <a:moveTo>
                  <a:pt x="298929" y="0"/>
                </a:moveTo>
                <a:cubicBezTo>
                  <a:pt x="306569" y="0"/>
                  <a:pt x="313254" y="6687"/>
                  <a:pt x="313254" y="14329"/>
                </a:cubicBezTo>
                <a:cubicBezTo>
                  <a:pt x="313254" y="21971"/>
                  <a:pt x="306569" y="28658"/>
                  <a:pt x="298929" y="28658"/>
                </a:cubicBezTo>
                <a:cubicBezTo>
                  <a:pt x="291288" y="28658"/>
                  <a:pt x="284603" y="21971"/>
                  <a:pt x="284603" y="14329"/>
                </a:cubicBezTo>
                <a:cubicBezTo>
                  <a:pt x="284603" y="6687"/>
                  <a:pt x="291288" y="0"/>
                  <a:pt x="298929" y="0"/>
                </a:cubicBezTo>
                <a:close/>
                <a:moveTo>
                  <a:pt x="156627" y="0"/>
                </a:moveTo>
                <a:cubicBezTo>
                  <a:pt x="164267" y="0"/>
                  <a:pt x="170952" y="6687"/>
                  <a:pt x="170952" y="14329"/>
                </a:cubicBezTo>
                <a:cubicBezTo>
                  <a:pt x="170952" y="21971"/>
                  <a:pt x="164267" y="28658"/>
                  <a:pt x="156627" y="28658"/>
                </a:cubicBezTo>
                <a:cubicBezTo>
                  <a:pt x="148986" y="28658"/>
                  <a:pt x="142301" y="21971"/>
                  <a:pt x="142301" y="14329"/>
                </a:cubicBezTo>
                <a:cubicBezTo>
                  <a:pt x="142301" y="6687"/>
                  <a:pt x="148986" y="0"/>
                  <a:pt x="156627" y="0"/>
                </a:cubicBezTo>
                <a:close/>
                <a:moveTo>
                  <a:pt x="14326" y="0"/>
                </a:moveTo>
                <a:cubicBezTo>
                  <a:pt x="21966" y="0"/>
                  <a:pt x="28651" y="6687"/>
                  <a:pt x="28651" y="14329"/>
                </a:cubicBezTo>
                <a:cubicBezTo>
                  <a:pt x="28651" y="21971"/>
                  <a:pt x="21966" y="28658"/>
                  <a:pt x="14326" y="28658"/>
                </a:cubicBezTo>
                <a:cubicBezTo>
                  <a:pt x="6685" y="28658"/>
                  <a:pt x="0" y="21971"/>
                  <a:pt x="0" y="14329"/>
                </a:cubicBezTo>
                <a:cubicBezTo>
                  <a:pt x="0" y="6687"/>
                  <a:pt x="6685" y="0"/>
                  <a:pt x="14326" y="0"/>
                </a:cubicBezTo>
                <a:close/>
              </a:path>
            </a:pathLst>
          </a:custGeom>
          <a:solidFill>
            <a:schemeClr val="accent3">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sp>
        <p:nvSpPr>
          <p:cNvPr id="513" name="斜纹 512"/>
          <p:cNvSpPr/>
          <p:nvPr>
            <p:custDataLst>
              <p:tags r:id="rId5"/>
            </p:custDataLst>
          </p:nvPr>
        </p:nvSpPr>
        <p:spPr>
          <a:xfrm rot="8100000">
            <a:off x="-244475" y="542925"/>
            <a:ext cx="488950" cy="488950"/>
          </a:xfrm>
          <a:prstGeom prst="diagStripe">
            <a:avLst/>
          </a:prstGeom>
          <a:solidFill>
            <a:schemeClr val="tx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kumimoji="1" lang="zh-CN" altLang="en-US">
              <a:solidFill>
                <a:schemeClr val="tx1"/>
              </a:solidFill>
            </a:endParaRPr>
          </a:p>
        </p:txBody>
      </p:sp>
      <p:sp>
        <p:nvSpPr>
          <p:cNvPr id="15" name="五边形 6"/>
          <p:cNvSpPr/>
          <p:nvPr/>
        </p:nvSpPr>
        <p:spPr>
          <a:xfrm>
            <a:off x="273050" y="300038"/>
            <a:ext cx="741045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mn-lt"/>
                <a:ea typeface="+mn-ea"/>
                <a:cs typeface="+mn-cs"/>
              </a:rPr>
              <a:t>（二）体现以人民为中心的价值导向</a:t>
            </a:r>
          </a:p>
        </p:txBody>
      </p:sp>
      <p:grpSp>
        <p:nvGrpSpPr>
          <p:cNvPr id="14" name="组合 13">
            <a:extLst>
              <a:ext uri="{FF2B5EF4-FFF2-40B4-BE49-F238E27FC236}">
                <a16:creationId xmlns:a16="http://schemas.microsoft.com/office/drawing/2014/main" id="{8F2AC39B-2298-ADF4-568C-5484FA7C3C2D}"/>
              </a:ext>
            </a:extLst>
          </p:cNvPr>
          <p:cNvGrpSpPr/>
          <p:nvPr/>
        </p:nvGrpSpPr>
        <p:grpSpPr>
          <a:xfrm>
            <a:off x="8312268" y="1659766"/>
            <a:ext cx="4028186" cy="2663825"/>
            <a:chOff x="4517407" y="1095058"/>
            <a:chExt cx="4411980" cy="2663825"/>
          </a:xfrm>
        </p:grpSpPr>
        <p:sp>
          <p:nvSpPr>
            <p:cNvPr id="16" name="ïṣ1îde">
              <a:extLst>
                <a:ext uri="{FF2B5EF4-FFF2-40B4-BE49-F238E27FC236}">
                  <a16:creationId xmlns:a16="http://schemas.microsoft.com/office/drawing/2014/main" id="{B8D37607-0E3E-9DA5-71DC-0663058C38F8}"/>
                </a:ext>
              </a:extLst>
            </p:cNvPr>
            <p:cNvSpPr/>
            <p:nvPr/>
          </p:nvSpPr>
          <p:spPr bwMode="auto">
            <a:xfrm rot="16200000">
              <a:off x="3500772" y="2111693"/>
              <a:ext cx="2663825" cy="630555"/>
            </a:xfrm>
            <a:custGeom>
              <a:avLst/>
              <a:gdLst>
                <a:gd name="connsiteX0" fmla="*/ 0 w 4195"/>
                <a:gd name="connsiteY0" fmla="*/ 0 h 993"/>
                <a:gd name="connsiteX1" fmla="*/ 4195 w 4195"/>
                <a:gd name="connsiteY1" fmla="*/ 0 h 993"/>
                <a:gd name="connsiteX2" fmla="*/ 3682 w 4195"/>
                <a:gd name="connsiteY2" fmla="*/ 993 h 993"/>
                <a:gd name="connsiteX3" fmla="*/ 461 w 4195"/>
                <a:gd name="connsiteY3" fmla="*/ 993 h 993"/>
                <a:gd name="connsiteX4" fmla="*/ 0 w 4195"/>
                <a:gd name="connsiteY4" fmla="*/ 0 h 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5" h="993">
                  <a:moveTo>
                    <a:pt x="0" y="0"/>
                  </a:moveTo>
                  <a:lnTo>
                    <a:pt x="4195" y="0"/>
                  </a:lnTo>
                  <a:lnTo>
                    <a:pt x="3682" y="993"/>
                  </a:lnTo>
                  <a:lnTo>
                    <a:pt x="461" y="993"/>
                  </a:lnTo>
                  <a:lnTo>
                    <a:pt x="0" y="0"/>
                  </a:lnTo>
                  <a:close/>
                </a:path>
              </a:pathLst>
            </a:custGeom>
            <a:solidFill>
              <a:schemeClr val="tx2">
                <a:lumMod val="60000"/>
                <a:lumOff val="40000"/>
              </a:schemeClr>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solidFill>
                  <a:schemeClr val="dk1"/>
                </a:solidFill>
              </a:endParaRPr>
            </a:p>
          </p:txBody>
        </p:sp>
        <p:sp>
          <p:nvSpPr>
            <p:cNvPr id="17" name="íṥ1ïḍé">
              <a:extLst>
                <a:ext uri="{FF2B5EF4-FFF2-40B4-BE49-F238E27FC236}">
                  <a16:creationId xmlns:a16="http://schemas.microsoft.com/office/drawing/2014/main" id="{C02952B6-AA11-53BC-08CE-F4442D0D29C8}"/>
                </a:ext>
              </a:extLst>
            </p:cNvPr>
            <p:cNvSpPr/>
            <p:nvPr/>
          </p:nvSpPr>
          <p:spPr bwMode="auto">
            <a:xfrm rot="16200000">
              <a:off x="7654307" y="2165033"/>
              <a:ext cx="2014220" cy="535940"/>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1" fmla="*/ 0 w 10000"/>
                <a:gd name="connsiteY0-2" fmla="*/ 0 h 10050"/>
                <a:gd name="connsiteX1-3" fmla="*/ 10000 w 10000"/>
                <a:gd name="connsiteY1-4" fmla="*/ 0 h 10050"/>
                <a:gd name="connsiteX2-5" fmla="*/ 8777 w 10000"/>
                <a:gd name="connsiteY2-6" fmla="*/ 10050 h 10050"/>
                <a:gd name="connsiteX3-7" fmla="*/ 2000 w 10000"/>
                <a:gd name="connsiteY3-8" fmla="*/ 10000 h 10050"/>
                <a:gd name="connsiteX4-9" fmla="*/ 0 w 10000"/>
                <a:gd name="connsiteY4-10" fmla="*/ 0 h 10050"/>
                <a:gd name="connsiteX0-11" fmla="*/ 0 w 10000"/>
                <a:gd name="connsiteY0-12" fmla="*/ 0 h 10050"/>
                <a:gd name="connsiteX1-13" fmla="*/ 10000 w 10000"/>
                <a:gd name="connsiteY1-14" fmla="*/ 0 h 10050"/>
                <a:gd name="connsiteX2-15" fmla="*/ 8777 w 10000"/>
                <a:gd name="connsiteY2-16" fmla="*/ 10050 h 10050"/>
                <a:gd name="connsiteX3-17" fmla="*/ 1126 w 10000"/>
                <a:gd name="connsiteY3-18" fmla="*/ 10000 h 10050"/>
                <a:gd name="connsiteX4-19" fmla="*/ 0 w 10000"/>
                <a:gd name="connsiteY4-20" fmla="*/ 0 h 10050"/>
                <a:gd name="connsiteX0-21" fmla="*/ 0 w 10000"/>
                <a:gd name="connsiteY0-22" fmla="*/ 0 h 10050"/>
                <a:gd name="connsiteX1-23" fmla="*/ 10000 w 10000"/>
                <a:gd name="connsiteY1-24" fmla="*/ 0 h 10050"/>
                <a:gd name="connsiteX2-25" fmla="*/ 8590 w 10000"/>
                <a:gd name="connsiteY2-26" fmla="*/ 10050 h 10050"/>
                <a:gd name="connsiteX3-27" fmla="*/ 1126 w 10000"/>
                <a:gd name="connsiteY3-28" fmla="*/ 10000 h 10050"/>
                <a:gd name="connsiteX4-29" fmla="*/ 0 w 10000"/>
                <a:gd name="connsiteY4-30" fmla="*/ 0 h 10050"/>
                <a:gd name="connsiteX0-31" fmla="*/ 0 w 10000"/>
                <a:gd name="connsiteY0-32" fmla="*/ 0 h 10061"/>
                <a:gd name="connsiteX1-33" fmla="*/ 10000 w 10000"/>
                <a:gd name="connsiteY1-34" fmla="*/ 0 h 10061"/>
                <a:gd name="connsiteX2-35" fmla="*/ 8590 w 10000"/>
                <a:gd name="connsiteY2-36" fmla="*/ 10050 h 10061"/>
                <a:gd name="connsiteX3-37" fmla="*/ 1313 w 10000"/>
                <a:gd name="connsiteY3-38" fmla="*/ 10061 h 10061"/>
                <a:gd name="connsiteX4-39" fmla="*/ 0 w 10000"/>
                <a:gd name="connsiteY4-40" fmla="*/ 0 h 1006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61">
                  <a:moveTo>
                    <a:pt x="0" y="0"/>
                  </a:moveTo>
                  <a:lnTo>
                    <a:pt x="10000" y="0"/>
                  </a:lnTo>
                  <a:lnTo>
                    <a:pt x="8590" y="10050"/>
                  </a:lnTo>
                  <a:lnTo>
                    <a:pt x="1313" y="10061"/>
                  </a:lnTo>
                  <a:lnTo>
                    <a:pt x="0" y="0"/>
                  </a:lnTo>
                  <a:close/>
                </a:path>
              </a:pathLst>
            </a:custGeom>
            <a:solidFill>
              <a:schemeClr val="tx2">
                <a:lumMod val="60000"/>
                <a:lumOff val="40000"/>
              </a:schemeClr>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p>
          </p:txBody>
        </p:sp>
      </p:grpSp>
      <p:pic>
        <p:nvPicPr>
          <p:cNvPr id="18" name="图片 17" descr="C:/Users/eddy/AppData/Local/Temp/picturecompress_20220105101118/output_30.jpgoutput_30">
            <a:extLst>
              <a:ext uri="{FF2B5EF4-FFF2-40B4-BE49-F238E27FC236}">
                <a16:creationId xmlns:a16="http://schemas.microsoft.com/office/drawing/2014/main" id="{9585C953-1119-595C-1CC6-89D68D913074}"/>
              </a:ext>
            </a:extLst>
          </p:cNvPr>
          <p:cNvPicPr>
            <a:picLocks noChangeAspect="1" noChangeArrowheads="1"/>
          </p:cNvPicPr>
          <p:nvPr/>
        </p:nvPicPr>
        <p:blipFill>
          <a:blip r:embed="rId8" cstate="print"/>
          <a:stretch>
            <a:fillRect/>
          </a:stretch>
        </p:blipFill>
        <p:spPr bwMode="auto">
          <a:xfrm>
            <a:off x="4477714" y="1668635"/>
            <a:ext cx="3856555" cy="2654956"/>
          </a:xfrm>
          <a:prstGeom prst="rect">
            <a:avLst/>
          </a:prstGeom>
          <a:ln>
            <a:noFill/>
          </a:ln>
          <a:effectLst>
            <a:outerShdw blurRad="292100" dist="139700" dir="2700000" algn="tl" rotWithShape="0">
              <a:srgbClr val="333333">
                <a:alpha val="65000"/>
              </a:srgbClr>
            </a:outerShdw>
          </a:effectLst>
        </p:spPr>
      </p:pic>
      <p:pic>
        <p:nvPicPr>
          <p:cNvPr id="19" name="图片 18">
            <a:extLst>
              <a:ext uri="{FF2B5EF4-FFF2-40B4-BE49-F238E27FC236}">
                <a16:creationId xmlns:a16="http://schemas.microsoft.com/office/drawing/2014/main" id="{E7AF1AA8-5FBA-EB00-9CA4-114ED68584F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533" t="-1" r="390" b="5780"/>
          <a:stretch/>
        </p:blipFill>
        <p:spPr>
          <a:xfrm>
            <a:off x="8875508" y="1990599"/>
            <a:ext cx="2938667" cy="2025334"/>
          </a:xfrm>
          <a:prstGeom prst="rect">
            <a:avLst/>
          </a:prstGeom>
          <a:ln>
            <a:noFill/>
          </a:ln>
          <a:effectLst>
            <a:outerShdw blurRad="292100" dist="139700" dir="2700000" algn="tl" rotWithShape="0">
              <a:srgbClr val="333333">
                <a:alpha val="65000"/>
              </a:srgbClr>
            </a:outerShdw>
          </a:effectLst>
        </p:spPr>
      </p:pic>
      <p:sp>
        <p:nvSpPr>
          <p:cNvPr id="21" name="文本框 20">
            <a:extLst>
              <a:ext uri="{FF2B5EF4-FFF2-40B4-BE49-F238E27FC236}">
                <a16:creationId xmlns:a16="http://schemas.microsoft.com/office/drawing/2014/main" id="{796C53DE-EAC4-FB1D-1D71-082BC535A8F3}"/>
              </a:ext>
            </a:extLst>
          </p:cNvPr>
          <p:cNvSpPr txBox="1"/>
          <p:nvPr/>
        </p:nvSpPr>
        <p:spPr>
          <a:xfrm>
            <a:off x="4798030" y="4472816"/>
            <a:ext cx="3938905" cy="338554"/>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往返城乡间的铁路“公交车”</a:t>
            </a:r>
          </a:p>
        </p:txBody>
      </p:sp>
      <p:sp>
        <p:nvSpPr>
          <p:cNvPr id="22" name="文本框 21">
            <a:extLst>
              <a:ext uri="{FF2B5EF4-FFF2-40B4-BE49-F238E27FC236}">
                <a16:creationId xmlns:a16="http://schemas.microsoft.com/office/drawing/2014/main" id="{C5ED2062-9746-8B28-E2B5-845E2B5F5AF4}"/>
              </a:ext>
            </a:extLst>
          </p:cNvPr>
          <p:cNvSpPr txBox="1"/>
          <p:nvPr/>
        </p:nvSpPr>
        <p:spPr>
          <a:xfrm>
            <a:off x="8662386" y="4406224"/>
            <a:ext cx="3244215" cy="337185"/>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“番茄列车”</a:t>
            </a:r>
          </a:p>
        </p:txBody>
      </p:sp>
      <p:sp>
        <p:nvSpPr>
          <p:cNvPr id="24" name="文本框 23">
            <a:extLst>
              <a:ext uri="{FF2B5EF4-FFF2-40B4-BE49-F238E27FC236}">
                <a16:creationId xmlns:a16="http://schemas.microsoft.com/office/drawing/2014/main" id="{80F00DDD-D1D5-1924-A844-A15A47672D3D}"/>
              </a:ext>
            </a:extLst>
          </p:cNvPr>
          <p:cNvSpPr txBox="1"/>
          <p:nvPr/>
        </p:nvSpPr>
        <p:spPr>
          <a:xfrm>
            <a:off x="4798030" y="4847638"/>
            <a:ext cx="3333606" cy="1569660"/>
          </a:xfrm>
          <a:prstGeom prst="rect">
            <a:avLst/>
          </a:prstGeom>
          <a:noFill/>
        </p:spPr>
        <p:txBody>
          <a:bodyPr wrap="square" rtlCol="0">
            <a:spAutoFit/>
          </a:bodyPr>
          <a:lstStyle/>
          <a:p>
            <a:pPr algn="ctr"/>
            <a:r>
              <a:rPr lang="zh-CN" sz="9600" b="1" dirty="0">
                <a:ln>
                  <a:noFill/>
                </a:ln>
                <a:gradFill>
                  <a:gsLst>
                    <a:gs pos="0">
                      <a:srgbClr val="34AE88"/>
                    </a:gs>
                    <a:gs pos="78000">
                      <a:srgbClr val="34AE88">
                        <a:alpha val="0"/>
                      </a:srgbClr>
                    </a:gs>
                  </a:gsLst>
                  <a:lin ang="5400000" scaled="0"/>
                </a:gradFill>
                <a:latin typeface="华文中宋" panose="02010600040101010101" charset="-122"/>
                <a:ea typeface="华文中宋" panose="02010600040101010101" charset="-122"/>
                <a:cs typeface="微软雅黑" panose="020B0503020204020204" pitchFamily="34" charset="-122"/>
                <a:sym typeface="+mn-ea"/>
              </a:rPr>
              <a:t>速度</a:t>
            </a:r>
          </a:p>
        </p:txBody>
      </p:sp>
      <p:sp>
        <p:nvSpPr>
          <p:cNvPr id="25" name="文本框 24">
            <a:extLst>
              <a:ext uri="{FF2B5EF4-FFF2-40B4-BE49-F238E27FC236}">
                <a16:creationId xmlns:a16="http://schemas.microsoft.com/office/drawing/2014/main" id="{60C5F825-F5EF-8B88-0874-D534CF8099C3}"/>
              </a:ext>
            </a:extLst>
          </p:cNvPr>
          <p:cNvSpPr txBox="1"/>
          <p:nvPr/>
        </p:nvSpPr>
        <p:spPr>
          <a:xfrm>
            <a:off x="8736935" y="4807715"/>
            <a:ext cx="3097069" cy="1569660"/>
          </a:xfrm>
          <a:prstGeom prst="rect">
            <a:avLst/>
          </a:prstGeom>
          <a:noFill/>
        </p:spPr>
        <p:txBody>
          <a:bodyPr wrap="square" rtlCol="0">
            <a:spAutoFit/>
          </a:bodyPr>
          <a:lstStyle/>
          <a:p>
            <a:pPr algn="ctr"/>
            <a:r>
              <a:rPr lang="zh-CN" sz="9600" b="1" dirty="0">
                <a:ln>
                  <a:noFill/>
                </a:ln>
                <a:gradFill>
                  <a:gsLst>
                    <a:gs pos="0">
                      <a:srgbClr val="34AE88"/>
                    </a:gs>
                    <a:gs pos="78000">
                      <a:srgbClr val="34AE88">
                        <a:alpha val="0"/>
                      </a:srgbClr>
                    </a:gs>
                  </a:gsLst>
                  <a:lin ang="5400000" scaled="0"/>
                </a:gradFill>
                <a:latin typeface="华文中宋" panose="02010600040101010101" charset="-122"/>
                <a:ea typeface="华文中宋" panose="02010600040101010101" charset="-122"/>
                <a:cs typeface="微软雅黑" panose="020B0503020204020204" pitchFamily="34" charset="-122"/>
                <a:sym typeface="+mn-ea"/>
              </a:rPr>
              <a:t>温度</a:t>
            </a:r>
          </a:p>
        </p:txBody>
      </p:sp>
      <p:pic>
        <p:nvPicPr>
          <p:cNvPr id="4" name="图片 3">
            <a:extLst>
              <a:ext uri="{FF2B5EF4-FFF2-40B4-BE49-F238E27FC236}">
                <a16:creationId xmlns:a16="http://schemas.microsoft.com/office/drawing/2014/main" id="{7EA53F57-754C-E0B0-CF42-83EE5C1E0ED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2362" y="1406602"/>
            <a:ext cx="3938905" cy="5196435"/>
          </a:xfrm>
          <a:prstGeom prst="rect">
            <a:avLst/>
          </a:prstGeom>
          <a:ln w="28575">
            <a:solidFill>
              <a:srgbClr val="FF5050"/>
            </a:solidFill>
          </a:ln>
        </p:spPr>
      </p:pic>
    </p:spTree>
    <p:custDataLst>
      <p:tags r:id="rId1"/>
    </p:custDataLst>
    <p:extLst>
      <p:ext uri="{BB962C8B-B14F-4D97-AF65-F5344CB8AC3E}">
        <p14:creationId xmlns:p14="http://schemas.microsoft.com/office/powerpoint/2010/main" val="180920027"/>
      </p:ext>
    </p:extLst>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1"/>
          <p:cNvSpPr/>
          <p:nvPr>
            <p:custDataLst>
              <p:tags r:id="rId2"/>
            </p:custDataLst>
          </p:nvPr>
        </p:nvSpPr>
        <p:spPr>
          <a:xfrm>
            <a:off x="449263" y="1492250"/>
            <a:ext cx="11412537" cy="4946650"/>
          </a:xfrm>
          <a:prstGeom prst="rect">
            <a:avLst/>
          </a:prstGeom>
          <a:noFill/>
          <a:ln w="127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kumimoji="1" lang="zh-CN" altLang="en-US" sz="1600" b="1">
              <a:latin typeface="微软雅黑" panose="020B0503020204020204" pitchFamily="34" charset="-122"/>
              <a:ea typeface="微软雅黑" panose="020B0503020204020204" pitchFamily="34" charset="-122"/>
            </a:endParaRPr>
          </a:p>
        </p:txBody>
      </p:sp>
      <p:sp>
        <p:nvSpPr>
          <p:cNvPr id="5" name="矩形 4"/>
          <p:cNvSpPr/>
          <p:nvPr>
            <p:custDataLst>
              <p:tags r:id="rId3"/>
            </p:custDataLst>
          </p:nvPr>
        </p:nvSpPr>
        <p:spPr>
          <a:xfrm>
            <a:off x="350838" y="517525"/>
            <a:ext cx="11412537" cy="582295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kumimoji="1" lang="zh-CN" altLang="en-US" sz="1600" b="1">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252413" y="419100"/>
            <a:ext cx="11412537" cy="5821363"/>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kumimoji="1" lang="zh-CN" altLang="en-US" sz="1600" b="1">
              <a:latin typeface="微软雅黑" panose="020B0503020204020204" pitchFamily="34" charset="-122"/>
              <a:ea typeface="微软雅黑" panose="020B0503020204020204" pitchFamily="34" charset="-122"/>
            </a:endParaRPr>
          </a:p>
        </p:txBody>
      </p:sp>
      <p:cxnSp>
        <p:nvCxnSpPr>
          <p:cNvPr id="36" name="直接连接符 35"/>
          <p:cNvCxnSpPr/>
          <p:nvPr>
            <p:custDataLst>
              <p:tags r:id="rId5"/>
            </p:custDataLst>
          </p:nvPr>
        </p:nvCxnSpPr>
        <p:spPr>
          <a:xfrm>
            <a:off x="2247900" y="2895600"/>
            <a:ext cx="7543800" cy="0"/>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6"/>
            </p:custDataLst>
          </p:nvPr>
        </p:nvSpPr>
        <p:spPr>
          <a:xfrm>
            <a:off x="1981200" y="1828800"/>
            <a:ext cx="8077200" cy="762000"/>
          </a:xfrm>
          <a:prstGeom prst="rect">
            <a:avLst/>
          </a:prstGeom>
          <a:noFill/>
        </p:spPr>
        <p:txBody>
          <a:bodyPr lIns="63500" tIns="25400" rIns="63500" bIns="25400" anchor="ctr">
            <a:normAutofit/>
          </a:bodyPr>
          <a:lstStyle/>
          <a:p>
            <a:pPr eaLnBrk="1" hangingPunct="1">
              <a:spcBef>
                <a:spcPts val="0"/>
              </a:spcBef>
              <a:spcAft>
                <a:spcPts val="0"/>
              </a:spcAft>
              <a:buSzPct val="100000"/>
              <a:buFont typeface="Arial" panose="020B0604020202020204" pitchFamily="34" charset="0"/>
              <a:buNone/>
              <a:defRPr/>
            </a:pPr>
            <a:r>
              <a:rPr lang="zh-CN" altLang="en-US" sz="3200" b="1" spc="160" dirty="0">
                <a:solidFill>
                  <a:schemeClr val="accent1">
                    <a:lumMod val="75000"/>
                  </a:schemeClr>
                </a:solidFill>
                <a:latin typeface="微软雅黑" panose="020B0503020204020204" pitchFamily="34" charset="-122"/>
                <a:ea typeface="微软雅黑" panose="020B0503020204020204" pitchFamily="34" charset="-122"/>
              </a:rPr>
              <a:t>（一）社会主义核心价值观是真实可信的</a:t>
            </a:r>
          </a:p>
        </p:txBody>
      </p:sp>
      <p:sp>
        <p:nvSpPr>
          <p:cNvPr id="11" name="Title 6"/>
          <p:cNvSpPr txBox="1"/>
          <p:nvPr>
            <p:custDataLst>
              <p:tags r:id="rId7"/>
            </p:custDataLst>
          </p:nvPr>
        </p:nvSpPr>
        <p:spPr>
          <a:xfrm>
            <a:off x="1008668" y="3329781"/>
            <a:ext cx="5220682" cy="1828800"/>
          </a:xfrm>
          <a:prstGeom prst="rect">
            <a:avLst/>
          </a:prstGeom>
          <a:noFill/>
          <a:ln w="3175">
            <a:noFill/>
            <a:prstDash val="dash"/>
          </a:ln>
        </p:spPr>
        <p:txBody>
          <a:bodyPr lIns="63500" tIns="25400" rIns="63500" bIns="25400" anchor="ctr">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ts val="0"/>
              </a:spcBef>
              <a:spcAft>
                <a:spcPts val="800"/>
              </a:spcAft>
              <a:buSzPct val="100000"/>
              <a:buFont typeface="Arial" panose="020B0604020202020204" pitchFamily="34" charset="0"/>
              <a:buNone/>
              <a:defRPr/>
            </a:pPr>
            <a:r>
              <a:rPr altLang="zh-CN" sz="2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中国特色社会主义的成功验证了社会主义核心价值观的正确性和可信性，使得社会主义核心价值观可以而且能够成为真切、具体、广泛的现实。</a:t>
            </a:r>
          </a:p>
        </p:txBody>
      </p:sp>
      <p:pic>
        <p:nvPicPr>
          <p:cNvPr id="217096" name="图片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950075" y="3098403"/>
            <a:ext cx="4497532" cy="24733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五边形 6"/>
          <p:cNvSpPr/>
          <p:nvPr/>
        </p:nvSpPr>
        <p:spPr>
          <a:xfrm>
            <a:off x="273050" y="300355"/>
            <a:ext cx="1059053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mn-lt"/>
                <a:ea typeface="+mn-ea"/>
                <a:cs typeface="+mn-cs"/>
              </a:rPr>
              <a:t>三、为什么说社会主义核心价值观具有强大的道义力量？</a:t>
            </a:r>
          </a:p>
        </p:txBody>
      </p:sp>
    </p:spTree>
    <p:custDataLst>
      <p:tags r:id="rId1"/>
    </p:custDataLst>
    <p:extLst>
      <p:ext uri="{BB962C8B-B14F-4D97-AF65-F5344CB8AC3E}">
        <p14:creationId xmlns:p14="http://schemas.microsoft.com/office/powerpoint/2010/main" val="4102869446"/>
      </p:ext>
    </p:extLst>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41745" y="1246909"/>
            <a:ext cx="5347855" cy="2346155"/>
          </a:xfrm>
          <a:prstGeom prst="rect">
            <a:avLst/>
          </a:prstGeom>
          <a:solidFill>
            <a:schemeClr val="accent4">
              <a:lumMod val="20000"/>
              <a:lumOff val="80000"/>
            </a:schemeClr>
          </a:solidFill>
          <a:ln>
            <a:solidFill>
              <a:srgbClr val="0066FF"/>
            </a:solidFill>
          </a:ln>
        </p:spPr>
        <p:txBody>
          <a:bodyPr wrap="square">
            <a:spAutoFit/>
          </a:bodyPr>
          <a:lstStyle/>
          <a:p>
            <a:pPr>
              <a:lnSpc>
                <a:spcPct val="150000"/>
              </a:lnSpc>
              <a:defRPr/>
            </a:pPr>
            <a:r>
              <a:rPr lang="zh-CN" altLang="en-US" sz="2000" dirty="0">
                <a:latin typeface="微软雅黑" panose="020B0503020204020204" pitchFamily="34" charset="-122"/>
                <a:ea typeface="微软雅黑" panose="020B0503020204020204" pitchFamily="34" charset="-122"/>
              </a:rPr>
              <a:t>正如列宁指出的那样，</a:t>
            </a:r>
            <a:r>
              <a:rPr lang="en-US" altLang="zh-CN" sz="2000"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资产阶级民主</a:t>
            </a:r>
            <a:r>
              <a:rPr lang="zh-CN" altLang="en-US" sz="2000" dirty="0">
                <a:latin typeface="微软雅黑" panose="020B0503020204020204" pitchFamily="34" charset="-122"/>
                <a:ea typeface="微软雅黑" panose="020B0503020204020204" pitchFamily="34" charset="-122"/>
              </a:rPr>
              <a:t>始终是而且在资本主义制度下不能不是狭隘的、残缺不全的、虚伪的、骗人的民主，对富人是天堂，对被剥削者、对穷人是陷阱和骗局</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a:lnSpc>
                <a:spcPct val="150000"/>
              </a:lnSpc>
              <a:defRPr/>
            </a:pPr>
            <a:r>
              <a:rPr lang="en-US" altLang="zh-CN" sz="2000"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华文中宋" panose="02010600040101010101" charset="-122"/>
                <a:sym typeface="+mn-ea"/>
              </a:rPr>
              <a:t>                 </a:t>
            </a:r>
            <a:r>
              <a:rPr lang="en-US" altLang="zh-CN" sz="1600" dirty="0">
                <a:latin typeface="华文中宋" panose="02010600040101010101" charset="-122"/>
                <a:ea typeface="华文中宋" panose="02010600040101010101" charset="-122"/>
                <a:cs typeface="华文中宋" panose="02010600040101010101" charset="-122"/>
                <a:sym typeface="+mn-ea"/>
              </a:rPr>
              <a:t>——</a:t>
            </a:r>
            <a:r>
              <a:rPr lang="zh-CN" altLang="en-US" sz="1600" dirty="0">
                <a:latin typeface="华文中宋" panose="02010600040101010101" charset="-122"/>
                <a:ea typeface="华文中宋" panose="02010600040101010101" charset="-122"/>
                <a:cs typeface="华文中宋" panose="02010600040101010101" charset="-122"/>
                <a:sym typeface="+mn-ea"/>
              </a:rPr>
              <a:t>列宁：《无产阶级革命和叛徒考茨基》</a:t>
            </a:r>
          </a:p>
        </p:txBody>
      </p:sp>
      <p:sp>
        <p:nvSpPr>
          <p:cNvPr id="12" name="文本框 2"/>
          <p:cNvSpPr txBox="1">
            <a:spLocks noChangeArrowheads="1"/>
          </p:cNvSpPr>
          <p:nvPr/>
        </p:nvSpPr>
        <p:spPr bwMode="auto">
          <a:xfrm>
            <a:off x="6059055" y="1246909"/>
            <a:ext cx="5791200" cy="2400657"/>
          </a:xfrm>
          <a:prstGeom prst="rect">
            <a:avLst/>
          </a:prstGeom>
          <a:solidFill>
            <a:schemeClr val="accent5">
              <a:lumMod val="20000"/>
              <a:lumOff val="80000"/>
            </a:schemeClr>
          </a:solidFill>
          <a:ln>
            <a:solidFill>
              <a:srgbClr val="0066FF"/>
            </a:solidFill>
          </a:ln>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fontAlgn="ctr" hangingPunct="1">
              <a:lnSpc>
                <a:spcPct val="150000"/>
              </a:lnSpc>
              <a:buFont typeface="Arial" panose="020B0604020202020204" pitchFamily="34" charset="0"/>
              <a:buNone/>
              <a:defRPr/>
            </a:pPr>
            <a:r>
              <a:rPr lang="zh-CN" altLang="zh-CN" sz="2000" dirty="0">
                <a:latin typeface="微软雅黑" panose="020B0503020204020204" pitchFamily="34" charset="-122"/>
              </a:rPr>
              <a:t>社会主义核心价值观</a:t>
            </a:r>
            <a:r>
              <a:rPr lang="zh-CN" altLang="en-US" sz="2000" dirty="0">
                <a:latin typeface="微软雅黑" panose="020B0503020204020204" pitchFamily="34" charset="-122"/>
              </a:rPr>
              <a:t>具有</a:t>
            </a:r>
            <a:r>
              <a:rPr lang="zh-CN" altLang="en-US" sz="2000" b="1" dirty="0">
                <a:latin typeface="微软雅黑" panose="020B0503020204020204" pitchFamily="34" charset="-122"/>
              </a:rPr>
              <a:t>根本的</a:t>
            </a:r>
            <a:r>
              <a:rPr lang="zh-CN" altLang="zh-CN" sz="2000" b="1" dirty="0">
                <a:latin typeface="微软雅黑" panose="020B0503020204020204" pitchFamily="34" charset="-122"/>
                <a:sym typeface="微软雅黑" panose="020B0503020204020204" pitchFamily="34" charset="-122"/>
              </a:rPr>
              <a:t>制度前提和制度保障</a:t>
            </a:r>
            <a:r>
              <a:rPr lang="zh-CN" altLang="en-US" sz="2000" dirty="0">
                <a:latin typeface="微软雅黑" panose="020B0503020204020204" pitchFamily="34" charset="-122"/>
                <a:sym typeface="微软雅黑" panose="020B0503020204020204" pitchFamily="34" charset="-122"/>
              </a:rPr>
              <a:t>，使得</a:t>
            </a:r>
            <a:r>
              <a:rPr lang="zh-CN" altLang="zh-CN" sz="2000" dirty="0">
                <a:latin typeface="微软雅黑" panose="020B0503020204020204" pitchFamily="34" charset="-122"/>
              </a:rPr>
              <a:t>自由、民主、公正等价值观“不是装饰品，不是用来做摆设的，而是要用来解决人民要解决的问题的”，</a:t>
            </a:r>
            <a:r>
              <a:rPr lang="zh-CN" altLang="zh-CN" sz="2000" b="1" dirty="0">
                <a:latin typeface="微软雅黑" panose="020B0503020204020204" pitchFamily="34" charset="-122"/>
              </a:rPr>
              <a:t>成为真切、具体、广泛的现实</a:t>
            </a:r>
            <a:r>
              <a:rPr lang="zh-CN" altLang="zh-CN" sz="2000" dirty="0">
                <a:latin typeface="微软雅黑" panose="020B0503020204020204" pitchFamily="34" charset="-122"/>
              </a:rPr>
              <a:t>。</a:t>
            </a:r>
            <a:endParaRPr lang="en-US" altLang="zh-CN" sz="2000" dirty="0">
              <a:latin typeface="微软雅黑" panose="020B0503020204020204" pitchFamily="34" charset="-122"/>
            </a:endParaRPr>
          </a:p>
          <a:p>
            <a:pPr eaLnBrk="1" fontAlgn="ctr" hangingPunct="1">
              <a:lnSpc>
                <a:spcPct val="150000"/>
              </a:lnSpc>
              <a:buFont typeface="Arial" panose="020B0604020202020204" pitchFamily="34" charset="0"/>
              <a:buNone/>
              <a:defRPr/>
            </a:pPr>
            <a:endParaRPr lang="zh-CN" altLang="zh-CN" sz="2000" dirty="0">
              <a:latin typeface="微软雅黑" panose="020B0503020204020204" pitchFamily="34" charset="-122"/>
              <a:sym typeface="微软雅黑" panose="020B0503020204020204" pitchFamily="34" charset="-122"/>
            </a:endParaRPr>
          </a:p>
        </p:txBody>
      </p:sp>
      <p:sp>
        <p:nvSpPr>
          <p:cNvPr id="85002" name="文本框 16"/>
          <p:cNvSpPr txBox="1">
            <a:spLocks noChangeArrowheads="1"/>
          </p:cNvSpPr>
          <p:nvPr/>
        </p:nvSpPr>
        <p:spPr bwMode="auto">
          <a:xfrm>
            <a:off x="5725482" y="4383533"/>
            <a:ext cx="919163" cy="584200"/>
          </a:xfrm>
          <a:prstGeom prst="rect">
            <a:avLst/>
          </a:prstGeom>
          <a:noFill/>
          <a:ln w="9525">
            <a:noFill/>
            <a:miter lim="800000"/>
          </a:ln>
        </p:spPr>
        <p:txBody>
          <a:bodyPr>
            <a:spAutoFit/>
          </a:bodyPr>
          <a:lstStyle/>
          <a:p>
            <a:pPr eaLnBrk="1" hangingPunct="1">
              <a:buFont typeface="Arial" panose="020B0604020202020204" pitchFamily="34" charset="0"/>
              <a:buNone/>
            </a:pPr>
            <a:r>
              <a:rPr lang="en-US" altLang="zh-CN" sz="3200" dirty="0">
                <a:solidFill>
                  <a:srgbClr val="C00000"/>
                </a:solidFill>
                <a:latin typeface="微软雅黑" panose="020B0503020204020204" pitchFamily="34" charset="-122"/>
                <a:ea typeface="微软雅黑" panose="020B0503020204020204" pitchFamily="34" charset="-122"/>
              </a:rPr>
              <a:t>V.S.</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19" name="五边形 6"/>
          <p:cNvSpPr/>
          <p:nvPr/>
        </p:nvSpPr>
        <p:spPr>
          <a:xfrm>
            <a:off x="254000" y="185738"/>
            <a:ext cx="844550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mn-lt"/>
                <a:ea typeface="+mn-ea"/>
                <a:cs typeface="+mn-cs"/>
              </a:rPr>
              <a:t>（一）社会主义核心价值观是真实可信的</a:t>
            </a:r>
          </a:p>
        </p:txBody>
      </p:sp>
      <p:grpSp>
        <p:nvGrpSpPr>
          <p:cNvPr id="2" name="组合 1">
            <a:extLst>
              <a:ext uri="{FF2B5EF4-FFF2-40B4-BE49-F238E27FC236}">
                <a16:creationId xmlns:a16="http://schemas.microsoft.com/office/drawing/2014/main" id="{47FAEF38-6208-E560-420F-901AAC494ECA}"/>
              </a:ext>
            </a:extLst>
          </p:cNvPr>
          <p:cNvGrpSpPr/>
          <p:nvPr/>
        </p:nvGrpSpPr>
        <p:grpSpPr>
          <a:xfrm>
            <a:off x="1873250" y="3600060"/>
            <a:ext cx="8445500" cy="3003168"/>
            <a:chOff x="979" y="2685"/>
            <a:chExt cx="8131" cy="5258"/>
          </a:xfrm>
        </p:grpSpPr>
        <p:sp>
          <p:nvSpPr>
            <p:cNvPr id="3" name="îŝḷîḍê">
              <a:extLst>
                <a:ext uri="{FF2B5EF4-FFF2-40B4-BE49-F238E27FC236}">
                  <a16:creationId xmlns:a16="http://schemas.microsoft.com/office/drawing/2014/main" id="{DE63F12B-8A9D-51BB-83D1-B9D14ACFC0B7}"/>
                </a:ext>
              </a:extLst>
            </p:cNvPr>
            <p:cNvSpPr/>
            <p:nvPr/>
          </p:nvSpPr>
          <p:spPr bwMode="auto">
            <a:xfrm>
              <a:off x="3006" y="2685"/>
              <a:ext cx="4194" cy="1057"/>
            </a:xfrm>
            <a:prstGeom prst="cube">
              <a:avLst>
                <a:gd name="adj" fmla="val 5795"/>
              </a:avLst>
            </a:prstGeom>
            <a:solidFill>
              <a:srgbClr val="3F9B67"/>
            </a:solidFill>
            <a:ln>
              <a:solidFill>
                <a:srgbClr val="0070C0"/>
              </a:solidFill>
            </a:ln>
            <a:effectLst>
              <a:outerShdw blurRad="76200" dir="18900000" sy="23000" kx="-1200000" algn="bl" rotWithShape="0">
                <a:prstClr val="black">
                  <a:alpha val="20000"/>
                </a:prstClr>
              </a:outerShdw>
            </a:effectLst>
          </p:spPr>
          <p:txBody>
            <a:bodyPr vert="horz" wrap="square" lIns="91440" tIns="45720" rIns="91440" bIns="45720" numCol="1" anchor="ctr"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民主选举制度</a:t>
              </a:r>
            </a:p>
          </p:txBody>
        </p:sp>
        <p:grpSp>
          <p:nvGrpSpPr>
            <p:cNvPr id="4" name="组合 3">
              <a:extLst>
                <a:ext uri="{FF2B5EF4-FFF2-40B4-BE49-F238E27FC236}">
                  <a16:creationId xmlns:a16="http://schemas.microsoft.com/office/drawing/2014/main" id="{D5457C88-B77E-0061-71AB-BBAB38DEA0B7}"/>
                </a:ext>
              </a:extLst>
            </p:cNvPr>
            <p:cNvGrpSpPr/>
            <p:nvPr/>
          </p:nvGrpSpPr>
          <p:grpSpPr>
            <a:xfrm>
              <a:off x="979" y="5343"/>
              <a:ext cx="3859" cy="2564"/>
              <a:chOff x="-26596" y="3823719"/>
              <a:chExt cx="5527238" cy="1628315"/>
            </a:xfrm>
          </p:grpSpPr>
          <p:sp>
            <p:nvSpPr>
              <p:cNvPr id="10" name="立方体 9">
                <a:extLst>
                  <a:ext uri="{FF2B5EF4-FFF2-40B4-BE49-F238E27FC236}">
                    <a16:creationId xmlns:a16="http://schemas.microsoft.com/office/drawing/2014/main" id="{EFE916E4-B89B-A09C-0844-E6B61D5A34AA}"/>
                  </a:ext>
                </a:extLst>
              </p:cNvPr>
              <p:cNvSpPr/>
              <p:nvPr/>
            </p:nvSpPr>
            <p:spPr>
              <a:xfrm>
                <a:off x="-26596" y="3823719"/>
                <a:ext cx="5527238" cy="1628315"/>
              </a:xfrm>
              <a:prstGeom prst="cube">
                <a:avLst>
                  <a:gd name="adj" fmla="val 4000"/>
                </a:avLst>
              </a:prstGeom>
              <a:solidFill>
                <a:schemeClr val="bg1"/>
              </a:solidFill>
              <a:ln w="6350">
                <a:solidFill>
                  <a:srgbClr val="0070C0"/>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p>
            </p:txBody>
          </p:sp>
          <p:sp>
            <p:nvSpPr>
              <p:cNvPr id="17" name="矩形 16">
                <a:extLst>
                  <a:ext uri="{FF2B5EF4-FFF2-40B4-BE49-F238E27FC236}">
                    <a16:creationId xmlns:a16="http://schemas.microsoft.com/office/drawing/2014/main" id="{C3B63405-BFDD-FC3D-3E07-E5785E7C75CA}"/>
                  </a:ext>
                </a:extLst>
              </p:cNvPr>
              <p:cNvSpPr/>
              <p:nvPr/>
            </p:nvSpPr>
            <p:spPr>
              <a:xfrm>
                <a:off x="73028" y="4023904"/>
                <a:ext cx="5212453" cy="1214679"/>
              </a:xfrm>
              <a:prstGeom prst="rect">
                <a:avLst/>
              </a:prstGeom>
              <a:ln>
                <a:solidFill>
                  <a:srgbClr val="0070C0"/>
                </a:solidFill>
              </a:ln>
            </p:spPr>
            <p:txBody>
              <a:bodyPr wrap="square">
                <a:spAutoFit/>
              </a:bodyPr>
              <a:lstStyle/>
              <a:p>
                <a:pPr algn="ctr" eaLnBrk="0" hangingPunct="0">
                  <a:lnSpc>
                    <a:spcPct val="130000"/>
                  </a:lnSpc>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西方民主政治制度</a:t>
                </a:r>
                <a:r>
                  <a:rPr lang="zh-CN" altLang="en-US" sz="2000" b="1" dirty="0">
                    <a:solidFill>
                      <a:srgbClr val="FF0000"/>
                    </a:solidFill>
                    <a:latin typeface="微软雅黑" panose="020B0503020204020204" pitchFamily="34" charset="-122"/>
                    <a:ea typeface="微软雅黑" panose="020B0503020204020204" pitchFamily="34" charset="-122"/>
                  </a:rPr>
                  <a:t>“一人一票”</a:t>
                </a: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注重形式</a:t>
                </a:r>
              </a:p>
            </p:txBody>
          </p:sp>
        </p:grpSp>
        <p:grpSp>
          <p:nvGrpSpPr>
            <p:cNvPr id="5" name="组合 4">
              <a:extLst>
                <a:ext uri="{FF2B5EF4-FFF2-40B4-BE49-F238E27FC236}">
                  <a16:creationId xmlns:a16="http://schemas.microsoft.com/office/drawing/2014/main" id="{6AF57F80-3B3D-82B2-0EA4-843E949D9EAF}"/>
                </a:ext>
              </a:extLst>
            </p:cNvPr>
            <p:cNvGrpSpPr/>
            <p:nvPr/>
          </p:nvGrpSpPr>
          <p:grpSpPr>
            <a:xfrm>
              <a:off x="5252" y="5343"/>
              <a:ext cx="3858" cy="2600"/>
              <a:chOff x="-1373004" y="3823719"/>
              <a:chExt cx="5527238" cy="1650951"/>
            </a:xfrm>
          </p:grpSpPr>
          <p:sp>
            <p:nvSpPr>
              <p:cNvPr id="8" name="立方体 7">
                <a:extLst>
                  <a:ext uri="{FF2B5EF4-FFF2-40B4-BE49-F238E27FC236}">
                    <a16:creationId xmlns:a16="http://schemas.microsoft.com/office/drawing/2014/main" id="{0C1F7AD5-3ED3-5413-B773-B2AFD5BF9C28}"/>
                  </a:ext>
                </a:extLst>
              </p:cNvPr>
              <p:cNvSpPr/>
              <p:nvPr/>
            </p:nvSpPr>
            <p:spPr>
              <a:xfrm>
                <a:off x="-1373004" y="3823719"/>
                <a:ext cx="5527238" cy="1628315"/>
              </a:xfrm>
              <a:prstGeom prst="cube">
                <a:avLst>
                  <a:gd name="adj" fmla="val 4000"/>
                </a:avLst>
              </a:prstGeom>
              <a:solidFill>
                <a:schemeClr val="bg1"/>
              </a:solidFill>
              <a:ln w="6350">
                <a:solidFill>
                  <a:srgbClr val="0070C0"/>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p>
            </p:txBody>
          </p:sp>
          <p:sp>
            <p:nvSpPr>
              <p:cNvPr id="9" name="矩形 8">
                <a:extLst>
                  <a:ext uri="{FF2B5EF4-FFF2-40B4-BE49-F238E27FC236}">
                    <a16:creationId xmlns:a16="http://schemas.microsoft.com/office/drawing/2014/main" id="{0C32C95C-4731-3F05-5916-404709A34097}"/>
                  </a:ext>
                </a:extLst>
              </p:cNvPr>
              <p:cNvSpPr/>
              <p:nvPr/>
            </p:nvSpPr>
            <p:spPr>
              <a:xfrm>
                <a:off x="-1183952" y="4023904"/>
                <a:ext cx="5054272" cy="1450766"/>
              </a:xfrm>
              <a:prstGeom prst="rect">
                <a:avLst/>
              </a:prstGeom>
              <a:ln>
                <a:solidFill>
                  <a:srgbClr val="0070C0"/>
                </a:solidFill>
              </a:ln>
            </p:spPr>
            <p:txBody>
              <a:bodyPr wrap="square">
                <a:spAutoFit/>
              </a:bodyPr>
              <a:lstStyle/>
              <a:p>
                <a:pPr algn="ctr" eaLnBrk="0" hangingPunct="0">
                  <a:lnSpc>
                    <a:spcPct val="130000"/>
                  </a:lnSpc>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中国特色社会主义民主</a:t>
                </a: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b="1" dirty="0">
                    <a:solidFill>
                      <a:srgbClr val="FF0000"/>
                    </a:solidFill>
                    <a:latin typeface="微软雅黑" panose="020B0503020204020204" pitchFamily="34" charset="-122"/>
                    <a:ea typeface="微软雅黑" panose="020B0503020204020204" pitchFamily="34" charset="-122"/>
                  </a:rPr>
                  <a:t>选举民主</a:t>
                </a:r>
                <a:r>
                  <a:rPr lang="en-US" altLang="zh-CN" b="1" dirty="0">
                    <a:solidFill>
                      <a:srgbClr val="FF0000"/>
                    </a:solidFill>
                    <a:latin typeface="微软雅黑" panose="020B0503020204020204" pitchFamily="34" charset="-122"/>
                    <a:ea typeface="微软雅黑" panose="020B0503020204020204" pitchFamily="34" charset="-122"/>
                  </a:rPr>
                  <a:t>+</a:t>
                </a:r>
                <a:r>
                  <a:rPr lang="zh-CN" altLang="en-US" b="1" dirty="0">
                    <a:solidFill>
                      <a:srgbClr val="FF0000"/>
                    </a:solidFill>
                    <a:latin typeface="微软雅黑" panose="020B0503020204020204" pitchFamily="34" charset="-122"/>
                    <a:ea typeface="微软雅黑" panose="020B0503020204020204" pitchFamily="34" charset="-122"/>
                  </a:rPr>
                  <a:t>协商民主</a:t>
                </a:r>
                <a:r>
                  <a:rPr lang="en-US" altLang="zh-CN" b="1" dirty="0">
                    <a:solidFill>
                      <a:srgbClr val="FF0000"/>
                    </a:solidFill>
                    <a:latin typeface="微软雅黑" panose="020B0503020204020204" pitchFamily="34" charset="-122"/>
                    <a:ea typeface="微软雅黑" panose="020B0503020204020204" pitchFamily="34" charset="-122"/>
                  </a:rPr>
                  <a:t>+</a:t>
                </a:r>
                <a:r>
                  <a:rPr lang="zh-CN" altLang="en-US" b="1" dirty="0">
                    <a:solidFill>
                      <a:srgbClr val="FF0000"/>
                    </a:solidFill>
                    <a:latin typeface="微软雅黑" panose="020B0503020204020204" pitchFamily="34" charset="-122"/>
                    <a:ea typeface="微软雅黑" panose="020B0503020204020204" pitchFamily="34" charset="-122"/>
                  </a:rPr>
                  <a:t>基层民主</a:t>
                </a:r>
                <a:r>
                  <a:rPr lang="en-US" altLang="zh-CN" b="1" dirty="0">
                    <a:solidFill>
                      <a:srgbClr val="FF0000"/>
                    </a:solidFill>
                    <a:latin typeface="微软雅黑" panose="020B0503020204020204" pitchFamily="34" charset="-122"/>
                    <a:ea typeface="微软雅黑" panose="020B0503020204020204" pitchFamily="34" charset="-122"/>
                  </a:rPr>
                  <a:t>”</a:t>
                </a:r>
                <a:endParaRPr lang="zh-CN" altLang="en-US" b="1" dirty="0">
                  <a:solidFill>
                    <a:srgbClr val="FF0000"/>
                  </a:solidFill>
                  <a:latin typeface="微软雅黑" panose="020B0503020204020204" pitchFamily="34" charset="-122"/>
                  <a:ea typeface="微软雅黑" panose="020B0503020204020204" pitchFamily="34" charset="-122"/>
                </a:endParaRPr>
              </a:p>
              <a:p>
                <a:pPr algn="ctr" eaLnBrk="0" hangingPunct="0">
                  <a:lnSpc>
                    <a:spcPct val="130000"/>
                  </a:lnSpc>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更注重内容和结果</a:t>
                </a:r>
              </a:p>
            </p:txBody>
          </p:sp>
        </p:grpSp>
        <p:cxnSp>
          <p:nvCxnSpPr>
            <p:cNvPr id="6" name="肘形连接符 4">
              <a:extLst>
                <a:ext uri="{FF2B5EF4-FFF2-40B4-BE49-F238E27FC236}">
                  <a16:creationId xmlns:a16="http://schemas.microsoft.com/office/drawing/2014/main" id="{79F33E85-67B4-D3D3-738A-76D963A30063}"/>
                </a:ext>
              </a:extLst>
            </p:cNvPr>
            <p:cNvCxnSpPr>
              <a:stCxn id="3" idx="3"/>
              <a:endCxn id="10" idx="0"/>
            </p:cNvCxnSpPr>
            <p:nvPr/>
          </p:nvCxnSpPr>
          <p:spPr>
            <a:xfrm rot="5400000">
              <a:off x="3216" y="3487"/>
              <a:ext cx="1601" cy="2112"/>
            </a:xfrm>
            <a:prstGeom prst="bentConnector3">
              <a:avLst>
                <a:gd name="adj1" fmla="val 50000"/>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肘形连接符 6">
              <a:extLst>
                <a:ext uri="{FF2B5EF4-FFF2-40B4-BE49-F238E27FC236}">
                  <a16:creationId xmlns:a16="http://schemas.microsoft.com/office/drawing/2014/main" id="{4401D989-8973-B38B-994A-70D4E05D0226}"/>
                </a:ext>
              </a:extLst>
            </p:cNvPr>
            <p:cNvCxnSpPr>
              <a:stCxn id="3" idx="3"/>
              <a:endCxn id="8" idx="0"/>
            </p:cNvCxnSpPr>
            <p:nvPr/>
          </p:nvCxnSpPr>
          <p:spPr>
            <a:xfrm rot="16200000" flipH="1">
              <a:off x="5352" y="3463"/>
              <a:ext cx="1601" cy="2159"/>
            </a:xfrm>
            <a:prstGeom prst="bentConnector3">
              <a:avLst>
                <a:gd name="adj1" fmla="val 50000"/>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66480596"/>
      </p:ext>
    </p:extLst>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1"/>
          <p:cNvSpPr/>
          <p:nvPr>
            <p:custDataLst>
              <p:tags r:id="rId2"/>
            </p:custDataLst>
          </p:nvPr>
        </p:nvSpPr>
        <p:spPr>
          <a:xfrm>
            <a:off x="449263" y="1492250"/>
            <a:ext cx="11412537" cy="4946650"/>
          </a:xfrm>
          <a:prstGeom prst="rect">
            <a:avLst/>
          </a:prstGeom>
          <a:noFill/>
          <a:ln w="127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kumimoji="1" lang="zh-CN" altLang="en-US" sz="1600" b="1">
              <a:latin typeface="微软雅黑" panose="020B0503020204020204" pitchFamily="34" charset="-122"/>
              <a:ea typeface="微软雅黑" panose="020B0503020204020204" pitchFamily="34" charset="-122"/>
            </a:endParaRPr>
          </a:p>
        </p:txBody>
      </p:sp>
      <p:sp>
        <p:nvSpPr>
          <p:cNvPr id="5" name="矩形 4"/>
          <p:cNvSpPr/>
          <p:nvPr>
            <p:custDataLst>
              <p:tags r:id="rId3"/>
            </p:custDataLst>
          </p:nvPr>
        </p:nvSpPr>
        <p:spPr>
          <a:xfrm>
            <a:off x="350838" y="517525"/>
            <a:ext cx="11412537" cy="582295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kumimoji="1" lang="zh-CN" altLang="en-US" sz="1600" b="1">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252413" y="419100"/>
            <a:ext cx="11412537" cy="5821363"/>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kumimoji="1" lang="zh-CN" altLang="en-US" sz="1600" b="1">
              <a:latin typeface="微软雅黑" panose="020B0503020204020204" pitchFamily="34" charset="-122"/>
              <a:ea typeface="微软雅黑" panose="020B0503020204020204" pitchFamily="34" charset="-122"/>
            </a:endParaRPr>
          </a:p>
        </p:txBody>
      </p:sp>
      <p:cxnSp>
        <p:nvCxnSpPr>
          <p:cNvPr id="36" name="直接连接符 35"/>
          <p:cNvCxnSpPr/>
          <p:nvPr>
            <p:custDataLst>
              <p:tags r:id="rId5"/>
            </p:custDataLst>
          </p:nvPr>
        </p:nvCxnSpPr>
        <p:spPr>
          <a:xfrm>
            <a:off x="2247900" y="2895600"/>
            <a:ext cx="7543800" cy="0"/>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五边形 6"/>
          <p:cNvSpPr/>
          <p:nvPr/>
        </p:nvSpPr>
        <p:spPr>
          <a:xfrm>
            <a:off x="273050" y="300355"/>
            <a:ext cx="1059053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mn-lt"/>
                <a:ea typeface="+mn-ea"/>
                <a:cs typeface="+mn-cs"/>
              </a:rPr>
              <a:t>三、为什么说社会主义核心价值观具有强大的道义力量？</a:t>
            </a:r>
          </a:p>
        </p:txBody>
      </p:sp>
      <p:pic>
        <p:nvPicPr>
          <p:cNvPr id="4" name="Picture 29" descr="C:\Documents and Settings\Administrator\My Documents\Tencent Files\1980972982\Image\C2C\8AD0F88F3384D54E2037922C009AC365.jpg">
            <a:extLst>
              <a:ext uri="{FF2B5EF4-FFF2-40B4-BE49-F238E27FC236}">
                <a16:creationId xmlns:a16="http://schemas.microsoft.com/office/drawing/2014/main" id="{24F95390-D454-62DB-41C8-788390E3C4C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61955" y="1743960"/>
            <a:ext cx="3616573" cy="4402316"/>
          </a:xfrm>
          <a:prstGeom prst="rect">
            <a:avLst/>
          </a:prstGeom>
          <a:noFill/>
          <a:ln w="12700">
            <a:solidFill>
              <a:schemeClr val="accent1">
                <a:lumMod val="60000"/>
                <a:lumOff val="40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7" name="图片 6">
            <a:extLst>
              <a:ext uri="{FF2B5EF4-FFF2-40B4-BE49-F238E27FC236}">
                <a16:creationId xmlns:a16="http://schemas.microsoft.com/office/drawing/2014/main" id="{FE4F41ED-CF40-4E2F-1DB3-8908E3A3BC29}"/>
              </a:ext>
            </a:extLst>
          </p:cNvPr>
          <p:cNvPicPr>
            <a:picLocks noChangeAspect="1"/>
          </p:cNvPicPr>
          <p:nvPr/>
        </p:nvPicPr>
        <p:blipFill>
          <a:blip r:embed="rId9"/>
          <a:stretch>
            <a:fillRect/>
          </a:stretch>
        </p:blipFill>
        <p:spPr>
          <a:xfrm>
            <a:off x="713472" y="1743958"/>
            <a:ext cx="6244817" cy="4402317"/>
          </a:xfrm>
          <a:prstGeom prst="rect">
            <a:avLst/>
          </a:prstGeom>
          <a:ln w="12700">
            <a:solidFill>
              <a:schemeClr val="tx1"/>
            </a:solidFill>
          </a:ln>
        </p:spPr>
      </p:pic>
    </p:spTree>
    <p:custDataLst>
      <p:tags r:id="rId1"/>
    </p:custDataLst>
    <p:extLst>
      <p:ext uri="{BB962C8B-B14F-4D97-AF65-F5344CB8AC3E}">
        <p14:creationId xmlns:p14="http://schemas.microsoft.com/office/powerpoint/2010/main" val="541489265"/>
      </p:ext>
    </p:extLst>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五边形 6"/>
          <p:cNvSpPr/>
          <p:nvPr/>
        </p:nvSpPr>
        <p:spPr>
          <a:xfrm>
            <a:off x="250825" y="114300"/>
            <a:ext cx="7013575"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mn-lt"/>
                <a:ea typeface="+mn-ea"/>
                <a:cs typeface="+mn-cs"/>
              </a:rPr>
              <a:t>（二）认清西方“普世价值”的实质</a:t>
            </a:r>
          </a:p>
        </p:txBody>
      </p:sp>
      <p:sp>
        <p:nvSpPr>
          <p:cNvPr id="2" name="文本框 1">
            <a:extLst>
              <a:ext uri="{FF2B5EF4-FFF2-40B4-BE49-F238E27FC236}">
                <a16:creationId xmlns:a16="http://schemas.microsoft.com/office/drawing/2014/main" id="{FBBE0D59-0B71-7D19-DF61-4FBD44099AA7}"/>
              </a:ext>
            </a:extLst>
          </p:cNvPr>
          <p:cNvSpPr txBox="1"/>
          <p:nvPr/>
        </p:nvSpPr>
        <p:spPr>
          <a:xfrm>
            <a:off x="615323" y="4469133"/>
            <a:ext cx="11439480" cy="1896801"/>
          </a:xfrm>
          <a:prstGeom prst="rect">
            <a:avLst/>
          </a:prstGeom>
          <a:noFill/>
        </p:spPr>
        <p:txBody>
          <a:bodyPr wrap="square">
            <a:spAutoFit/>
          </a:bodyPr>
          <a:lstStyle/>
          <a:p>
            <a:pPr>
              <a:lnSpc>
                <a:spcPts val="3600"/>
              </a:lnSpc>
            </a:pPr>
            <a:r>
              <a:rPr lang="en-US" altLang="zh-CN" sz="2400" b="1" dirty="0">
                <a:solidFill>
                  <a:schemeClr val="dk1"/>
                </a:solidFill>
                <a:latin typeface="微软雅黑" panose="020B0503020204020204" pitchFamily="34" charset="-122"/>
                <a:ea typeface="微软雅黑" panose="020B0503020204020204" pitchFamily="34" charset="-122"/>
              </a:rPr>
              <a:t>       </a:t>
            </a:r>
            <a:r>
              <a:rPr lang="zh-CN" altLang="zh-CN" sz="2400" dirty="0">
                <a:solidFill>
                  <a:schemeClr val="dk1"/>
                </a:solidFill>
                <a:latin typeface="微软雅黑" panose="020B0503020204020204" pitchFamily="34" charset="-122"/>
                <a:ea typeface="微软雅黑" panose="020B0503020204020204" pitchFamily="34" charset="-122"/>
              </a:rPr>
              <a:t>西方国家极力向中国推行所谓“普世价值”，其</a:t>
            </a:r>
            <a:r>
              <a:rPr lang="zh-CN" altLang="zh-CN" sz="2400" b="1" dirty="0">
                <a:solidFill>
                  <a:srgbClr val="FF0000"/>
                </a:solidFill>
                <a:latin typeface="Arial" panose="020B0604020202020204" pitchFamily="34" charset="0"/>
                <a:ea typeface="微软雅黑" panose="020B0503020204020204" pitchFamily="34" charset="-122"/>
              </a:rPr>
              <a:t>实质</a:t>
            </a:r>
            <a:r>
              <a:rPr lang="zh-CN" altLang="zh-CN" sz="2400" dirty="0">
                <a:solidFill>
                  <a:schemeClr val="dk1"/>
                </a:solidFill>
                <a:latin typeface="微软雅黑" panose="020B0503020204020204" pitchFamily="34" charset="-122"/>
                <a:ea typeface="微软雅黑" panose="020B0503020204020204" pitchFamily="34" charset="-122"/>
              </a:rPr>
              <a:t>就是要否定中国共产党的领导、否定马克思主义意识形态、否定中国特色社会主义理论体系及其指导地位。通过推行西方价值观，</a:t>
            </a:r>
            <a:r>
              <a:rPr lang="zh-CN" altLang="zh-CN" sz="2400" b="1" dirty="0">
                <a:solidFill>
                  <a:srgbClr val="FF0000"/>
                </a:solidFill>
                <a:latin typeface="Arial" panose="020B0604020202020204" pitchFamily="34" charset="0"/>
                <a:ea typeface="微软雅黑" panose="020B0503020204020204" pitchFamily="34" charset="-122"/>
              </a:rPr>
              <a:t>演变</a:t>
            </a:r>
            <a:r>
              <a:rPr lang="zh-CN" altLang="zh-CN" sz="2400" dirty="0">
                <a:solidFill>
                  <a:schemeClr val="dk1"/>
                </a:solidFill>
                <a:latin typeface="微软雅黑" panose="020B0503020204020204" pitchFamily="34" charset="-122"/>
                <a:ea typeface="微软雅黑" panose="020B0503020204020204" pitchFamily="34" charset="-122"/>
              </a:rPr>
              <a:t>与自己价值观不同的国家，是西方国家一贯的政治原则和策略。</a:t>
            </a:r>
            <a:endParaRPr lang="zh-CN" altLang="en-US" sz="2400" dirty="0">
              <a:solidFill>
                <a:schemeClr val="dk1"/>
              </a:solidFill>
              <a:latin typeface="微软雅黑" panose="020B0503020204020204" pitchFamily="34" charset="-122"/>
              <a:ea typeface="微软雅黑" panose="020B0503020204020204" pitchFamily="34" charset="-122"/>
            </a:endParaRPr>
          </a:p>
        </p:txBody>
      </p:sp>
      <p:sp>
        <p:nvSpPr>
          <p:cNvPr id="4" name="文本框 3">
            <a:extLst>
              <a:ext uri="{FF2B5EF4-FFF2-40B4-BE49-F238E27FC236}">
                <a16:creationId xmlns:a16="http://schemas.microsoft.com/office/drawing/2014/main" id="{615EF678-2BD4-932A-5E10-5EED9E29276C}"/>
              </a:ext>
            </a:extLst>
          </p:cNvPr>
          <p:cNvSpPr txBox="1"/>
          <p:nvPr/>
        </p:nvSpPr>
        <p:spPr>
          <a:xfrm>
            <a:off x="845808" y="1965301"/>
            <a:ext cx="10606434" cy="2225481"/>
          </a:xfrm>
          <a:prstGeom prst="rect">
            <a:avLst/>
          </a:prstGeom>
          <a:noFill/>
        </p:spPr>
        <p:txBody>
          <a:bodyPr wrap="square">
            <a:spAutoFit/>
          </a:bodyPr>
          <a:lstStyle/>
          <a:p>
            <a:r>
              <a:rPr lang="en-US" altLang="zh-CN" sz="2400" dirty="0">
                <a:solidFill>
                  <a:srgbClr val="000000"/>
                </a:solidFill>
                <a:latin typeface="微软雅黑" panose="020B0503020204020204" pitchFamily="34" charset="-122"/>
                <a:ea typeface="微软雅黑" panose="020B0503020204020204" pitchFamily="34" charset="-122"/>
              </a:rPr>
              <a:t>       </a:t>
            </a:r>
            <a:r>
              <a:rPr lang="zh-CN" altLang="zh-CN" sz="2800" dirty="0">
                <a:latin typeface="隶书" panose="02010509060101010101" pitchFamily="49" charset="-122"/>
                <a:ea typeface="隶书" panose="02010509060101010101" pitchFamily="49" charset="-122"/>
              </a:rPr>
              <a:t>“敌对势力在那里极力宣扬所谓的‘普世价值’。这些人是真的要说什么‘普世价值’吗？根本不是，他们是挂羊头卖狗肉，目的是要同我们争夺阵地、争夺人心、争夺群众，最终推翻中国共产党领导和中国社会主义制度。”</a:t>
            </a:r>
            <a:endParaRPr lang="en-US" altLang="zh-CN" sz="2800" dirty="0">
              <a:latin typeface="隶书" panose="02010509060101010101" pitchFamily="49" charset="-122"/>
              <a:ea typeface="隶书" panose="02010509060101010101" pitchFamily="49" charset="-122"/>
            </a:endParaRPr>
          </a:p>
          <a:p>
            <a:pPr>
              <a:lnSpc>
                <a:spcPct val="150000"/>
              </a:lnSpc>
            </a:pPr>
            <a:r>
              <a:rPr lang="en-US" altLang="zh-CN" sz="2000" kern="100" dirty="0">
                <a:cs typeface="Times New Roman" panose="02020603050405020304" pitchFamily="18" charset="0"/>
              </a:rPr>
              <a:t>                                                  </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习近平</a:t>
            </a:r>
            <a:r>
              <a:rPr lang="en-US" altLang="zh-CN" sz="2000" dirty="0">
                <a:latin typeface="楷体" panose="02010609060101010101" pitchFamily="49" charset="-122"/>
                <a:ea typeface="楷体" panose="02010609060101010101" pitchFamily="49" charset="-122"/>
              </a:rPr>
              <a:t>2013</a:t>
            </a:r>
            <a:r>
              <a:rPr lang="zh-CN" altLang="en-US" sz="2000" dirty="0">
                <a:latin typeface="楷体" panose="02010609060101010101" pitchFamily="49" charset="-122"/>
                <a:ea typeface="楷体" panose="02010609060101010101" pitchFamily="49" charset="-122"/>
              </a:rPr>
              <a:t>年</a:t>
            </a:r>
            <a:r>
              <a:rPr lang="en-US" altLang="zh-CN" sz="2000" dirty="0">
                <a:latin typeface="楷体" panose="02010609060101010101" pitchFamily="49" charset="-122"/>
                <a:ea typeface="楷体" panose="02010609060101010101" pitchFamily="49" charset="-122"/>
              </a:rPr>
              <a:t>8</a:t>
            </a:r>
            <a:r>
              <a:rPr lang="zh-CN" altLang="en-US" sz="2000" dirty="0">
                <a:latin typeface="楷体" panose="02010609060101010101" pitchFamily="49" charset="-122"/>
                <a:ea typeface="楷体" panose="02010609060101010101" pitchFamily="49" charset="-122"/>
              </a:rPr>
              <a:t>月</a:t>
            </a:r>
            <a:r>
              <a:rPr lang="en-US" altLang="zh-CN" sz="2000" dirty="0">
                <a:latin typeface="楷体" panose="02010609060101010101" pitchFamily="49" charset="-122"/>
                <a:ea typeface="楷体" panose="02010609060101010101" pitchFamily="49" charset="-122"/>
              </a:rPr>
              <a:t>19</a:t>
            </a:r>
            <a:r>
              <a:rPr lang="zh-CN" altLang="en-US" sz="2000" dirty="0">
                <a:latin typeface="楷体" panose="02010609060101010101" pitchFamily="49" charset="-122"/>
                <a:ea typeface="楷体" panose="02010609060101010101" pitchFamily="49" charset="-122"/>
              </a:rPr>
              <a:t>日在全国宣传思想工作会议上的讲话</a:t>
            </a:r>
            <a:endParaRPr lang="en-US" altLang="zh-CN" sz="2000" dirty="0">
              <a:latin typeface="楷体" panose="02010609060101010101" pitchFamily="49" charset="-122"/>
              <a:ea typeface="楷体" panose="02010609060101010101" pitchFamily="49" charset="-122"/>
            </a:endParaRPr>
          </a:p>
        </p:txBody>
      </p:sp>
      <p:sp>
        <p:nvSpPr>
          <p:cNvPr id="5" name="文本框 4">
            <a:extLst>
              <a:ext uri="{FF2B5EF4-FFF2-40B4-BE49-F238E27FC236}">
                <a16:creationId xmlns:a16="http://schemas.microsoft.com/office/drawing/2014/main" id="{3A4693DC-B886-A187-F783-C683A6C6F405}"/>
              </a:ext>
            </a:extLst>
          </p:cNvPr>
          <p:cNvSpPr txBox="1"/>
          <p:nvPr/>
        </p:nvSpPr>
        <p:spPr>
          <a:xfrm>
            <a:off x="2468382" y="1302906"/>
            <a:ext cx="7361285" cy="523220"/>
          </a:xfrm>
          <a:prstGeom prst="rect">
            <a:avLst/>
          </a:prstGeom>
          <a:noFill/>
        </p:spPr>
        <p:txBody>
          <a:bodyPr wrap="square">
            <a:spAutoFit/>
          </a:bodyPr>
          <a:lstStyle/>
          <a:p>
            <a:pPr algn="ctr"/>
            <a:r>
              <a:rPr lang="zh-CN" altLang="zh-CN" sz="2800" b="1" dirty="0">
                <a:solidFill>
                  <a:srgbClr val="FF0000"/>
                </a:solidFill>
                <a:latin typeface="Arial" panose="020B0604020202020204" pitchFamily="34" charset="0"/>
                <a:ea typeface="微软雅黑" panose="020B0503020204020204" pitchFamily="34" charset="-122"/>
              </a:rPr>
              <a:t>“普世价值”的实质是颠覆社会主义制度</a:t>
            </a:r>
            <a:endParaRPr lang="zh-CN" altLang="en-US" sz="2800" b="1" dirty="0">
              <a:solidFill>
                <a:srgbClr val="FF000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27649446"/>
      </p:ext>
    </p:extLst>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7152" y="2068738"/>
            <a:ext cx="6093547" cy="1895519"/>
          </a:xfrm>
          <a:prstGeom prst="rect">
            <a:avLst/>
          </a:prstGeom>
          <a:noFill/>
          <a:ln>
            <a:solidFill>
              <a:schemeClr val="bg1">
                <a:lumMod val="50000"/>
              </a:schemeClr>
            </a:solidFill>
          </a:ln>
        </p:spPr>
        <p:txBody>
          <a:bodyPr wrap="square">
            <a:spAutoFit/>
          </a:bodyPr>
          <a:lstStyle/>
          <a:p>
            <a:pPr marL="285750" indent="-285750">
              <a:lnSpc>
                <a:spcPct val="150000"/>
              </a:lnSpc>
              <a:buFont typeface="Wingdings" panose="05000000000000000000" pitchFamily="2" charset="2"/>
              <a:buChar char="Ø"/>
              <a:defRPr/>
            </a:pPr>
            <a:r>
              <a:rPr lang="zh-CN" altLang="en-US" sz="1600" dirty="0">
                <a:latin typeface="+mj-ea"/>
                <a:ea typeface="+mj-ea"/>
                <a:sym typeface="+mn-ea"/>
              </a:rPr>
              <a:t>西方的“普世价值”</a:t>
            </a:r>
            <a:r>
              <a:rPr lang="zh-CN" altLang="en-US" sz="1600" b="1" dirty="0">
                <a:latin typeface="+mj-ea"/>
                <a:ea typeface="+mj-ea"/>
                <a:sym typeface="+mn-ea"/>
              </a:rPr>
              <a:t>是特指</a:t>
            </a:r>
            <a:r>
              <a:rPr lang="zh-CN" altLang="en-US" sz="1600" dirty="0">
                <a:latin typeface="+mj-ea"/>
                <a:ea typeface="+mj-ea"/>
                <a:sym typeface="+mn-ea"/>
              </a:rPr>
              <a:t>资本主义价值观，</a:t>
            </a:r>
            <a:r>
              <a:rPr lang="zh-CN" altLang="en-US" sz="1600" dirty="0">
                <a:latin typeface="+mj-ea"/>
                <a:ea typeface="+mj-ea"/>
              </a:rPr>
              <a:t>不是人类共同的价值观，而</a:t>
            </a:r>
            <a:r>
              <a:rPr lang="zh-CN" altLang="en-US" sz="1600" dirty="0">
                <a:latin typeface="+mj-ea"/>
                <a:ea typeface="+mj-ea"/>
                <a:sym typeface="+mn-ea"/>
              </a:rPr>
              <a:t>是特定的价值观及其背后的经济政治文化制度。</a:t>
            </a:r>
          </a:p>
          <a:p>
            <a:pPr marL="285750" indent="-285750">
              <a:lnSpc>
                <a:spcPct val="150000"/>
              </a:lnSpc>
              <a:buFont typeface="Wingdings" panose="05000000000000000000" pitchFamily="2" charset="2"/>
              <a:buChar char="Ø"/>
              <a:defRPr/>
            </a:pPr>
            <a:r>
              <a:rPr lang="zh-CN" altLang="en-US" sz="1600" dirty="0">
                <a:latin typeface="+mj-ea"/>
                <a:ea typeface="+mj-ea"/>
                <a:sym typeface="+mn-ea"/>
              </a:rPr>
              <a:t>“普世价值”从</a:t>
            </a:r>
            <a:r>
              <a:rPr lang="zh-CN" altLang="en-US" sz="1600" spc="200" dirty="0">
                <a:latin typeface="+mj-ea"/>
                <a:ea typeface="+mj-ea"/>
                <a:sym typeface="+mn-ea"/>
              </a:rPr>
              <a:t>抽象的“人性论”出发。</a:t>
            </a:r>
            <a:endParaRPr lang="en-US" altLang="zh-CN" sz="1600" dirty="0">
              <a:latin typeface="+mj-ea"/>
              <a:ea typeface="+mj-ea"/>
            </a:endParaRPr>
          </a:p>
          <a:p>
            <a:pPr marL="285750" indent="-285750" eaLnBrk="1" hangingPunct="1">
              <a:lnSpc>
                <a:spcPct val="150000"/>
              </a:lnSpc>
              <a:buFont typeface="Wingdings" panose="05000000000000000000" pitchFamily="2" charset="2"/>
              <a:buChar char="Ø"/>
              <a:defRPr/>
            </a:pPr>
            <a:r>
              <a:rPr lang="zh-CN" altLang="en-US" sz="1600" dirty="0">
                <a:latin typeface="+mj-ea"/>
                <a:ea typeface="+mj-ea"/>
              </a:rPr>
              <a:t>其</a:t>
            </a:r>
            <a:r>
              <a:rPr lang="zh-CN" altLang="en-US" sz="1600" b="1" dirty="0">
                <a:latin typeface="+mj-ea"/>
                <a:ea typeface="+mj-ea"/>
              </a:rPr>
              <a:t>目的</a:t>
            </a:r>
            <a:r>
              <a:rPr lang="zh-CN" altLang="en-US" sz="1600" dirty="0">
                <a:latin typeface="+mj-ea"/>
                <a:ea typeface="+mj-ea"/>
              </a:rPr>
              <a:t>就是为了维护和攫取与之相关的最大利益。</a:t>
            </a:r>
            <a:endParaRPr lang="en-US" altLang="zh-CN" sz="1600" dirty="0">
              <a:latin typeface="+mj-ea"/>
              <a:ea typeface="+mj-ea"/>
            </a:endParaRPr>
          </a:p>
          <a:p>
            <a:pPr eaLnBrk="1" hangingPunct="1">
              <a:lnSpc>
                <a:spcPct val="150000"/>
              </a:lnSpc>
              <a:defRPr/>
            </a:pPr>
            <a:endParaRPr lang="en-US" altLang="zh-CN" sz="1600" dirty="0">
              <a:latin typeface="+mj-ea"/>
              <a:ea typeface="+mj-ea"/>
            </a:endParaRPr>
          </a:p>
        </p:txBody>
      </p:sp>
      <p:sp>
        <p:nvSpPr>
          <p:cNvPr id="6" name="矩形 5"/>
          <p:cNvSpPr/>
          <p:nvPr/>
        </p:nvSpPr>
        <p:spPr>
          <a:xfrm>
            <a:off x="6544543" y="2089687"/>
            <a:ext cx="5280304" cy="1900485"/>
          </a:xfrm>
          <a:prstGeom prst="rect">
            <a:avLst/>
          </a:prstGeom>
          <a:noFill/>
          <a:ln>
            <a:solidFill>
              <a:schemeClr val="bg1">
                <a:lumMod val="50000"/>
              </a:schemeClr>
            </a:solidFill>
          </a:ln>
        </p:spPr>
        <p:txBody>
          <a:bodyPr/>
          <a:lstStyle/>
          <a:p>
            <a:pPr marL="285750" indent="-285750">
              <a:lnSpc>
                <a:spcPct val="150000"/>
              </a:lnSpc>
              <a:buFont typeface="Wingdings" panose="05000000000000000000" pitchFamily="2" charset="2"/>
              <a:buChar char="Ø"/>
              <a:defRPr/>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西方所谓的“普世价值”，在他们自己的世界里都</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sym typeface="+mn-ea"/>
              </a:rPr>
              <a:t>未能真正“普适”</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。种族歧视、劳资对立、金钱政治、贫富分化、社会撕裂、人权无保障等问题，在一些西方国家长期存在且愈演愈烈，与他们所标榜的“普世价值”形成鲜明对照。</a:t>
            </a:r>
            <a:endParaRPr lang="en-US" altLang="zh-CN" sz="1600" dirty="0">
              <a:latin typeface="微软雅黑" panose="020B0503020204020204" pitchFamily="34" charset="-122"/>
              <a:ea typeface="微软雅黑" panose="020B0503020204020204" pitchFamily="34" charset="-122"/>
            </a:endParaRPr>
          </a:p>
        </p:txBody>
      </p:sp>
      <p:pic>
        <p:nvPicPr>
          <p:cNvPr id="8" name="Picture 2" descr="https://ss0.baidu.com/7Po3dSag_xI4khGko9WTAnF6hhy/baike/pic/item/7a899e510fb30f2455df14b8cb95d143ac4b03c7.jpg"/>
          <p:cNvPicPr>
            <a:picLocks noChangeAspect="1" noChangeArrowheads="1"/>
          </p:cNvPicPr>
          <p:nvPr/>
        </p:nvPicPr>
        <p:blipFill>
          <a:blip r:embed="rId2" cstate="print"/>
          <a:srcRect/>
          <a:stretch>
            <a:fillRect/>
          </a:stretch>
        </p:blipFill>
        <p:spPr bwMode="auto">
          <a:xfrm>
            <a:off x="232882" y="4365391"/>
            <a:ext cx="1622455" cy="1990725"/>
          </a:xfrm>
          <a:prstGeom prst="rect">
            <a:avLst/>
          </a:prstGeom>
          <a:ln>
            <a:noFill/>
          </a:ln>
          <a:effectLst>
            <a:outerShdw blurRad="292100" dist="139700" dir="2700000" algn="tl" rotWithShape="0">
              <a:srgbClr val="333333">
                <a:alpha val="65000"/>
              </a:srgbClr>
            </a:outerShdw>
          </a:effectLst>
        </p:spPr>
      </p:pic>
      <p:sp>
        <p:nvSpPr>
          <p:cNvPr id="12" name="矩形 11"/>
          <p:cNvSpPr/>
          <p:nvPr/>
        </p:nvSpPr>
        <p:spPr>
          <a:xfrm>
            <a:off x="1468438" y="1155700"/>
            <a:ext cx="3711575" cy="425450"/>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1" hangingPunct="1">
              <a:buFont typeface="Arial" panose="020B0604020202020204" pitchFamily="34" charset="0"/>
              <a:buNone/>
              <a:defRPr/>
            </a:pPr>
            <a:r>
              <a:rPr lang="zh-CN" altLang="en-US" b="1" dirty="0">
                <a:solidFill>
                  <a:schemeClr val="tx1"/>
                </a:solidFill>
                <a:latin typeface="微软雅黑" panose="020B0503020204020204" pitchFamily="34" charset="-122"/>
                <a:ea typeface="微软雅黑" panose="020B0503020204020204" pitchFamily="34" charset="-122"/>
              </a:rPr>
              <a:t>理论上的虚伪性</a:t>
            </a:r>
          </a:p>
        </p:txBody>
      </p:sp>
      <p:sp>
        <p:nvSpPr>
          <p:cNvPr id="13" name="矩形 12"/>
          <p:cNvSpPr/>
          <p:nvPr/>
        </p:nvSpPr>
        <p:spPr>
          <a:xfrm>
            <a:off x="7072313" y="1144588"/>
            <a:ext cx="3709987" cy="425450"/>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1" hangingPunct="1">
              <a:buFont typeface="Arial" panose="020B0604020202020204" pitchFamily="34" charset="0"/>
              <a:buNone/>
              <a:defRPr/>
            </a:pPr>
            <a:r>
              <a:rPr lang="zh-CN" altLang="en-US" b="1" dirty="0">
                <a:solidFill>
                  <a:schemeClr val="tx1"/>
                </a:solidFill>
                <a:latin typeface="微软雅黑" panose="020B0503020204020204" pitchFamily="34" charset="-122"/>
                <a:ea typeface="微软雅黑" panose="020B0503020204020204" pitchFamily="34" charset="-122"/>
              </a:rPr>
              <a:t>实践上的虚伪性</a:t>
            </a:r>
          </a:p>
        </p:txBody>
      </p:sp>
      <p:sp>
        <p:nvSpPr>
          <p:cNvPr id="15" name="五边形 6"/>
          <p:cNvSpPr/>
          <p:nvPr/>
        </p:nvSpPr>
        <p:spPr>
          <a:xfrm>
            <a:off x="301625" y="190500"/>
            <a:ext cx="7013575"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mn-lt"/>
                <a:ea typeface="+mn-ea"/>
                <a:cs typeface="+mn-cs"/>
              </a:rPr>
              <a:t>（二）认清西方“普世价值”的实质</a:t>
            </a:r>
          </a:p>
        </p:txBody>
      </p:sp>
      <p:pic>
        <p:nvPicPr>
          <p:cNvPr id="2" name="Picture 2" descr="http://p6.itc.cn/images03/20200529/180aec7fd4774c009f65ca3410bba97b.jpeg">
            <a:extLst>
              <a:ext uri="{FF2B5EF4-FFF2-40B4-BE49-F238E27FC236}">
                <a16:creationId xmlns:a16="http://schemas.microsoft.com/office/drawing/2014/main" id="{6EAEB449-BB34-0484-545E-982C41199BD7}"/>
              </a:ext>
            </a:extLst>
          </p:cNvPr>
          <p:cNvPicPr>
            <a:picLocks noChangeAspect="1" noChangeArrowheads="1"/>
          </p:cNvPicPr>
          <p:nvPr/>
        </p:nvPicPr>
        <p:blipFill>
          <a:blip r:embed="rId3" cstate="print"/>
          <a:stretch>
            <a:fillRect/>
          </a:stretch>
        </p:blipFill>
        <p:spPr bwMode="auto">
          <a:xfrm>
            <a:off x="3084409" y="4374160"/>
            <a:ext cx="2884186" cy="2014033"/>
          </a:xfrm>
          <a:prstGeom prst="rect">
            <a:avLst/>
          </a:prstGeom>
          <a:noFill/>
          <a:ln w="25400">
            <a:solidFill>
              <a:schemeClr val="bg1"/>
            </a:solidFill>
          </a:ln>
          <a:effectLst>
            <a:outerShdw blurRad="254000" dist="38100" dir="2700000" algn="tl" rotWithShape="0">
              <a:prstClr val="black">
                <a:alpha val="20000"/>
              </a:prstClr>
            </a:outerShdw>
          </a:effectLst>
        </p:spPr>
      </p:pic>
      <p:pic>
        <p:nvPicPr>
          <p:cNvPr id="3" name="Picture 4" descr="https://p0.ssl.qhimgs4.com/t01130be10400ce9bd6.jpg">
            <a:extLst>
              <a:ext uri="{FF2B5EF4-FFF2-40B4-BE49-F238E27FC236}">
                <a16:creationId xmlns:a16="http://schemas.microsoft.com/office/drawing/2014/main" id="{50E239C9-98B2-BF7C-1FAE-6A506BE2C78C}"/>
              </a:ext>
            </a:extLst>
          </p:cNvPr>
          <p:cNvPicPr>
            <a:picLocks noChangeAspect="1" noChangeArrowheads="1"/>
          </p:cNvPicPr>
          <p:nvPr/>
        </p:nvPicPr>
        <p:blipFill>
          <a:blip r:embed="rId4" cstate="print"/>
          <a:srcRect b="11278"/>
          <a:stretch>
            <a:fillRect/>
          </a:stretch>
        </p:blipFill>
        <p:spPr bwMode="auto">
          <a:xfrm>
            <a:off x="5537732" y="4402771"/>
            <a:ext cx="2143305" cy="2014033"/>
          </a:xfrm>
          <a:prstGeom prst="rect">
            <a:avLst/>
          </a:prstGeom>
          <a:noFill/>
          <a:ln w="25400">
            <a:solidFill>
              <a:schemeClr val="bg1"/>
            </a:solidFill>
          </a:ln>
          <a:effectLst>
            <a:outerShdw blurRad="254000" dist="38100" dir="2700000" algn="tl" rotWithShape="0">
              <a:prstClr val="black">
                <a:alpha val="20000"/>
              </a:prstClr>
            </a:outerShdw>
          </a:effectLst>
        </p:spPr>
      </p:pic>
      <p:sp>
        <p:nvSpPr>
          <p:cNvPr id="4" name="TextBox 19">
            <a:extLst>
              <a:ext uri="{FF2B5EF4-FFF2-40B4-BE49-F238E27FC236}">
                <a16:creationId xmlns:a16="http://schemas.microsoft.com/office/drawing/2014/main" id="{F475A283-F882-939A-9B93-7D7754B226B4}"/>
              </a:ext>
            </a:extLst>
          </p:cNvPr>
          <p:cNvSpPr txBox="1"/>
          <p:nvPr/>
        </p:nvSpPr>
        <p:spPr>
          <a:xfrm>
            <a:off x="643464" y="6462156"/>
            <a:ext cx="3444240" cy="246221"/>
          </a:xfrm>
          <a:prstGeom prst="rect">
            <a:avLst/>
          </a:prstGeom>
          <a:noFill/>
        </p:spPr>
        <p:txBody>
          <a:bodyPr wrap="square" rtlCol="0">
            <a:spAutoFit/>
          </a:bodyPr>
          <a:lstStyle/>
          <a:p>
            <a:pPr algn="ctr">
              <a:lnSpc>
                <a:spcPct val="100000"/>
              </a:lnSpc>
            </a:pPr>
            <a:r>
              <a:rPr lang="zh-CN" altLang="en-US" sz="1000" dirty="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cs typeface="微软雅黑" panose="020B0503020204020204" pitchFamily="34" charset="-122"/>
              </a:rPr>
              <a:t>美国民众举行游行示威抗议种族歧视</a:t>
            </a:r>
          </a:p>
        </p:txBody>
      </p:sp>
      <p:sp>
        <p:nvSpPr>
          <p:cNvPr id="7" name="TextBox 19">
            <a:extLst>
              <a:ext uri="{FF2B5EF4-FFF2-40B4-BE49-F238E27FC236}">
                <a16:creationId xmlns:a16="http://schemas.microsoft.com/office/drawing/2014/main" id="{BD5A4FC3-94F5-6BCA-35BE-AB5D4CDD799E}"/>
              </a:ext>
            </a:extLst>
          </p:cNvPr>
          <p:cNvSpPr txBox="1"/>
          <p:nvPr/>
        </p:nvSpPr>
        <p:spPr>
          <a:xfrm>
            <a:off x="2545924" y="6414389"/>
            <a:ext cx="3914775" cy="253916"/>
          </a:xfrm>
          <a:prstGeom prst="rect">
            <a:avLst/>
          </a:prstGeom>
          <a:noFill/>
        </p:spPr>
        <p:txBody>
          <a:bodyPr wrap="square" rtlCol="0">
            <a:spAutoFit/>
          </a:bodyPr>
          <a:lstStyle/>
          <a:p>
            <a:pPr algn="ctr">
              <a:lnSpc>
                <a:spcPct val="100000"/>
              </a:lnSpc>
            </a:pPr>
            <a:r>
              <a:rPr lang="en-US" altLang="zh-CN" sz="1050" dirty="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050" dirty="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cs typeface="微软雅黑" panose="020B0503020204020204" pitchFamily="34" charset="-122"/>
              </a:rPr>
              <a:t>黑人的命也是命</a:t>
            </a:r>
            <a:r>
              <a:rPr lang="en-US" altLang="zh-CN" sz="1050" dirty="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14" name="TextBox 20">
            <a:extLst>
              <a:ext uri="{FF2B5EF4-FFF2-40B4-BE49-F238E27FC236}">
                <a16:creationId xmlns:a16="http://schemas.microsoft.com/office/drawing/2014/main" id="{CB04EA7D-0DC1-AFCD-A52D-3D06B9AE72BD}"/>
              </a:ext>
            </a:extLst>
          </p:cNvPr>
          <p:cNvSpPr txBox="1"/>
          <p:nvPr/>
        </p:nvSpPr>
        <p:spPr>
          <a:xfrm>
            <a:off x="4561826" y="6427980"/>
            <a:ext cx="4095115" cy="246221"/>
          </a:xfrm>
          <a:prstGeom prst="rect">
            <a:avLst/>
          </a:prstGeom>
          <a:noFill/>
        </p:spPr>
        <p:txBody>
          <a:bodyPr wrap="square" rtlCol="0">
            <a:spAutoFit/>
          </a:bodyPr>
          <a:lstStyle/>
          <a:p>
            <a:pPr algn="ctr">
              <a:lnSpc>
                <a:spcPct val="100000"/>
              </a:lnSpc>
            </a:pPr>
            <a:r>
              <a:rPr lang="zh-CN" altLang="en-US" sz="1000" dirty="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美国警察暴力执法引发抗议浪潮</a:t>
            </a:r>
          </a:p>
        </p:txBody>
      </p:sp>
      <p:pic>
        <p:nvPicPr>
          <p:cNvPr id="16" name="图片 15">
            <a:extLst>
              <a:ext uri="{FF2B5EF4-FFF2-40B4-BE49-F238E27FC236}">
                <a16:creationId xmlns:a16="http://schemas.microsoft.com/office/drawing/2014/main" id="{E5CC5441-6D4C-9BF6-46F0-D6CEF53589CB}"/>
              </a:ext>
            </a:extLst>
          </p:cNvPr>
          <p:cNvPicPr>
            <a:picLocks noChangeAspect="1"/>
          </p:cNvPicPr>
          <p:nvPr/>
        </p:nvPicPr>
        <p:blipFill>
          <a:blip r:embed="rId5" cstate="print"/>
          <a:stretch>
            <a:fillRect/>
          </a:stretch>
        </p:blipFill>
        <p:spPr bwMode="auto">
          <a:xfrm>
            <a:off x="1863893" y="4365391"/>
            <a:ext cx="1690843" cy="1990725"/>
          </a:xfrm>
          <a:prstGeom prst="rect">
            <a:avLst/>
          </a:prstGeom>
          <a:noFill/>
          <a:ln w="25400">
            <a:solidFill>
              <a:schemeClr val="bg1"/>
            </a:solidFill>
          </a:ln>
          <a:effectLst>
            <a:outerShdw blurRad="254000" dist="38100" dir="2700000" algn="tl" rotWithShape="0">
              <a:prstClr val="black">
                <a:alpha val="20000"/>
              </a:prstClr>
            </a:outerShdw>
          </a:effectLst>
        </p:spPr>
      </p:pic>
      <p:pic>
        <p:nvPicPr>
          <p:cNvPr id="17" name="图片 16">
            <a:extLst>
              <a:ext uri="{FF2B5EF4-FFF2-40B4-BE49-F238E27FC236}">
                <a16:creationId xmlns:a16="http://schemas.microsoft.com/office/drawing/2014/main" id="{61AA186D-2DBF-EE6C-B1E9-3203F4F77E65}"/>
              </a:ext>
            </a:extLst>
          </p:cNvPr>
          <p:cNvPicPr>
            <a:picLocks noChangeAspect="1"/>
          </p:cNvPicPr>
          <p:nvPr/>
        </p:nvPicPr>
        <p:blipFill>
          <a:blip r:embed="rId6"/>
          <a:stretch>
            <a:fillRect/>
          </a:stretch>
        </p:blipFill>
        <p:spPr>
          <a:xfrm>
            <a:off x="7758348" y="4402771"/>
            <a:ext cx="1866753" cy="1990725"/>
          </a:xfrm>
          <a:prstGeom prst="rect">
            <a:avLst/>
          </a:prstGeom>
          <a:effectLst>
            <a:reflection blurRad="6350" stA="30000" endA="300" endPos="35000" dir="5400000" sy="-100000" algn="bl" rotWithShape="0"/>
          </a:effectLst>
        </p:spPr>
      </p:pic>
      <p:sp>
        <p:nvSpPr>
          <p:cNvPr id="18" name="文本框 17">
            <a:extLst>
              <a:ext uri="{FF2B5EF4-FFF2-40B4-BE49-F238E27FC236}">
                <a16:creationId xmlns:a16="http://schemas.microsoft.com/office/drawing/2014/main" id="{E33C19B9-4CE2-9765-5E78-B3A12DB7A79D}"/>
              </a:ext>
            </a:extLst>
          </p:cNvPr>
          <p:cNvSpPr txBox="1"/>
          <p:nvPr/>
        </p:nvSpPr>
        <p:spPr>
          <a:xfrm>
            <a:off x="5757685" y="6433283"/>
            <a:ext cx="6099586" cy="246221"/>
          </a:xfrm>
          <a:prstGeom prst="rect">
            <a:avLst/>
          </a:prstGeom>
          <a:noFill/>
        </p:spPr>
        <p:txBody>
          <a:bodyPr wrap="square">
            <a:spAutoFit/>
          </a:bodyPr>
          <a:lstStyle/>
          <a:p>
            <a:pPr algn="ctr"/>
            <a:r>
              <a:rPr lang="zh-CN" altLang="en-US" sz="1000" dirty="0">
                <a:latin typeface="华文中宋" panose="02010600040101010101" charset="-122"/>
                <a:ea typeface="华文中宋" panose="02010600040101010101" charset="-122"/>
              </a:rPr>
              <a:t>驰名</a:t>
            </a:r>
            <a:r>
              <a:rPr lang="en-US" altLang="zh-CN" sz="1000" dirty="0">
                <a:latin typeface="华文中宋" panose="02010600040101010101" charset="-122"/>
                <a:ea typeface="华文中宋" panose="02010600040101010101" charset="-122"/>
                <a:sym typeface="+mn-ea"/>
              </a:rPr>
              <a:t>“</a:t>
            </a:r>
            <a:r>
              <a:rPr lang="zh-CN" altLang="en-US" sz="1000" dirty="0">
                <a:latin typeface="华文中宋" panose="02010600040101010101" charset="-122"/>
                <a:ea typeface="华文中宋" panose="02010600040101010101" charset="-122"/>
              </a:rPr>
              <a:t>双标</a:t>
            </a:r>
            <a:r>
              <a:rPr lang="en-US" altLang="zh-CN" sz="1000" dirty="0">
                <a:latin typeface="华文中宋" panose="02010600040101010101" charset="-122"/>
                <a:ea typeface="华文中宋" panose="02010600040101010101" charset="-122"/>
              </a:rPr>
              <a:t>”</a:t>
            </a:r>
          </a:p>
        </p:txBody>
      </p:sp>
      <p:pic>
        <p:nvPicPr>
          <p:cNvPr id="20" name="Picture 6" descr="C:/Users/eddy/AppData/Local/Temp/picturecompress_20220105113847/output_65.jpgoutput_65">
            <a:extLst>
              <a:ext uri="{FF2B5EF4-FFF2-40B4-BE49-F238E27FC236}">
                <a16:creationId xmlns:a16="http://schemas.microsoft.com/office/drawing/2014/main" id="{8A81B1E6-9B44-663D-FD30-8C5FF407A630}"/>
              </a:ext>
            </a:extLst>
          </p:cNvPr>
          <p:cNvPicPr>
            <a:picLocks noChangeAspect="1"/>
          </p:cNvPicPr>
          <p:nvPr/>
        </p:nvPicPr>
        <p:blipFill>
          <a:blip r:embed="rId7" cstate="print"/>
          <a:srcRect/>
          <a:stretch>
            <a:fillRect/>
          </a:stretch>
        </p:blipFill>
        <p:spPr>
          <a:xfrm>
            <a:off x="9664033" y="4365391"/>
            <a:ext cx="2085095" cy="2063440"/>
          </a:xfrm>
          <a:prstGeom prst="rect">
            <a:avLst/>
          </a:prstGeom>
          <a:noFill/>
          <a:ln w="63500">
            <a:solidFill>
              <a:schemeClr val="bg1"/>
            </a:solidFill>
          </a:ln>
          <a:effectLst>
            <a:outerShdw blurRad="254000" dist="38100" dir="2700000" algn="tl" rotWithShape="0">
              <a:prstClr val="black">
                <a:alpha val="20000"/>
              </a:prstClr>
            </a:outerShdw>
          </a:effectLst>
        </p:spPr>
      </p:pic>
      <p:sp>
        <p:nvSpPr>
          <p:cNvPr id="21" name="文本框 20">
            <a:extLst>
              <a:ext uri="{FF2B5EF4-FFF2-40B4-BE49-F238E27FC236}">
                <a16:creationId xmlns:a16="http://schemas.microsoft.com/office/drawing/2014/main" id="{302BEA9A-4527-453B-EAB6-BC05F3BC38F1}"/>
              </a:ext>
            </a:extLst>
          </p:cNvPr>
          <p:cNvSpPr txBox="1"/>
          <p:nvPr/>
        </p:nvSpPr>
        <p:spPr>
          <a:xfrm>
            <a:off x="8807478" y="6479449"/>
            <a:ext cx="4171315" cy="400110"/>
          </a:xfrm>
          <a:prstGeom prst="rect">
            <a:avLst/>
          </a:prstGeom>
          <a:noFill/>
        </p:spPr>
        <p:txBody>
          <a:bodyPr wrap="square" rtlCol="0" anchor="t">
            <a:spAutoFit/>
          </a:bodyPr>
          <a:lstStyle/>
          <a:p>
            <a:pPr algn="ctr"/>
            <a:r>
              <a:rPr lang="zh-CN"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美军从阿富汗</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大逃亡</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algn="ctr"/>
            <a:endPar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1028437926"/>
      </p:ext>
    </p:extLst>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2"/>
            </p:custDataLst>
          </p:nvPr>
        </p:nvSpPr>
        <p:spPr>
          <a:xfrm>
            <a:off x="1981200" y="1373188"/>
            <a:ext cx="8077200" cy="703262"/>
          </a:xfrm>
          <a:prstGeom prst="rect">
            <a:avLst/>
          </a:prstGeom>
          <a:noFill/>
        </p:spPr>
        <p:txBody>
          <a:bodyPr lIns="63500" tIns="25400" rIns="63500" bIns="25400" anchor="ctr">
            <a:normAutofit/>
          </a:bodyPr>
          <a:lstStyle/>
          <a:p>
            <a:pPr eaLnBrk="1" hangingPunct="1">
              <a:spcBef>
                <a:spcPts val="0"/>
              </a:spcBef>
              <a:spcAft>
                <a:spcPts val="0"/>
              </a:spcAft>
              <a:buSzPct val="100000"/>
              <a:buFont typeface="Arial" panose="020B0604020202020204" pitchFamily="34" charset="0"/>
              <a:buNone/>
              <a:defRPr/>
            </a:pPr>
            <a:endParaRPr lang="zh-CN" altLang="en-US" sz="3600" b="1" spc="240" dirty="0">
              <a:solidFill>
                <a:schemeClr val="accent1">
                  <a:lumMod val="75000"/>
                </a:schemeClr>
              </a:solidFill>
              <a:latin typeface="微软雅黑" panose="020B0503020204020204" pitchFamily="34" charset="-122"/>
              <a:ea typeface="微软雅黑" panose="020B0503020204020204" pitchFamily="34" charset="-122"/>
              <a:sym typeface="+mn-lt"/>
            </a:endParaRPr>
          </a:p>
        </p:txBody>
      </p:sp>
      <p:grpSp>
        <p:nvGrpSpPr>
          <p:cNvPr id="2" name="组合 1">
            <a:extLst>
              <a:ext uri="{FF2B5EF4-FFF2-40B4-BE49-F238E27FC236}">
                <a16:creationId xmlns:a16="http://schemas.microsoft.com/office/drawing/2014/main" id="{1363E7F9-46EB-EEDA-F59D-17A7A2773DBA}"/>
              </a:ext>
            </a:extLst>
          </p:cNvPr>
          <p:cNvGrpSpPr/>
          <p:nvPr/>
        </p:nvGrpSpPr>
        <p:grpSpPr>
          <a:xfrm>
            <a:off x="1412850" y="1091351"/>
            <a:ext cx="10163925" cy="4892572"/>
            <a:chOff x="4814589" y="1785633"/>
            <a:chExt cx="7681106" cy="4131587"/>
          </a:xfrm>
        </p:grpSpPr>
        <p:sp>
          <p:nvSpPr>
            <p:cNvPr id="3" name="矩形 2">
              <a:extLst>
                <a:ext uri="{FF2B5EF4-FFF2-40B4-BE49-F238E27FC236}">
                  <a16:creationId xmlns:a16="http://schemas.microsoft.com/office/drawing/2014/main" id="{B37218E7-2948-FC7F-AA32-B3A4C90DB0A5}"/>
                </a:ext>
              </a:extLst>
            </p:cNvPr>
            <p:cNvSpPr/>
            <p:nvPr/>
          </p:nvSpPr>
          <p:spPr>
            <a:xfrm>
              <a:off x="4971033" y="1785633"/>
              <a:ext cx="7524662" cy="4131587"/>
            </a:xfrm>
            <a:prstGeom prst="rect">
              <a:avLst/>
            </a:prstGeom>
            <a:gradFill flip="none" rotWithShape="1">
              <a:gsLst>
                <a:gs pos="100000">
                  <a:srgbClr val="398E46">
                    <a:alpha val="30000"/>
                  </a:srgbClr>
                </a:gs>
                <a:gs pos="55000">
                  <a:srgbClr val="389479">
                    <a:alpha val="6000"/>
                  </a:srgbClr>
                </a:gs>
                <a:gs pos="0">
                  <a:srgbClr val="3F9B67">
                    <a:alpha val="3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3160BB12-12A4-346E-C47C-897B3F04512E}"/>
                </a:ext>
              </a:extLst>
            </p:cNvPr>
            <p:cNvSpPr/>
            <p:nvPr/>
          </p:nvSpPr>
          <p:spPr>
            <a:xfrm>
              <a:off x="4814589" y="2212447"/>
              <a:ext cx="7522019" cy="35581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î$lídè">
            <a:extLst>
              <a:ext uri="{FF2B5EF4-FFF2-40B4-BE49-F238E27FC236}">
                <a16:creationId xmlns:a16="http://schemas.microsoft.com/office/drawing/2014/main" id="{7A325DCB-3559-232F-ED39-B5D2ABF140A1}"/>
              </a:ext>
            </a:extLst>
          </p:cNvPr>
          <p:cNvGrpSpPr/>
          <p:nvPr/>
        </p:nvGrpSpPr>
        <p:grpSpPr>
          <a:xfrm flipV="1">
            <a:off x="1124476" y="980388"/>
            <a:ext cx="477520" cy="5621379"/>
            <a:chOff x="3084381" y="1016734"/>
            <a:chExt cx="649101" cy="5135178"/>
          </a:xfrm>
          <a:effectLst>
            <a:outerShdw blurRad="546100" sx="102000" sy="102000" algn="ctr" rotWithShape="0">
              <a:prstClr val="black">
                <a:alpha val="40000"/>
              </a:prstClr>
            </a:outerShdw>
          </a:effectLst>
        </p:grpSpPr>
        <p:sp>
          <p:nvSpPr>
            <p:cNvPr id="6" name="i$ļiḑé">
              <a:extLst>
                <a:ext uri="{FF2B5EF4-FFF2-40B4-BE49-F238E27FC236}">
                  <a16:creationId xmlns:a16="http://schemas.microsoft.com/office/drawing/2014/main" id="{F9B653B7-D1C4-7CC3-9420-44A9BACE0630}"/>
                </a:ext>
              </a:extLst>
            </p:cNvPr>
            <p:cNvSpPr/>
            <p:nvPr/>
          </p:nvSpPr>
          <p:spPr bwMode="auto">
            <a:xfrm>
              <a:off x="3110974" y="5789359"/>
              <a:ext cx="593498" cy="362553"/>
            </a:xfrm>
            <a:custGeom>
              <a:avLst/>
              <a:gdLst>
                <a:gd name="T0" fmla="*/ 312 w 312"/>
                <a:gd name="T1" fmla="*/ 254 h 300"/>
                <a:gd name="T2" fmla="*/ 266 w 312"/>
                <a:gd name="T3" fmla="*/ 300 h 300"/>
                <a:gd name="T4" fmla="*/ 47 w 312"/>
                <a:gd name="T5" fmla="*/ 300 h 300"/>
                <a:gd name="T6" fmla="*/ 1 w 312"/>
                <a:gd name="T7" fmla="*/ 254 h 300"/>
                <a:gd name="T8" fmla="*/ 0 w 312"/>
                <a:gd name="T9" fmla="*/ 46 h 300"/>
                <a:gd name="T10" fmla="*/ 47 w 312"/>
                <a:gd name="T11" fmla="*/ 0 h 300"/>
                <a:gd name="T12" fmla="*/ 265 w 312"/>
                <a:gd name="T13" fmla="*/ 0 h 300"/>
                <a:gd name="T14" fmla="*/ 312 w 312"/>
                <a:gd name="T15" fmla="*/ 46 h 300"/>
                <a:gd name="T16" fmla="*/ 312 w 312"/>
                <a:gd name="T17" fmla="*/ 25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300">
                  <a:moveTo>
                    <a:pt x="312" y="254"/>
                  </a:moveTo>
                  <a:cubicBezTo>
                    <a:pt x="312" y="279"/>
                    <a:pt x="291" y="300"/>
                    <a:pt x="266" y="300"/>
                  </a:cubicBezTo>
                  <a:cubicBezTo>
                    <a:pt x="47" y="300"/>
                    <a:pt x="47" y="300"/>
                    <a:pt x="47" y="300"/>
                  </a:cubicBezTo>
                  <a:cubicBezTo>
                    <a:pt x="21" y="300"/>
                    <a:pt x="1" y="279"/>
                    <a:pt x="1" y="254"/>
                  </a:cubicBezTo>
                  <a:cubicBezTo>
                    <a:pt x="0" y="46"/>
                    <a:pt x="0" y="46"/>
                    <a:pt x="0" y="46"/>
                  </a:cubicBezTo>
                  <a:cubicBezTo>
                    <a:pt x="0" y="21"/>
                    <a:pt x="21" y="0"/>
                    <a:pt x="47" y="0"/>
                  </a:cubicBezTo>
                  <a:cubicBezTo>
                    <a:pt x="265" y="0"/>
                    <a:pt x="265" y="0"/>
                    <a:pt x="265" y="0"/>
                  </a:cubicBezTo>
                  <a:cubicBezTo>
                    <a:pt x="291" y="0"/>
                    <a:pt x="312" y="20"/>
                    <a:pt x="312" y="46"/>
                  </a:cubicBezTo>
                  <a:lnTo>
                    <a:pt x="312" y="254"/>
                  </a:lnTo>
                  <a:close/>
                </a:path>
              </a:pathLst>
            </a:custGeom>
            <a:solidFill>
              <a:schemeClr val="bg1">
                <a:lumMod val="65000"/>
              </a:schemeClr>
            </a:solidFill>
            <a:ln>
              <a:noFill/>
            </a:ln>
          </p:spPr>
          <p:txBody>
            <a:bodyPr wrap="square" lIns="91440" tIns="45720" rIns="91440" bIns="45720" anchor="ctr">
              <a:normAutofit/>
            </a:bodyPr>
            <a:lstStyle/>
            <a:p>
              <a:pPr algn="ctr"/>
              <a:endParaRPr/>
            </a:p>
          </p:txBody>
        </p:sp>
        <p:sp>
          <p:nvSpPr>
            <p:cNvPr id="8" name="îśḻîḋé">
              <a:extLst>
                <a:ext uri="{FF2B5EF4-FFF2-40B4-BE49-F238E27FC236}">
                  <a16:creationId xmlns:a16="http://schemas.microsoft.com/office/drawing/2014/main" id="{494B60DE-5832-6343-6208-D1AD63222F48}"/>
                </a:ext>
              </a:extLst>
            </p:cNvPr>
            <p:cNvSpPr/>
            <p:nvPr/>
          </p:nvSpPr>
          <p:spPr bwMode="auto">
            <a:xfrm>
              <a:off x="3110974" y="1016734"/>
              <a:ext cx="589872" cy="887958"/>
            </a:xfrm>
            <a:custGeom>
              <a:avLst/>
              <a:gdLst>
                <a:gd name="T0" fmla="*/ 2 w 488"/>
                <a:gd name="T1" fmla="*/ 663 h 747"/>
                <a:gd name="T2" fmla="*/ 244 w 488"/>
                <a:gd name="T3" fmla="*/ 0 h 747"/>
                <a:gd name="T4" fmla="*/ 488 w 488"/>
                <a:gd name="T5" fmla="*/ 663 h 747"/>
                <a:gd name="T6" fmla="*/ 400 w 488"/>
                <a:gd name="T7" fmla="*/ 747 h 747"/>
                <a:gd name="T8" fmla="*/ 0 w 488"/>
                <a:gd name="T9" fmla="*/ 680 h 747"/>
                <a:gd name="T10" fmla="*/ 2 w 488"/>
                <a:gd name="T11" fmla="*/ 663 h 747"/>
              </a:gdLst>
              <a:ahLst/>
              <a:cxnLst>
                <a:cxn ang="0">
                  <a:pos x="T0" y="T1"/>
                </a:cxn>
                <a:cxn ang="0">
                  <a:pos x="T2" y="T3"/>
                </a:cxn>
                <a:cxn ang="0">
                  <a:pos x="T4" y="T5"/>
                </a:cxn>
                <a:cxn ang="0">
                  <a:pos x="T6" y="T7"/>
                </a:cxn>
                <a:cxn ang="0">
                  <a:pos x="T8" y="T9"/>
                </a:cxn>
                <a:cxn ang="0">
                  <a:pos x="T10" y="T11"/>
                </a:cxn>
              </a:cxnLst>
              <a:rect l="0" t="0" r="r" b="b"/>
              <a:pathLst>
                <a:path w="488" h="747">
                  <a:moveTo>
                    <a:pt x="2" y="663"/>
                  </a:moveTo>
                  <a:lnTo>
                    <a:pt x="244" y="0"/>
                  </a:lnTo>
                  <a:lnTo>
                    <a:pt x="488" y="663"/>
                  </a:lnTo>
                  <a:lnTo>
                    <a:pt x="400" y="747"/>
                  </a:lnTo>
                  <a:lnTo>
                    <a:pt x="0" y="680"/>
                  </a:lnTo>
                  <a:lnTo>
                    <a:pt x="2" y="663"/>
                  </a:lnTo>
                  <a:close/>
                </a:path>
              </a:pathLst>
            </a:custGeom>
            <a:solidFill>
              <a:schemeClr val="bg1">
                <a:lumMod val="85000"/>
              </a:schemeClr>
            </a:solidFill>
            <a:ln>
              <a:noFill/>
            </a:ln>
          </p:spPr>
          <p:txBody>
            <a:bodyPr wrap="square" lIns="91440" tIns="45720" rIns="91440" bIns="45720" anchor="ctr">
              <a:normAutofit/>
            </a:bodyPr>
            <a:lstStyle/>
            <a:p>
              <a:pPr algn="ctr"/>
              <a:endParaRPr/>
            </a:p>
          </p:txBody>
        </p:sp>
        <p:sp>
          <p:nvSpPr>
            <p:cNvPr id="9" name="í$liḓè">
              <a:extLst>
                <a:ext uri="{FF2B5EF4-FFF2-40B4-BE49-F238E27FC236}">
                  <a16:creationId xmlns:a16="http://schemas.microsoft.com/office/drawing/2014/main" id="{8C0D3BB6-6483-9D5A-43D8-1500DEE1E035}"/>
                </a:ext>
              </a:extLst>
            </p:cNvPr>
            <p:cNvSpPr/>
            <p:nvPr/>
          </p:nvSpPr>
          <p:spPr bwMode="auto">
            <a:xfrm>
              <a:off x="3110974" y="1016734"/>
              <a:ext cx="589872" cy="887958"/>
            </a:xfrm>
            <a:custGeom>
              <a:avLst/>
              <a:gdLst>
                <a:gd name="T0" fmla="*/ 2 w 488"/>
                <a:gd name="T1" fmla="*/ 663 h 747"/>
                <a:gd name="T2" fmla="*/ 244 w 488"/>
                <a:gd name="T3" fmla="*/ 0 h 747"/>
                <a:gd name="T4" fmla="*/ 488 w 488"/>
                <a:gd name="T5" fmla="*/ 663 h 747"/>
                <a:gd name="T6" fmla="*/ 400 w 488"/>
                <a:gd name="T7" fmla="*/ 747 h 747"/>
                <a:gd name="T8" fmla="*/ 0 w 488"/>
                <a:gd name="T9" fmla="*/ 680 h 747"/>
              </a:gdLst>
              <a:ahLst/>
              <a:cxnLst>
                <a:cxn ang="0">
                  <a:pos x="T0" y="T1"/>
                </a:cxn>
                <a:cxn ang="0">
                  <a:pos x="T2" y="T3"/>
                </a:cxn>
                <a:cxn ang="0">
                  <a:pos x="T4" y="T5"/>
                </a:cxn>
                <a:cxn ang="0">
                  <a:pos x="T6" y="T7"/>
                </a:cxn>
                <a:cxn ang="0">
                  <a:pos x="T8" y="T9"/>
                </a:cxn>
              </a:cxnLst>
              <a:rect l="0" t="0" r="r" b="b"/>
              <a:pathLst>
                <a:path w="488" h="747">
                  <a:moveTo>
                    <a:pt x="2" y="663"/>
                  </a:moveTo>
                  <a:lnTo>
                    <a:pt x="244" y="0"/>
                  </a:lnTo>
                  <a:lnTo>
                    <a:pt x="488" y="663"/>
                  </a:lnTo>
                  <a:lnTo>
                    <a:pt x="400" y="747"/>
                  </a:lnTo>
                  <a:lnTo>
                    <a:pt x="0" y="6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p>
          </p:txBody>
        </p:sp>
        <p:grpSp>
          <p:nvGrpSpPr>
            <p:cNvPr id="10" name="îṩḻiḋé">
              <a:extLst>
                <a:ext uri="{FF2B5EF4-FFF2-40B4-BE49-F238E27FC236}">
                  <a16:creationId xmlns:a16="http://schemas.microsoft.com/office/drawing/2014/main" id="{564C1107-1F86-DF37-C0F8-5829B0AAB930}"/>
                </a:ext>
              </a:extLst>
            </p:cNvPr>
            <p:cNvGrpSpPr/>
            <p:nvPr/>
          </p:nvGrpSpPr>
          <p:grpSpPr>
            <a:xfrm>
              <a:off x="3110974" y="1739462"/>
              <a:ext cx="593498" cy="3960743"/>
              <a:chOff x="3110974" y="1739463"/>
              <a:chExt cx="593498" cy="3810968"/>
            </a:xfrm>
          </p:grpSpPr>
          <p:sp>
            <p:nvSpPr>
              <p:cNvPr id="17" name="îSļiḍe">
                <a:extLst>
                  <a:ext uri="{FF2B5EF4-FFF2-40B4-BE49-F238E27FC236}">
                    <a16:creationId xmlns:a16="http://schemas.microsoft.com/office/drawing/2014/main" id="{39E6E3C4-FFBA-9740-30A3-25ECEE095887}"/>
                  </a:ext>
                </a:extLst>
              </p:cNvPr>
              <p:cNvSpPr/>
              <p:nvPr/>
            </p:nvSpPr>
            <p:spPr bwMode="auto">
              <a:xfrm>
                <a:off x="3306792" y="1739463"/>
                <a:ext cx="199445" cy="3810968"/>
              </a:xfrm>
              <a:custGeom>
                <a:avLst/>
                <a:gdLst>
                  <a:gd name="T0" fmla="*/ 105 w 105"/>
                  <a:gd name="T1" fmla="*/ 2006 h 2053"/>
                  <a:gd name="T2" fmla="*/ 58 w 105"/>
                  <a:gd name="T3" fmla="*/ 2053 h 2053"/>
                  <a:gd name="T4" fmla="*/ 47 w 105"/>
                  <a:gd name="T5" fmla="*/ 2053 h 2053"/>
                  <a:gd name="T6" fmla="*/ 1 w 105"/>
                  <a:gd name="T7" fmla="*/ 2006 h 2053"/>
                  <a:gd name="T8" fmla="*/ 0 w 105"/>
                  <a:gd name="T9" fmla="*/ 46 h 2053"/>
                  <a:gd name="T10" fmla="*/ 46 w 105"/>
                  <a:gd name="T11" fmla="*/ 0 h 2053"/>
                  <a:gd name="T12" fmla="*/ 57 w 105"/>
                  <a:gd name="T13" fmla="*/ 0 h 2053"/>
                  <a:gd name="T14" fmla="*/ 104 w 105"/>
                  <a:gd name="T15" fmla="*/ 46 h 2053"/>
                  <a:gd name="T16" fmla="*/ 105 w 105"/>
                  <a:gd name="T17" fmla="*/ 2006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2053">
                    <a:moveTo>
                      <a:pt x="105" y="2006"/>
                    </a:moveTo>
                    <a:cubicBezTo>
                      <a:pt x="105" y="2032"/>
                      <a:pt x="84" y="2053"/>
                      <a:pt x="58" y="2053"/>
                    </a:cubicBezTo>
                    <a:cubicBezTo>
                      <a:pt x="47" y="2053"/>
                      <a:pt x="47" y="2053"/>
                      <a:pt x="47" y="2053"/>
                    </a:cubicBezTo>
                    <a:cubicBezTo>
                      <a:pt x="21" y="2053"/>
                      <a:pt x="1" y="2032"/>
                      <a:pt x="1" y="2006"/>
                    </a:cubicBezTo>
                    <a:cubicBezTo>
                      <a:pt x="0" y="46"/>
                      <a:pt x="0" y="46"/>
                      <a:pt x="0" y="46"/>
                    </a:cubicBezTo>
                    <a:cubicBezTo>
                      <a:pt x="0" y="20"/>
                      <a:pt x="21" y="0"/>
                      <a:pt x="46" y="0"/>
                    </a:cubicBezTo>
                    <a:cubicBezTo>
                      <a:pt x="57" y="0"/>
                      <a:pt x="57" y="0"/>
                      <a:pt x="57" y="0"/>
                    </a:cubicBezTo>
                    <a:cubicBezTo>
                      <a:pt x="83" y="0"/>
                      <a:pt x="104" y="20"/>
                      <a:pt x="104" y="46"/>
                    </a:cubicBezTo>
                    <a:lnTo>
                      <a:pt x="105" y="2006"/>
                    </a:lnTo>
                    <a:close/>
                  </a:path>
                </a:pathLst>
              </a:custGeom>
              <a:solidFill>
                <a:schemeClr val="bg1">
                  <a:lumMod val="85000"/>
                </a:schemeClr>
              </a:solidFill>
              <a:ln>
                <a:noFill/>
              </a:ln>
            </p:spPr>
            <p:txBody>
              <a:bodyPr wrap="square" lIns="91440" tIns="45720" rIns="91440" bIns="45720" anchor="ctr">
                <a:normAutofit/>
              </a:bodyPr>
              <a:lstStyle/>
              <a:p>
                <a:pPr algn="ctr"/>
                <a:endParaRPr/>
              </a:p>
            </p:txBody>
          </p:sp>
          <p:sp>
            <p:nvSpPr>
              <p:cNvPr id="18" name="îṩľiḋè">
                <a:extLst>
                  <a:ext uri="{FF2B5EF4-FFF2-40B4-BE49-F238E27FC236}">
                    <a16:creationId xmlns:a16="http://schemas.microsoft.com/office/drawing/2014/main" id="{7AB4C8B2-0DAE-EACE-8F25-2CE5D742359D}"/>
                  </a:ext>
                </a:extLst>
              </p:cNvPr>
              <p:cNvSpPr/>
              <p:nvPr/>
            </p:nvSpPr>
            <p:spPr bwMode="auto">
              <a:xfrm>
                <a:off x="3505027" y="1739463"/>
                <a:ext cx="199445" cy="3810968"/>
              </a:xfrm>
              <a:custGeom>
                <a:avLst/>
                <a:gdLst>
                  <a:gd name="T0" fmla="*/ 105 w 105"/>
                  <a:gd name="T1" fmla="*/ 2006 h 2053"/>
                  <a:gd name="T2" fmla="*/ 58 w 105"/>
                  <a:gd name="T3" fmla="*/ 2053 h 2053"/>
                  <a:gd name="T4" fmla="*/ 47 w 105"/>
                  <a:gd name="T5" fmla="*/ 2053 h 2053"/>
                  <a:gd name="T6" fmla="*/ 1 w 105"/>
                  <a:gd name="T7" fmla="*/ 2006 h 2053"/>
                  <a:gd name="T8" fmla="*/ 0 w 105"/>
                  <a:gd name="T9" fmla="*/ 46 h 2053"/>
                  <a:gd name="T10" fmla="*/ 47 w 105"/>
                  <a:gd name="T11" fmla="*/ 0 h 2053"/>
                  <a:gd name="T12" fmla="*/ 58 w 105"/>
                  <a:gd name="T13" fmla="*/ 0 h 2053"/>
                  <a:gd name="T14" fmla="*/ 104 w 105"/>
                  <a:gd name="T15" fmla="*/ 46 h 2053"/>
                  <a:gd name="T16" fmla="*/ 105 w 105"/>
                  <a:gd name="T17" fmla="*/ 2006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2053">
                    <a:moveTo>
                      <a:pt x="105" y="2006"/>
                    </a:moveTo>
                    <a:cubicBezTo>
                      <a:pt x="105" y="2032"/>
                      <a:pt x="84" y="2053"/>
                      <a:pt x="58" y="2053"/>
                    </a:cubicBezTo>
                    <a:cubicBezTo>
                      <a:pt x="47" y="2053"/>
                      <a:pt x="47" y="2053"/>
                      <a:pt x="47" y="2053"/>
                    </a:cubicBezTo>
                    <a:cubicBezTo>
                      <a:pt x="22" y="2053"/>
                      <a:pt x="1" y="2032"/>
                      <a:pt x="1" y="2006"/>
                    </a:cubicBezTo>
                    <a:cubicBezTo>
                      <a:pt x="0" y="46"/>
                      <a:pt x="0" y="46"/>
                      <a:pt x="0" y="46"/>
                    </a:cubicBezTo>
                    <a:cubicBezTo>
                      <a:pt x="0" y="20"/>
                      <a:pt x="21" y="0"/>
                      <a:pt x="47" y="0"/>
                    </a:cubicBezTo>
                    <a:cubicBezTo>
                      <a:pt x="58" y="0"/>
                      <a:pt x="58" y="0"/>
                      <a:pt x="58" y="0"/>
                    </a:cubicBezTo>
                    <a:cubicBezTo>
                      <a:pt x="83" y="0"/>
                      <a:pt x="104" y="20"/>
                      <a:pt x="104" y="46"/>
                    </a:cubicBezTo>
                    <a:lnTo>
                      <a:pt x="105" y="2006"/>
                    </a:lnTo>
                    <a:close/>
                  </a:path>
                </a:pathLst>
              </a:custGeom>
              <a:solidFill>
                <a:schemeClr val="bg1">
                  <a:lumMod val="95000"/>
                </a:schemeClr>
              </a:solidFill>
              <a:ln>
                <a:noFill/>
              </a:ln>
            </p:spPr>
            <p:txBody>
              <a:bodyPr wrap="square" lIns="91440" tIns="45720" rIns="91440" bIns="45720" anchor="ctr">
                <a:normAutofit/>
              </a:bodyPr>
              <a:lstStyle/>
              <a:p>
                <a:pPr algn="ctr"/>
                <a:endParaRPr/>
              </a:p>
            </p:txBody>
          </p:sp>
          <p:sp>
            <p:nvSpPr>
              <p:cNvPr id="19" name="iṩľîḋê">
                <a:extLst>
                  <a:ext uri="{FF2B5EF4-FFF2-40B4-BE49-F238E27FC236}">
                    <a16:creationId xmlns:a16="http://schemas.microsoft.com/office/drawing/2014/main" id="{5344EEBE-362A-034A-729F-38B443BD88E1}"/>
                  </a:ext>
                </a:extLst>
              </p:cNvPr>
              <p:cNvSpPr/>
              <p:nvPr/>
            </p:nvSpPr>
            <p:spPr bwMode="auto">
              <a:xfrm>
                <a:off x="3110974" y="1739463"/>
                <a:ext cx="199445" cy="3810968"/>
              </a:xfrm>
              <a:custGeom>
                <a:avLst/>
                <a:gdLst>
                  <a:gd name="T0" fmla="*/ 105 w 105"/>
                  <a:gd name="T1" fmla="*/ 2006 h 2053"/>
                  <a:gd name="T2" fmla="*/ 58 w 105"/>
                  <a:gd name="T3" fmla="*/ 2053 h 2053"/>
                  <a:gd name="T4" fmla="*/ 47 w 105"/>
                  <a:gd name="T5" fmla="*/ 2053 h 2053"/>
                  <a:gd name="T6" fmla="*/ 0 w 105"/>
                  <a:gd name="T7" fmla="*/ 2006 h 2053"/>
                  <a:gd name="T8" fmla="*/ 0 w 105"/>
                  <a:gd name="T9" fmla="*/ 46 h 2053"/>
                  <a:gd name="T10" fmla="*/ 46 w 105"/>
                  <a:gd name="T11" fmla="*/ 0 h 2053"/>
                  <a:gd name="T12" fmla="*/ 57 w 105"/>
                  <a:gd name="T13" fmla="*/ 0 h 2053"/>
                  <a:gd name="T14" fmla="*/ 104 w 105"/>
                  <a:gd name="T15" fmla="*/ 46 h 2053"/>
                  <a:gd name="T16" fmla="*/ 105 w 105"/>
                  <a:gd name="T17" fmla="*/ 2006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2053">
                    <a:moveTo>
                      <a:pt x="105" y="2006"/>
                    </a:moveTo>
                    <a:cubicBezTo>
                      <a:pt x="105" y="2032"/>
                      <a:pt x="84" y="2053"/>
                      <a:pt x="58" y="2053"/>
                    </a:cubicBezTo>
                    <a:cubicBezTo>
                      <a:pt x="47" y="2053"/>
                      <a:pt x="47" y="2053"/>
                      <a:pt x="47" y="2053"/>
                    </a:cubicBezTo>
                    <a:cubicBezTo>
                      <a:pt x="21" y="2053"/>
                      <a:pt x="0" y="2032"/>
                      <a:pt x="0" y="2006"/>
                    </a:cubicBezTo>
                    <a:cubicBezTo>
                      <a:pt x="0" y="46"/>
                      <a:pt x="0" y="46"/>
                      <a:pt x="0" y="46"/>
                    </a:cubicBezTo>
                    <a:cubicBezTo>
                      <a:pt x="0" y="21"/>
                      <a:pt x="21" y="0"/>
                      <a:pt x="46" y="0"/>
                    </a:cubicBezTo>
                    <a:cubicBezTo>
                      <a:pt x="57" y="0"/>
                      <a:pt x="57" y="0"/>
                      <a:pt x="57" y="0"/>
                    </a:cubicBezTo>
                    <a:cubicBezTo>
                      <a:pt x="83" y="0"/>
                      <a:pt x="104" y="21"/>
                      <a:pt x="104" y="46"/>
                    </a:cubicBezTo>
                    <a:lnTo>
                      <a:pt x="105" y="2006"/>
                    </a:lnTo>
                    <a:close/>
                  </a:path>
                </a:pathLst>
              </a:custGeom>
              <a:solidFill>
                <a:schemeClr val="bg1">
                  <a:lumMod val="95000"/>
                </a:schemeClr>
              </a:solidFill>
              <a:ln>
                <a:noFill/>
              </a:ln>
            </p:spPr>
            <p:txBody>
              <a:bodyPr wrap="square" lIns="91440" tIns="45720" rIns="91440" bIns="45720" anchor="ctr">
                <a:normAutofit/>
              </a:bodyPr>
              <a:lstStyle/>
              <a:p>
                <a:pPr algn="ctr"/>
                <a:endParaRPr/>
              </a:p>
            </p:txBody>
          </p:sp>
        </p:grpSp>
        <p:sp>
          <p:nvSpPr>
            <p:cNvPr id="11" name="í$liḑè">
              <a:extLst>
                <a:ext uri="{FF2B5EF4-FFF2-40B4-BE49-F238E27FC236}">
                  <a16:creationId xmlns:a16="http://schemas.microsoft.com/office/drawing/2014/main" id="{1C29A21E-B7D0-7D1D-0940-F50210D03F86}"/>
                </a:ext>
              </a:extLst>
            </p:cNvPr>
            <p:cNvSpPr/>
            <p:nvPr/>
          </p:nvSpPr>
          <p:spPr bwMode="auto">
            <a:xfrm>
              <a:off x="3329758" y="1016734"/>
              <a:ext cx="152303" cy="234174"/>
            </a:xfrm>
            <a:custGeom>
              <a:avLst/>
              <a:gdLst>
                <a:gd name="T0" fmla="*/ 40 w 80"/>
                <a:gd name="T1" fmla="*/ 0 h 126"/>
                <a:gd name="T2" fmla="*/ 0 w 80"/>
                <a:gd name="T3" fmla="*/ 110 h 126"/>
                <a:gd name="T4" fmla="*/ 40 w 80"/>
                <a:gd name="T5" fmla="*/ 126 h 126"/>
                <a:gd name="T6" fmla="*/ 80 w 80"/>
                <a:gd name="T7" fmla="*/ 110 h 126"/>
                <a:gd name="T8" fmla="*/ 40 w 80"/>
                <a:gd name="T9" fmla="*/ 0 h 126"/>
              </a:gdLst>
              <a:ahLst/>
              <a:cxnLst>
                <a:cxn ang="0">
                  <a:pos x="T0" y="T1"/>
                </a:cxn>
                <a:cxn ang="0">
                  <a:pos x="T2" y="T3"/>
                </a:cxn>
                <a:cxn ang="0">
                  <a:pos x="T4" y="T5"/>
                </a:cxn>
                <a:cxn ang="0">
                  <a:pos x="T6" y="T7"/>
                </a:cxn>
                <a:cxn ang="0">
                  <a:pos x="T8" y="T9"/>
                </a:cxn>
              </a:cxnLst>
              <a:rect l="0" t="0" r="r" b="b"/>
              <a:pathLst>
                <a:path w="80" h="126">
                  <a:moveTo>
                    <a:pt x="40" y="0"/>
                  </a:moveTo>
                  <a:cubicBezTo>
                    <a:pt x="0" y="110"/>
                    <a:pt x="0" y="110"/>
                    <a:pt x="0" y="110"/>
                  </a:cubicBezTo>
                  <a:cubicBezTo>
                    <a:pt x="0" y="110"/>
                    <a:pt x="11" y="126"/>
                    <a:pt x="40" y="126"/>
                  </a:cubicBezTo>
                  <a:cubicBezTo>
                    <a:pt x="68" y="126"/>
                    <a:pt x="80" y="110"/>
                    <a:pt x="80" y="110"/>
                  </a:cubicBezTo>
                  <a:lnTo>
                    <a:pt x="40" y="0"/>
                  </a:lnTo>
                  <a:close/>
                </a:path>
              </a:pathLst>
            </a:custGeom>
            <a:solidFill>
              <a:schemeClr val="bg1">
                <a:lumMod val="75000"/>
              </a:schemeClr>
            </a:solidFill>
            <a:ln>
              <a:noFill/>
            </a:ln>
          </p:spPr>
          <p:txBody>
            <a:bodyPr wrap="square" lIns="91440" tIns="45720" rIns="91440" bIns="45720" anchor="ctr">
              <a:normAutofit fontScale="70000" lnSpcReduction="20000"/>
            </a:bodyPr>
            <a:lstStyle/>
            <a:p>
              <a:pPr algn="ctr"/>
              <a:endParaRPr/>
            </a:p>
          </p:txBody>
        </p:sp>
        <p:grpSp>
          <p:nvGrpSpPr>
            <p:cNvPr id="12" name="îšliḓê">
              <a:extLst>
                <a:ext uri="{FF2B5EF4-FFF2-40B4-BE49-F238E27FC236}">
                  <a16:creationId xmlns:a16="http://schemas.microsoft.com/office/drawing/2014/main" id="{C1DBEE7D-9CFC-6F81-7B7E-9353498580A2}"/>
                </a:ext>
              </a:extLst>
            </p:cNvPr>
            <p:cNvGrpSpPr/>
            <p:nvPr/>
          </p:nvGrpSpPr>
          <p:grpSpPr>
            <a:xfrm>
              <a:off x="3084381" y="5658602"/>
              <a:ext cx="649101" cy="261514"/>
              <a:chOff x="3084381" y="5463656"/>
              <a:chExt cx="649101" cy="261514"/>
            </a:xfrm>
          </p:grpSpPr>
          <p:sp>
            <p:nvSpPr>
              <p:cNvPr id="13" name="iṣḻíḓé">
                <a:extLst>
                  <a:ext uri="{FF2B5EF4-FFF2-40B4-BE49-F238E27FC236}">
                    <a16:creationId xmlns:a16="http://schemas.microsoft.com/office/drawing/2014/main" id="{E072F722-D13D-4663-94A7-BF248F639613}"/>
                  </a:ext>
                </a:extLst>
              </p:cNvPr>
              <p:cNvSpPr/>
              <p:nvPr/>
            </p:nvSpPr>
            <p:spPr bwMode="auto">
              <a:xfrm>
                <a:off x="3110974" y="5463656"/>
                <a:ext cx="593498" cy="261514"/>
              </a:xfrm>
              <a:prstGeom prst="rect">
                <a:avLst/>
              </a:prstGeom>
              <a:solidFill>
                <a:schemeClr val="bg1">
                  <a:lumMod val="95000"/>
                </a:schemeClr>
              </a:solidFill>
              <a:ln>
                <a:noFill/>
              </a:ln>
            </p:spPr>
            <p:txBody>
              <a:bodyPr wrap="square" lIns="91440" tIns="45720" rIns="91440" bIns="45720" anchor="ctr">
                <a:normAutofit fontScale="85000" lnSpcReduction="20000"/>
              </a:bodyPr>
              <a:lstStyle/>
              <a:p>
                <a:pPr algn="ctr"/>
                <a:endParaRPr/>
              </a:p>
            </p:txBody>
          </p:sp>
          <p:sp>
            <p:nvSpPr>
              <p:cNvPr id="14" name="iśľidé">
                <a:extLst>
                  <a:ext uri="{FF2B5EF4-FFF2-40B4-BE49-F238E27FC236}">
                    <a16:creationId xmlns:a16="http://schemas.microsoft.com/office/drawing/2014/main" id="{DBD2414A-C812-8CCD-9B19-A0D2E6618A9D}"/>
                  </a:ext>
                </a:extLst>
              </p:cNvPr>
              <p:cNvSpPr/>
              <p:nvPr/>
            </p:nvSpPr>
            <p:spPr bwMode="auto">
              <a:xfrm>
                <a:off x="3084381" y="5682376"/>
                <a:ext cx="649101" cy="42793"/>
              </a:xfrm>
              <a:custGeom>
                <a:avLst/>
                <a:gdLst>
                  <a:gd name="T0" fmla="*/ 326 w 341"/>
                  <a:gd name="T1" fmla="*/ 0 h 23"/>
                  <a:gd name="T2" fmla="*/ 15 w 341"/>
                  <a:gd name="T3" fmla="*/ 0 h 23"/>
                  <a:gd name="T4" fmla="*/ 15 w 341"/>
                  <a:gd name="T5" fmla="*/ 23 h 23"/>
                  <a:gd name="T6" fmla="*/ 326 w 341"/>
                  <a:gd name="T7" fmla="*/ 23 h 23"/>
                  <a:gd name="T8" fmla="*/ 326 w 341"/>
                  <a:gd name="T9" fmla="*/ 0 h 23"/>
                </a:gdLst>
                <a:ahLst/>
                <a:cxnLst>
                  <a:cxn ang="0">
                    <a:pos x="T0" y="T1"/>
                  </a:cxn>
                  <a:cxn ang="0">
                    <a:pos x="T2" y="T3"/>
                  </a:cxn>
                  <a:cxn ang="0">
                    <a:pos x="T4" y="T5"/>
                  </a:cxn>
                  <a:cxn ang="0">
                    <a:pos x="T6" y="T7"/>
                  </a:cxn>
                  <a:cxn ang="0">
                    <a:pos x="T8" y="T9"/>
                  </a:cxn>
                </a:cxnLst>
                <a:rect l="0" t="0" r="r" b="b"/>
                <a:pathLst>
                  <a:path w="341" h="23">
                    <a:moveTo>
                      <a:pt x="326" y="0"/>
                    </a:moveTo>
                    <a:cubicBezTo>
                      <a:pt x="222" y="0"/>
                      <a:pt x="119" y="0"/>
                      <a:pt x="15" y="0"/>
                    </a:cubicBezTo>
                    <a:cubicBezTo>
                      <a:pt x="0" y="0"/>
                      <a:pt x="0" y="23"/>
                      <a:pt x="15" y="23"/>
                    </a:cubicBezTo>
                    <a:cubicBezTo>
                      <a:pt x="119" y="23"/>
                      <a:pt x="222" y="23"/>
                      <a:pt x="326" y="23"/>
                    </a:cubicBezTo>
                    <a:cubicBezTo>
                      <a:pt x="341" y="23"/>
                      <a:pt x="341" y="0"/>
                      <a:pt x="326" y="0"/>
                    </a:cubicBezTo>
                    <a:close/>
                  </a:path>
                </a:pathLst>
              </a:custGeom>
              <a:solidFill>
                <a:schemeClr val="bg1">
                  <a:lumMod val="85000"/>
                </a:schemeClr>
              </a:solidFill>
              <a:ln>
                <a:noFill/>
              </a:ln>
            </p:spPr>
            <p:txBody>
              <a:bodyPr wrap="square" lIns="91440" tIns="45720" rIns="91440" bIns="45720" anchor="ctr">
                <a:normAutofit fontScale="25000" lnSpcReduction="20000"/>
              </a:bodyPr>
              <a:lstStyle/>
              <a:p>
                <a:pPr algn="ctr"/>
                <a:endParaRPr/>
              </a:p>
            </p:txBody>
          </p:sp>
          <p:sp>
            <p:nvSpPr>
              <p:cNvPr id="15" name="ïşḷîḍe">
                <a:extLst>
                  <a:ext uri="{FF2B5EF4-FFF2-40B4-BE49-F238E27FC236}">
                    <a16:creationId xmlns:a16="http://schemas.microsoft.com/office/drawing/2014/main" id="{03C8EB74-FC7A-3824-3EDC-08AF5B7BC150}"/>
                  </a:ext>
                </a:extLst>
              </p:cNvPr>
              <p:cNvSpPr/>
              <p:nvPr/>
            </p:nvSpPr>
            <p:spPr bwMode="auto">
              <a:xfrm>
                <a:off x="3084381" y="5571827"/>
                <a:ext cx="649101" cy="43982"/>
              </a:xfrm>
              <a:custGeom>
                <a:avLst/>
                <a:gdLst>
                  <a:gd name="T0" fmla="*/ 326 w 341"/>
                  <a:gd name="T1" fmla="*/ 0 h 24"/>
                  <a:gd name="T2" fmla="*/ 15 w 341"/>
                  <a:gd name="T3" fmla="*/ 1 h 24"/>
                  <a:gd name="T4" fmla="*/ 15 w 341"/>
                  <a:gd name="T5" fmla="*/ 24 h 24"/>
                  <a:gd name="T6" fmla="*/ 326 w 341"/>
                  <a:gd name="T7" fmla="*/ 24 h 24"/>
                  <a:gd name="T8" fmla="*/ 326 w 341"/>
                  <a:gd name="T9" fmla="*/ 0 h 24"/>
                </a:gdLst>
                <a:ahLst/>
                <a:cxnLst>
                  <a:cxn ang="0">
                    <a:pos x="T0" y="T1"/>
                  </a:cxn>
                  <a:cxn ang="0">
                    <a:pos x="T2" y="T3"/>
                  </a:cxn>
                  <a:cxn ang="0">
                    <a:pos x="T4" y="T5"/>
                  </a:cxn>
                  <a:cxn ang="0">
                    <a:pos x="T6" y="T7"/>
                  </a:cxn>
                  <a:cxn ang="0">
                    <a:pos x="T8" y="T9"/>
                  </a:cxn>
                </a:cxnLst>
                <a:rect l="0" t="0" r="r" b="b"/>
                <a:pathLst>
                  <a:path w="341" h="24">
                    <a:moveTo>
                      <a:pt x="326" y="0"/>
                    </a:moveTo>
                    <a:cubicBezTo>
                      <a:pt x="222" y="0"/>
                      <a:pt x="119" y="1"/>
                      <a:pt x="15" y="1"/>
                    </a:cubicBezTo>
                    <a:cubicBezTo>
                      <a:pt x="0" y="1"/>
                      <a:pt x="0" y="24"/>
                      <a:pt x="15" y="24"/>
                    </a:cubicBezTo>
                    <a:cubicBezTo>
                      <a:pt x="119" y="24"/>
                      <a:pt x="222" y="24"/>
                      <a:pt x="326" y="24"/>
                    </a:cubicBezTo>
                    <a:cubicBezTo>
                      <a:pt x="341" y="24"/>
                      <a:pt x="341" y="0"/>
                      <a:pt x="326" y="0"/>
                    </a:cubicBezTo>
                    <a:close/>
                  </a:path>
                </a:pathLst>
              </a:custGeom>
              <a:solidFill>
                <a:schemeClr val="bg1">
                  <a:lumMod val="85000"/>
                </a:schemeClr>
              </a:solidFill>
              <a:ln>
                <a:noFill/>
              </a:ln>
            </p:spPr>
            <p:txBody>
              <a:bodyPr wrap="square" lIns="91440" tIns="45720" rIns="91440" bIns="45720" anchor="ctr">
                <a:normAutofit fontScale="25000" lnSpcReduction="20000"/>
              </a:bodyPr>
              <a:lstStyle/>
              <a:p>
                <a:pPr algn="ctr"/>
                <a:endParaRPr/>
              </a:p>
            </p:txBody>
          </p:sp>
          <p:sp>
            <p:nvSpPr>
              <p:cNvPr id="16" name="iṥ1îḑê">
                <a:extLst>
                  <a:ext uri="{FF2B5EF4-FFF2-40B4-BE49-F238E27FC236}">
                    <a16:creationId xmlns:a16="http://schemas.microsoft.com/office/drawing/2014/main" id="{0FA8E1A9-B490-B5E8-0150-04D9FCDE0170}"/>
                  </a:ext>
                </a:extLst>
              </p:cNvPr>
              <p:cNvSpPr/>
              <p:nvPr/>
            </p:nvSpPr>
            <p:spPr bwMode="auto">
              <a:xfrm>
                <a:off x="3084381" y="5463656"/>
                <a:ext cx="649101" cy="43982"/>
              </a:xfrm>
              <a:custGeom>
                <a:avLst/>
                <a:gdLst>
                  <a:gd name="T0" fmla="*/ 325 w 341"/>
                  <a:gd name="T1" fmla="*/ 0 h 24"/>
                  <a:gd name="T2" fmla="*/ 15 w 341"/>
                  <a:gd name="T3" fmla="*/ 0 h 24"/>
                  <a:gd name="T4" fmla="*/ 15 w 341"/>
                  <a:gd name="T5" fmla="*/ 24 h 24"/>
                  <a:gd name="T6" fmla="*/ 325 w 341"/>
                  <a:gd name="T7" fmla="*/ 23 h 24"/>
                  <a:gd name="T8" fmla="*/ 325 w 341"/>
                  <a:gd name="T9" fmla="*/ 0 h 24"/>
                </a:gdLst>
                <a:ahLst/>
                <a:cxnLst>
                  <a:cxn ang="0">
                    <a:pos x="T0" y="T1"/>
                  </a:cxn>
                  <a:cxn ang="0">
                    <a:pos x="T2" y="T3"/>
                  </a:cxn>
                  <a:cxn ang="0">
                    <a:pos x="T4" y="T5"/>
                  </a:cxn>
                  <a:cxn ang="0">
                    <a:pos x="T6" y="T7"/>
                  </a:cxn>
                  <a:cxn ang="0">
                    <a:pos x="T8" y="T9"/>
                  </a:cxn>
                </a:cxnLst>
                <a:rect l="0" t="0" r="r" b="b"/>
                <a:pathLst>
                  <a:path w="341" h="24">
                    <a:moveTo>
                      <a:pt x="325" y="0"/>
                    </a:moveTo>
                    <a:cubicBezTo>
                      <a:pt x="222" y="0"/>
                      <a:pt x="119" y="0"/>
                      <a:pt x="15" y="0"/>
                    </a:cubicBezTo>
                    <a:cubicBezTo>
                      <a:pt x="0" y="0"/>
                      <a:pt x="0" y="24"/>
                      <a:pt x="15" y="24"/>
                    </a:cubicBezTo>
                    <a:cubicBezTo>
                      <a:pt x="119" y="24"/>
                      <a:pt x="222" y="24"/>
                      <a:pt x="325" y="23"/>
                    </a:cubicBezTo>
                    <a:cubicBezTo>
                      <a:pt x="341" y="23"/>
                      <a:pt x="341" y="0"/>
                      <a:pt x="325" y="0"/>
                    </a:cubicBezTo>
                    <a:close/>
                  </a:path>
                </a:pathLst>
              </a:custGeom>
              <a:solidFill>
                <a:schemeClr val="bg1">
                  <a:lumMod val="85000"/>
                </a:schemeClr>
              </a:solidFill>
              <a:ln>
                <a:noFill/>
              </a:ln>
            </p:spPr>
            <p:txBody>
              <a:bodyPr wrap="square" lIns="91440" tIns="45720" rIns="91440" bIns="45720" anchor="ctr">
                <a:normAutofit fontScale="25000" lnSpcReduction="20000"/>
              </a:bodyPr>
              <a:lstStyle/>
              <a:p>
                <a:pPr algn="ctr"/>
                <a:endParaRPr/>
              </a:p>
            </p:txBody>
          </p:sp>
        </p:grpSp>
      </p:grpSp>
      <p:sp>
        <p:nvSpPr>
          <p:cNvPr id="20" name="TextBox 3">
            <a:extLst>
              <a:ext uri="{FF2B5EF4-FFF2-40B4-BE49-F238E27FC236}">
                <a16:creationId xmlns:a16="http://schemas.microsoft.com/office/drawing/2014/main" id="{99A184AB-A797-2953-55AF-6ECBDD7AC879}"/>
              </a:ext>
            </a:extLst>
          </p:cNvPr>
          <p:cNvSpPr txBox="1"/>
          <p:nvPr/>
        </p:nvSpPr>
        <p:spPr>
          <a:xfrm>
            <a:off x="4792062" y="321910"/>
            <a:ext cx="2737186" cy="769441"/>
          </a:xfrm>
          <a:prstGeom prst="rect">
            <a:avLst/>
          </a:prstGeom>
          <a:noFill/>
        </p:spPr>
        <p:txBody>
          <a:bodyPr wrap="square" rtlCol="0">
            <a:spAutoFit/>
          </a:bodyPr>
          <a:lstStyle>
            <a:defPPr>
              <a:defRPr lang="zh-CN"/>
            </a:defPPr>
            <a:lvl1pPr>
              <a:defRPr sz="28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4400" dirty="0">
                <a:solidFill>
                  <a:schemeClr val="tx1"/>
                </a:solidFill>
                <a:effectLst>
                  <a:outerShdw blurRad="38100" dist="38100" dir="2700000" algn="tl">
                    <a:srgbClr val="000000">
                      <a:alpha val="43137"/>
                    </a:srgbClr>
                  </a:outerShdw>
                </a:effectLst>
              </a:rPr>
              <a:t>结  语</a:t>
            </a:r>
          </a:p>
        </p:txBody>
      </p:sp>
      <p:sp>
        <p:nvSpPr>
          <p:cNvPr id="21" name="文本框 20">
            <a:extLst>
              <a:ext uri="{FF2B5EF4-FFF2-40B4-BE49-F238E27FC236}">
                <a16:creationId xmlns:a16="http://schemas.microsoft.com/office/drawing/2014/main" id="{20EF66D6-A9AD-F59B-3B05-902596252F69}"/>
              </a:ext>
            </a:extLst>
          </p:cNvPr>
          <p:cNvSpPr txBox="1"/>
          <p:nvPr/>
        </p:nvSpPr>
        <p:spPr>
          <a:xfrm>
            <a:off x="1981200" y="1476959"/>
            <a:ext cx="9180427" cy="3904082"/>
          </a:xfrm>
          <a:prstGeom prst="rect">
            <a:avLst/>
          </a:prstGeom>
          <a:noFill/>
        </p:spPr>
        <p:txBody>
          <a:bodyPr wrap="square" rtlCol="0">
            <a:spAutoFit/>
          </a:bodyPr>
          <a:lstStyle/>
          <a:p>
            <a:pPr marR="0" lvl="0" indent="528955" algn="just" defTabSz="914400" rtl="0" fontAlgn="auto">
              <a:lnSpc>
                <a:spcPct val="150000"/>
              </a:lnSpc>
              <a:spcBef>
                <a:spcPts val="0"/>
              </a:spcBef>
              <a:spcAft>
                <a:spcPts val="0"/>
              </a:spcAft>
              <a:buClr>
                <a:srgbClr val="00B050"/>
              </a:buClr>
              <a:buSzTx/>
              <a:buNone/>
              <a:defRPr/>
            </a:pPr>
            <a:r>
              <a:rPr lang="zh-CN" altLang="en-US" sz="2400" b="1" dirty="0">
                <a:solidFill>
                  <a:schemeClr val="tx1">
                    <a:lumMod val="75000"/>
                    <a:lumOff val="25000"/>
                  </a:schemeClr>
                </a:solidFill>
                <a:effectLst/>
                <a:uFillTx/>
                <a:latin typeface="Century Gothic" panose="020B0502020202020204" pitchFamily="34" charset="0"/>
                <a:ea typeface="微软雅黑" panose="020B0503020204020204" pitchFamily="34" charset="-122"/>
                <a:sym typeface="Century Gothic" panose="020B0502020202020204" pitchFamily="34" charset="0"/>
              </a:rPr>
              <a:t> 当今世界，要说哪个政党、哪个国家、哪个民族能够自信的话，那中国共产党、中华人民共和国、中华民族是最有理由自信的。社会主义</a:t>
            </a:r>
            <a:r>
              <a:rPr lang="zh-CN" altLang="en-US" sz="2400" b="1" spc="100" dirty="0">
                <a:solidFill>
                  <a:schemeClr val="tx1">
                    <a:lumMod val="75000"/>
                    <a:lumOff val="25000"/>
                  </a:schemeClr>
                </a:solidFill>
                <a:effectLst/>
                <a:uFillTx/>
                <a:latin typeface="Century Gothic" panose="020B0502020202020204" pitchFamily="34" charset="0"/>
                <a:ea typeface="微软雅黑" panose="020B0503020204020204" pitchFamily="34" charset="-122"/>
                <a:sym typeface="Century Gothic" panose="020B0502020202020204" pitchFamily="34" charset="0"/>
              </a:rPr>
              <a:t>核心价值观的先进性、</a:t>
            </a:r>
            <a:r>
              <a:rPr lang="zh-CN" altLang="en-US" sz="2400" b="1" dirty="0">
                <a:solidFill>
                  <a:schemeClr val="tx1">
                    <a:lumMod val="75000"/>
                    <a:lumOff val="25000"/>
                  </a:schemeClr>
                </a:solidFill>
                <a:effectLst/>
                <a:uFillTx/>
                <a:latin typeface="Century Gothic" panose="020B0502020202020204" pitchFamily="34" charset="0"/>
                <a:ea typeface="微软雅黑" panose="020B0503020204020204" pitchFamily="34" charset="-122"/>
                <a:sym typeface="Century Gothic" panose="020B0502020202020204" pitchFamily="34" charset="0"/>
              </a:rPr>
              <a:t>人民性和真实性使其具有更高的道义力量，充分</a:t>
            </a:r>
            <a:r>
              <a:rPr lang="zh-CN" altLang="en-US" sz="2400" b="1" spc="-50" dirty="0">
                <a:solidFill>
                  <a:schemeClr val="tx1">
                    <a:lumMod val="75000"/>
                    <a:lumOff val="25000"/>
                  </a:schemeClr>
                </a:solidFill>
                <a:effectLst/>
                <a:uFillTx/>
                <a:latin typeface="Century Gothic" panose="020B0502020202020204" pitchFamily="34" charset="0"/>
                <a:ea typeface="微软雅黑" panose="020B0503020204020204" pitchFamily="34" charset="-122"/>
                <a:sym typeface="Century Gothic" panose="020B0502020202020204" pitchFamily="34" charset="0"/>
              </a:rPr>
              <a:t>彰显社会主义核心价值观的优越性及其在中华民族实现自己梦想的奋斗中</a:t>
            </a:r>
            <a:r>
              <a:rPr lang="zh-CN" altLang="en-US" sz="2400" b="1" spc="100" dirty="0">
                <a:solidFill>
                  <a:schemeClr val="tx1">
                    <a:lumMod val="75000"/>
                    <a:lumOff val="25000"/>
                  </a:schemeClr>
                </a:solidFill>
                <a:effectLst/>
                <a:uFillTx/>
                <a:latin typeface="Century Gothic" panose="020B0502020202020204" pitchFamily="34" charset="0"/>
                <a:ea typeface="微软雅黑" panose="020B0503020204020204" pitchFamily="34" charset="-122"/>
                <a:sym typeface="Century Gothic" panose="020B0502020202020204" pitchFamily="34" charset="0"/>
              </a:rPr>
              <a:t>所具有的重大意义。</a:t>
            </a:r>
            <a:r>
              <a:rPr lang="zh-CN" altLang="en-US" sz="2400" b="1" spc="100" dirty="0">
                <a:solidFill>
                  <a:srgbClr val="FF0000"/>
                </a:solidFill>
                <a:effectLst/>
                <a:uFillTx/>
                <a:latin typeface="Century Gothic" panose="020B0502020202020204" pitchFamily="34" charset="0"/>
                <a:ea typeface="微软雅黑" panose="020B0503020204020204" pitchFamily="34" charset="-122"/>
                <a:sym typeface="Century Gothic" panose="020B0502020202020204" pitchFamily="34" charset="0"/>
              </a:rPr>
              <a:t>坚定价值观自信</a:t>
            </a:r>
            <a:r>
              <a:rPr lang="zh-CN" altLang="en-US" sz="2400" b="1" spc="100" dirty="0">
                <a:solidFill>
                  <a:schemeClr val="tx1">
                    <a:lumMod val="75000"/>
                    <a:lumOff val="25000"/>
                  </a:schemeClr>
                </a:solidFill>
                <a:effectLst/>
                <a:uFillTx/>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400" b="1" spc="50" dirty="0">
                <a:solidFill>
                  <a:schemeClr val="tx1">
                    <a:lumMod val="75000"/>
                    <a:lumOff val="25000"/>
                  </a:schemeClr>
                </a:solidFill>
                <a:effectLst/>
                <a:uFillTx/>
                <a:latin typeface="Century Gothic" panose="020B0502020202020204" pitchFamily="34" charset="0"/>
                <a:ea typeface="微软雅黑" panose="020B0503020204020204" pitchFamily="34" charset="-122"/>
                <a:sym typeface="Century Gothic" panose="020B0502020202020204" pitchFamily="34" charset="0"/>
              </a:rPr>
              <a:t>要自觉以社会主义核心价值观为引领，运用马克思主义客观辩证地分析各种错误</a:t>
            </a:r>
            <a:r>
              <a:rPr lang="zh-CN" altLang="en-US" sz="2400" b="1" dirty="0">
                <a:solidFill>
                  <a:schemeClr val="tx1">
                    <a:lumMod val="75000"/>
                    <a:lumOff val="25000"/>
                  </a:schemeClr>
                </a:solidFill>
                <a:effectLst/>
                <a:uFillTx/>
                <a:latin typeface="Century Gothic" panose="020B0502020202020204" pitchFamily="34" charset="0"/>
                <a:ea typeface="微软雅黑" panose="020B0503020204020204" pitchFamily="34" charset="-122"/>
                <a:sym typeface="Century Gothic" panose="020B0502020202020204" pitchFamily="34" charset="0"/>
              </a:rPr>
              <a:t>价值观的实质，不断增强社会凝聚力和价值共识。</a:t>
            </a:r>
          </a:p>
        </p:txBody>
      </p:sp>
    </p:spTree>
    <p:custDataLst>
      <p:tags r:id="rId1"/>
    </p:custDataLst>
    <p:extLst>
      <p:ext uri="{BB962C8B-B14F-4D97-AF65-F5344CB8AC3E}">
        <p14:creationId xmlns:p14="http://schemas.microsoft.com/office/powerpoint/2010/main" val="1369618283"/>
      </p:ext>
    </p:extLst>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B48CF86B-A2EE-7122-EF3E-10492E5D1F8C}"/>
              </a:ext>
            </a:extLst>
          </p:cNvPr>
          <p:cNvSpPr/>
          <p:nvPr/>
        </p:nvSpPr>
        <p:spPr>
          <a:xfrm>
            <a:off x="308926" y="1366557"/>
            <a:ext cx="5812217" cy="3394584"/>
          </a:xfrm>
          <a:prstGeom prst="rect">
            <a:avLst/>
          </a:prstGeom>
          <a:ln w="57150">
            <a:solidFill>
              <a:srgbClr val="0070C0"/>
            </a:solidFill>
          </a:ln>
        </p:spPr>
        <p:txBody>
          <a:bodyPr wrap="square">
            <a:spAutoFit/>
          </a:bodyPr>
          <a:lstStyle/>
          <a:p>
            <a:pPr algn="just">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sym typeface="+mn-ea"/>
              </a:rPr>
              <a:t>中国</a:t>
            </a:r>
            <a:endParaRPr lang="en-US" altLang="zh-CN" sz="2400" b="1" dirty="0">
              <a:solidFill>
                <a:schemeClr val="accent1"/>
              </a:solidFill>
              <a:latin typeface="微软雅黑" panose="020B0503020204020204" pitchFamily="34" charset="-122"/>
              <a:ea typeface="微软雅黑" panose="020B0503020204020204" pitchFamily="34" charset="-122"/>
            </a:endParaRPr>
          </a:p>
          <a:p>
            <a:pPr algn="just">
              <a:lnSpc>
                <a:spcPct val="150000"/>
              </a:lnSpc>
              <a:buClr>
                <a:srgbClr val="389473"/>
              </a:buClr>
            </a:pPr>
            <a:r>
              <a:rPr lang="zh-CN" altLang="en-US" sz="24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200" b="1" dirty="0">
                <a:latin typeface="微软雅黑" panose="020B0503020204020204" pitchFamily="34" charset="-122"/>
                <a:ea typeface="微软雅黑" panose="020B0503020204020204" pitchFamily="34" charset="-122"/>
                <a:sym typeface="+mn-ea"/>
              </a:rPr>
              <a:t>为了保护人民生命安全，我们什么都可以豁得出来！从出生仅</a:t>
            </a:r>
            <a:r>
              <a:rPr lang="en-US" altLang="zh-CN" sz="2200" b="1" dirty="0">
                <a:latin typeface="微软雅黑" panose="020B0503020204020204" pitchFamily="34" charset="-122"/>
                <a:ea typeface="微软雅黑" panose="020B0503020204020204" pitchFamily="34" charset="-122"/>
                <a:sym typeface="+mn-ea"/>
              </a:rPr>
              <a:t>30</a:t>
            </a:r>
            <a:r>
              <a:rPr lang="zh-CN" altLang="en-US" sz="2200" b="1" dirty="0">
                <a:latin typeface="微软雅黑" panose="020B0503020204020204" pitchFamily="34" charset="-122"/>
                <a:ea typeface="微软雅黑" panose="020B0503020204020204" pitchFamily="34" charset="-122"/>
                <a:sym typeface="+mn-ea"/>
              </a:rPr>
              <a:t>多个小时的婴儿到</a:t>
            </a:r>
            <a:r>
              <a:rPr lang="en-US" altLang="zh-CN" sz="2200" b="1" spc="100" dirty="0">
                <a:latin typeface="微软雅黑" panose="020B0503020204020204" pitchFamily="34" charset="-122"/>
                <a:ea typeface="微软雅黑" panose="020B0503020204020204" pitchFamily="34" charset="-122"/>
                <a:sym typeface="+mn-ea"/>
              </a:rPr>
              <a:t>100</a:t>
            </a:r>
            <a:r>
              <a:rPr lang="zh-CN" altLang="en-US" sz="2200" b="1" spc="100" dirty="0">
                <a:latin typeface="微软雅黑" panose="020B0503020204020204" pitchFamily="34" charset="-122"/>
                <a:ea typeface="微软雅黑" panose="020B0503020204020204" pitchFamily="34" charset="-122"/>
                <a:sym typeface="+mn-ea"/>
              </a:rPr>
              <a:t>多岁的老人，从在华外国留学生到来华外国人员，每一个生命都得到全力护佑，人的生命、人的价值、人的尊严</a:t>
            </a:r>
            <a:r>
              <a:rPr lang="zh-CN" altLang="en-US" sz="2200" b="1" dirty="0">
                <a:latin typeface="微软雅黑" panose="020B0503020204020204" pitchFamily="34" charset="-122"/>
                <a:ea typeface="微软雅黑" panose="020B0503020204020204" pitchFamily="34" charset="-122"/>
                <a:sym typeface="+mn-ea"/>
              </a:rPr>
              <a:t>得到悉心呵护。</a:t>
            </a:r>
            <a:endParaRPr lang="en-US" altLang="zh-CN" sz="2200" b="1" dirty="0">
              <a:latin typeface="微软雅黑" panose="020B0503020204020204" pitchFamily="34" charset="-122"/>
              <a:ea typeface="微软雅黑" panose="020B0503020204020204" pitchFamily="34" charset="-122"/>
              <a:sym typeface="+mn-ea"/>
            </a:endParaRPr>
          </a:p>
          <a:p>
            <a:pPr algn="just">
              <a:lnSpc>
                <a:spcPct val="150000"/>
              </a:lnSpc>
              <a:buClr>
                <a:srgbClr val="389473"/>
              </a:buClr>
            </a:pPr>
            <a:endParaRPr lang="zh-CN" altLang="zh-CN" sz="800" b="1" dirty="0">
              <a:latin typeface="微软雅黑" panose="020B0503020204020204" pitchFamily="34" charset="-122"/>
              <a:ea typeface="微软雅黑" panose="020B0503020204020204" pitchFamily="34" charset="-122"/>
              <a:sym typeface="+mn-ea"/>
            </a:endParaRPr>
          </a:p>
        </p:txBody>
      </p:sp>
      <p:sp>
        <p:nvSpPr>
          <p:cNvPr id="14" name="矩形 13">
            <a:extLst>
              <a:ext uri="{FF2B5EF4-FFF2-40B4-BE49-F238E27FC236}">
                <a16:creationId xmlns:a16="http://schemas.microsoft.com/office/drawing/2014/main" id="{D1E942E2-A3CC-C520-5123-9F74E2BA4B83}"/>
              </a:ext>
            </a:extLst>
          </p:cNvPr>
          <p:cNvSpPr/>
          <p:nvPr/>
        </p:nvSpPr>
        <p:spPr>
          <a:xfrm>
            <a:off x="6680016" y="1358103"/>
            <a:ext cx="5203058" cy="3269613"/>
          </a:xfrm>
          <a:prstGeom prst="rect">
            <a:avLst/>
          </a:prstGeom>
          <a:ln w="57150">
            <a:solidFill>
              <a:srgbClr val="0070C0"/>
            </a:solidFill>
          </a:ln>
        </p:spPr>
        <p:txBody>
          <a:bodyPr wrap="square">
            <a:spAutoFit/>
          </a:bodyPr>
          <a:lstStyle/>
          <a:p>
            <a:pPr algn="just">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美国</a:t>
            </a:r>
            <a:endParaRPr lang="en-US" altLang="zh-CN" sz="2400" b="1" dirty="0">
              <a:solidFill>
                <a:schemeClr val="accent1"/>
              </a:solidFill>
              <a:latin typeface="微软雅黑" panose="020B0503020204020204" pitchFamily="34" charset="-122"/>
              <a:ea typeface="微软雅黑" panose="020B0503020204020204" pitchFamily="34" charset="-122"/>
            </a:endParaRPr>
          </a:p>
          <a:p>
            <a:pPr marL="285750" indent="-285750" algn="just">
              <a:lnSpc>
                <a:spcPct val="150000"/>
              </a:lnSpc>
              <a:buFont typeface="Wingdings" panose="05000000000000000000" pitchFamily="2" charset="2"/>
              <a:buChar char="u"/>
            </a:pPr>
            <a:r>
              <a:rPr lang="zh-CN" altLang="zh-CN" sz="2400" b="1" dirty="0">
                <a:solidFill>
                  <a:schemeClr val="tx1"/>
                </a:solidFill>
                <a:latin typeface="微软雅黑" panose="020B0503020204020204" pitchFamily="34" charset="-122"/>
                <a:ea typeface="微软雅黑" panose="020B0503020204020204" pitchFamily="34" charset="-122"/>
              </a:rPr>
              <a:t>新冠肺炎疫情暴发以来，经济实力最强、医疗资源最丰富、</a:t>
            </a:r>
            <a:r>
              <a:rPr lang="zh-CN" altLang="zh-CN" sz="2400" b="1" spc="200" dirty="0">
                <a:solidFill>
                  <a:schemeClr val="tx1"/>
                </a:solidFill>
                <a:latin typeface="微软雅黑" panose="020B0503020204020204" pitchFamily="34" charset="-122"/>
                <a:ea typeface="微软雅黑" panose="020B0503020204020204" pitchFamily="34" charset="-122"/>
              </a:rPr>
              <a:t>科研实力最强的美国却成为</a:t>
            </a:r>
            <a:r>
              <a:rPr lang="zh-CN" altLang="zh-CN" sz="2400" b="1" dirty="0">
                <a:solidFill>
                  <a:schemeClr val="tx1"/>
                </a:solidFill>
                <a:latin typeface="微软雅黑" panose="020B0503020204020204" pitchFamily="34" charset="-122"/>
                <a:ea typeface="微软雅黑" panose="020B0503020204020204" pitchFamily="34" charset="-122"/>
              </a:rPr>
              <a:t>重灾区，确诊病例和死亡人数均居全球前列。</a:t>
            </a:r>
            <a:endParaRPr lang="en-US" altLang="zh-CN" sz="2400" b="1" dirty="0">
              <a:latin typeface="微软雅黑" panose="020B0503020204020204" pitchFamily="34" charset="-122"/>
              <a:ea typeface="微软雅黑" panose="020B0503020204020204" pitchFamily="34" charset="-122"/>
            </a:endParaRPr>
          </a:p>
          <a:p>
            <a:pPr algn="just">
              <a:lnSpc>
                <a:spcPct val="150000"/>
              </a:lnSpc>
            </a:pPr>
            <a:endParaRPr lang="en-US" altLang="zh-CN" sz="2000" dirty="0">
              <a:solidFill>
                <a:schemeClr val="tx1"/>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C3A03B02-CC0B-3D63-6918-B3D8BA822752}"/>
              </a:ext>
            </a:extLst>
          </p:cNvPr>
          <p:cNvSpPr/>
          <p:nvPr/>
        </p:nvSpPr>
        <p:spPr>
          <a:xfrm>
            <a:off x="3163314" y="5097232"/>
            <a:ext cx="6031865" cy="1308884"/>
          </a:xfrm>
          <a:prstGeom prst="rect">
            <a:avLst/>
          </a:prstGeom>
        </p:spPr>
        <p:txBody>
          <a:bodyPr wrap="square">
            <a:spAutoFit/>
          </a:bodyPr>
          <a:lstStyle/>
          <a:p>
            <a:pPr algn="ctr">
              <a:lnSpc>
                <a:spcPct val="150000"/>
              </a:lnSpc>
            </a:pPr>
            <a:r>
              <a:rPr lang="en-US" altLang="zh-CN" sz="2800" b="1" dirty="0">
                <a:solidFill>
                  <a:srgbClr val="049240"/>
                </a:solidFill>
                <a:latin typeface="华文中宋" panose="02010600040101010101" charset="-122"/>
                <a:ea typeface="华文中宋" panose="02010600040101010101" charset="-122"/>
                <a:sym typeface="+mn-ea"/>
              </a:rPr>
              <a:t> </a:t>
            </a:r>
            <a:r>
              <a:rPr lang="zh-CN" altLang="zh-CN" sz="2800" b="1" dirty="0">
                <a:solidFill>
                  <a:schemeClr val="accent1"/>
                </a:solidFill>
                <a:latin typeface="华文中宋" panose="02010600040101010101" charset="-122"/>
                <a:ea typeface="华文中宋" panose="02010600040101010101" charset="-122"/>
                <a:sym typeface="+mn-ea"/>
              </a:rPr>
              <a:t>思考</a:t>
            </a:r>
          </a:p>
          <a:p>
            <a:pPr algn="ctr">
              <a:lnSpc>
                <a:spcPct val="150000"/>
              </a:lnSpc>
            </a:pPr>
            <a:r>
              <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sym typeface="+mn-ea"/>
              </a:rPr>
              <a:t> 造成</a:t>
            </a:r>
            <a:r>
              <a:rPr lang="zh-CN" altLang="zh-CN" sz="2800" b="1" dirty="0">
                <a:solidFill>
                  <a:schemeClr val="tx1">
                    <a:lumMod val="95000"/>
                    <a:lumOff val="5000"/>
                  </a:schemeClr>
                </a:solidFill>
                <a:latin typeface="微软雅黑" panose="020B0503020204020204" pitchFamily="34" charset="-122"/>
                <a:ea typeface="微软雅黑" panose="020B0503020204020204" pitchFamily="34" charset="-122"/>
                <a:sym typeface="+mn-ea"/>
              </a:rPr>
              <a:t>中美疫情</a:t>
            </a:r>
            <a:r>
              <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sym typeface="+mn-ea"/>
              </a:rPr>
              <a:t>防控</a:t>
            </a:r>
            <a:r>
              <a:rPr lang="zh-CN" altLang="zh-CN" sz="2800" b="1" dirty="0">
                <a:solidFill>
                  <a:schemeClr val="tx1">
                    <a:lumMod val="95000"/>
                    <a:lumOff val="5000"/>
                  </a:schemeClr>
                </a:solidFill>
                <a:latin typeface="微软雅黑" panose="020B0503020204020204" pitchFamily="34" charset="-122"/>
                <a:ea typeface="微软雅黑" panose="020B0503020204020204" pitchFamily="34" charset="-122"/>
                <a:sym typeface="+mn-ea"/>
              </a:rPr>
              <a:t>巨大差距</a:t>
            </a:r>
            <a:r>
              <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sym typeface="+mn-ea"/>
              </a:rPr>
              <a:t>的原因</a:t>
            </a:r>
          </a:p>
        </p:txBody>
      </p:sp>
      <p:grpSp>
        <p:nvGrpSpPr>
          <p:cNvPr id="16" name="组合 15">
            <a:extLst>
              <a:ext uri="{FF2B5EF4-FFF2-40B4-BE49-F238E27FC236}">
                <a16:creationId xmlns:a16="http://schemas.microsoft.com/office/drawing/2014/main" id="{C563AB05-9C1A-DAA1-A108-946CFCF88C1E}"/>
              </a:ext>
            </a:extLst>
          </p:cNvPr>
          <p:cNvGrpSpPr/>
          <p:nvPr/>
        </p:nvGrpSpPr>
        <p:grpSpPr>
          <a:xfrm>
            <a:off x="2728216" y="5633685"/>
            <a:ext cx="805815" cy="805815"/>
            <a:chOff x="8775" y="3126"/>
            <a:chExt cx="1269" cy="1269"/>
          </a:xfrm>
        </p:grpSpPr>
        <p:sp>
          <p:nvSpPr>
            <p:cNvPr id="17" name="Oval 38">
              <a:extLst>
                <a:ext uri="{FF2B5EF4-FFF2-40B4-BE49-F238E27FC236}">
                  <a16:creationId xmlns:a16="http://schemas.microsoft.com/office/drawing/2014/main" id="{55AF947D-A23D-9F9E-B9B0-9E7227F19EE9}"/>
                </a:ext>
              </a:extLst>
            </p:cNvPr>
            <p:cNvSpPr/>
            <p:nvPr/>
          </p:nvSpPr>
          <p:spPr>
            <a:xfrm>
              <a:off x="8775" y="3126"/>
              <a:ext cx="1269" cy="1269"/>
            </a:xfrm>
            <a:prstGeom prst="ellipse">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solidFill>
                  <a:schemeClr val="accent1"/>
                </a:solidFill>
              </a:endParaRPr>
            </a:p>
          </p:txBody>
        </p:sp>
        <p:sp>
          <p:nvSpPr>
            <p:cNvPr id="18" name="help-sing_80957">
              <a:extLst>
                <a:ext uri="{FF2B5EF4-FFF2-40B4-BE49-F238E27FC236}">
                  <a16:creationId xmlns:a16="http://schemas.microsoft.com/office/drawing/2014/main" id="{F49D5293-9E6C-DF20-835D-F53AE224DACE}"/>
                </a:ext>
              </a:extLst>
            </p:cNvPr>
            <p:cNvSpPr>
              <a:spLocks noChangeAspect="1"/>
            </p:cNvSpPr>
            <p:nvPr/>
          </p:nvSpPr>
          <p:spPr bwMode="auto">
            <a:xfrm>
              <a:off x="9198" y="3414"/>
              <a:ext cx="427" cy="765"/>
            </a:xfrm>
            <a:custGeom>
              <a:avLst/>
              <a:gdLst>
                <a:gd name="connsiteX0" fmla="*/ 170099 w 340196"/>
                <a:gd name="connsiteY0" fmla="*/ 479210 h 608556"/>
                <a:gd name="connsiteX1" fmla="*/ 234914 w 340196"/>
                <a:gd name="connsiteY1" fmla="*/ 543883 h 608556"/>
                <a:gd name="connsiteX2" fmla="*/ 170099 w 340196"/>
                <a:gd name="connsiteY2" fmla="*/ 608556 h 608556"/>
                <a:gd name="connsiteX3" fmla="*/ 105284 w 340196"/>
                <a:gd name="connsiteY3" fmla="*/ 543883 h 608556"/>
                <a:gd name="connsiteX4" fmla="*/ 170099 w 340196"/>
                <a:gd name="connsiteY4" fmla="*/ 479210 h 608556"/>
                <a:gd name="connsiteX5" fmla="*/ 170098 w 340196"/>
                <a:gd name="connsiteY5" fmla="*/ 0 h 608556"/>
                <a:gd name="connsiteX6" fmla="*/ 340196 w 340196"/>
                <a:gd name="connsiteY6" fmla="*/ 169836 h 608556"/>
                <a:gd name="connsiteX7" fmla="*/ 216427 w 340196"/>
                <a:gd name="connsiteY7" fmla="*/ 333325 h 608556"/>
                <a:gd name="connsiteX8" fmla="*/ 216427 w 340196"/>
                <a:gd name="connsiteY8" fmla="*/ 397951 h 608556"/>
                <a:gd name="connsiteX9" fmla="*/ 170098 w 340196"/>
                <a:gd name="connsiteY9" fmla="*/ 444209 h 608556"/>
                <a:gd name="connsiteX10" fmla="*/ 123769 w 340196"/>
                <a:gd name="connsiteY10" fmla="*/ 397951 h 608556"/>
                <a:gd name="connsiteX11" fmla="*/ 123769 w 340196"/>
                <a:gd name="connsiteY11" fmla="*/ 293511 h 608556"/>
                <a:gd name="connsiteX12" fmla="*/ 170098 w 340196"/>
                <a:gd name="connsiteY12" fmla="*/ 247253 h 608556"/>
                <a:gd name="connsiteX13" fmla="*/ 247538 w 340196"/>
                <a:gd name="connsiteY13" fmla="*/ 169836 h 608556"/>
                <a:gd name="connsiteX14" fmla="*/ 170098 w 340196"/>
                <a:gd name="connsiteY14" fmla="*/ 92515 h 608556"/>
                <a:gd name="connsiteX15" fmla="*/ 92658 w 340196"/>
                <a:gd name="connsiteY15" fmla="*/ 169836 h 608556"/>
                <a:gd name="connsiteX16" fmla="*/ 46329 w 340196"/>
                <a:gd name="connsiteY16" fmla="*/ 216190 h 608556"/>
                <a:gd name="connsiteX17" fmla="*/ 0 w 340196"/>
                <a:gd name="connsiteY17" fmla="*/ 169836 h 608556"/>
                <a:gd name="connsiteX18" fmla="*/ 170098 w 340196"/>
                <a:gd name="connsiteY18"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0196" h="608556">
                  <a:moveTo>
                    <a:pt x="170099" y="479210"/>
                  </a:moveTo>
                  <a:cubicBezTo>
                    <a:pt x="205895" y="479210"/>
                    <a:pt x="234914" y="508165"/>
                    <a:pt x="234914" y="543883"/>
                  </a:cubicBezTo>
                  <a:cubicBezTo>
                    <a:pt x="234914" y="579601"/>
                    <a:pt x="205895" y="608556"/>
                    <a:pt x="170099" y="608556"/>
                  </a:cubicBezTo>
                  <a:cubicBezTo>
                    <a:pt x="134303" y="608556"/>
                    <a:pt x="105284" y="579601"/>
                    <a:pt x="105284" y="543883"/>
                  </a:cubicBezTo>
                  <a:cubicBezTo>
                    <a:pt x="105284" y="508165"/>
                    <a:pt x="134303" y="479210"/>
                    <a:pt x="170099" y="479210"/>
                  </a:cubicBezTo>
                  <a:close/>
                  <a:moveTo>
                    <a:pt x="170098" y="0"/>
                  </a:moveTo>
                  <a:cubicBezTo>
                    <a:pt x="263912" y="0"/>
                    <a:pt x="340196" y="76167"/>
                    <a:pt x="340196" y="169836"/>
                  </a:cubicBezTo>
                  <a:cubicBezTo>
                    <a:pt x="340196" y="247541"/>
                    <a:pt x="287799" y="313129"/>
                    <a:pt x="216427" y="333325"/>
                  </a:cubicBezTo>
                  <a:lnTo>
                    <a:pt x="216427" y="397951"/>
                  </a:lnTo>
                  <a:cubicBezTo>
                    <a:pt x="216427" y="423436"/>
                    <a:pt x="195719" y="444209"/>
                    <a:pt x="170098" y="444209"/>
                  </a:cubicBezTo>
                  <a:cubicBezTo>
                    <a:pt x="144574" y="444209"/>
                    <a:pt x="123769" y="423436"/>
                    <a:pt x="123769" y="397951"/>
                  </a:cubicBezTo>
                  <a:lnTo>
                    <a:pt x="123769" y="293511"/>
                  </a:lnTo>
                  <a:cubicBezTo>
                    <a:pt x="123769" y="267929"/>
                    <a:pt x="144574" y="247253"/>
                    <a:pt x="170098" y="247253"/>
                  </a:cubicBezTo>
                  <a:cubicBezTo>
                    <a:pt x="212863" y="247253"/>
                    <a:pt x="247538" y="212536"/>
                    <a:pt x="247538" y="169836"/>
                  </a:cubicBezTo>
                  <a:cubicBezTo>
                    <a:pt x="247538" y="127233"/>
                    <a:pt x="212863" y="92515"/>
                    <a:pt x="170098" y="92515"/>
                  </a:cubicBezTo>
                  <a:cubicBezTo>
                    <a:pt x="127429" y="92515"/>
                    <a:pt x="92658" y="127233"/>
                    <a:pt x="92658" y="169836"/>
                  </a:cubicBezTo>
                  <a:cubicBezTo>
                    <a:pt x="92658" y="195417"/>
                    <a:pt x="71950" y="216190"/>
                    <a:pt x="46329" y="216190"/>
                  </a:cubicBezTo>
                  <a:cubicBezTo>
                    <a:pt x="20708" y="216190"/>
                    <a:pt x="0" y="195417"/>
                    <a:pt x="0" y="169836"/>
                  </a:cubicBezTo>
                  <a:cubicBezTo>
                    <a:pt x="0" y="76167"/>
                    <a:pt x="76284" y="0"/>
                    <a:pt x="170098" y="0"/>
                  </a:cubicBezTo>
                  <a:close/>
                </a:path>
              </a:pathLst>
            </a:custGeom>
            <a:solidFill>
              <a:schemeClr val="accent1"/>
            </a:solidFill>
            <a:ln>
              <a:noFill/>
            </a:ln>
          </p:spPr>
          <p:txBody>
            <a:bodyPr/>
            <a:lstStyle/>
            <a:p>
              <a:endParaRPr lang="zh-CN" altLang="en-US" dirty="0">
                <a:solidFill>
                  <a:schemeClr val="accent1"/>
                </a:solidFill>
              </a:endParaRPr>
            </a:p>
          </p:txBody>
        </p:sp>
      </p:grpSp>
      <p:grpSp>
        <p:nvGrpSpPr>
          <p:cNvPr id="19" name="组合 18">
            <a:extLst>
              <a:ext uri="{FF2B5EF4-FFF2-40B4-BE49-F238E27FC236}">
                <a16:creationId xmlns:a16="http://schemas.microsoft.com/office/drawing/2014/main" id="{CC2F43B8-F2E5-C6D4-B9E3-1E372338EE44}"/>
              </a:ext>
            </a:extLst>
          </p:cNvPr>
          <p:cNvGrpSpPr/>
          <p:nvPr/>
        </p:nvGrpSpPr>
        <p:grpSpPr>
          <a:xfrm>
            <a:off x="8924034" y="5634003"/>
            <a:ext cx="805180" cy="805180"/>
            <a:chOff x="8775" y="3126"/>
            <a:chExt cx="1268" cy="1268"/>
          </a:xfrm>
        </p:grpSpPr>
        <p:sp>
          <p:nvSpPr>
            <p:cNvPr id="20" name="Oval 38">
              <a:extLst>
                <a:ext uri="{FF2B5EF4-FFF2-40B4-BE49-F238E27FC236}">
                  <a16:creationId xmlns:a16="http://schemas.microsoft.com/office/drawing/2014/main" id="{8A90B93A-127A-7668-8B70-3A73DB86333B}"/>
                </a:ext>
              </a:extLst>
            </p:cNvPr>
            <p:cNvSpPr/>
            <p:nvPr/>
          </p:nvSpPr>
          <p:spPr>
            <a:xfrm>
              <a:off x="8775" y="3126"/>
              <a:ext cx="1269" cy="1269"/>
            </a:xfrm>
            <a:prstGeom prst="ellipse">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21" name="help-sing_80957">
              <a:extLst>
                <a:ext uri="{FF2B5EF4-FFF2-40B4-BE49-F238E27FC236}">
                  <a16:creationId xmlns:a16="http://schemas.microsoft.com/office/drawing/2014/main" id="{C42E344B-9DBE-DB88-7A39-7932F24BAD78}"/>
                </a:ext>
              </a:extLst>
            </p:cNvPr>
            <p:cNvSpPr>
              <a:spLocks noChangeAspect="1"/>
            </p:cNvSpPr>
            <p:nvPr/>
          </p:nvSpPr>
          <p:spPr bwMode="auto">
            <a:xfrm>
              <a:off x="9157" y="3341"/>
              <a:ext cx="468" cy="838"/>
            </a:xfrm>
            <a:custGeom>
              <a:avLst/>
              <a:gdLst>
                <a:gd name="connsiteX0" fmla="*/ 170099 w 340196"/>
                <a:gd name="connsiteY0" fmla="*/ 479210 h 608556"/>
                <a:gd name="connsiteX1" fmla="*/ 234914 w 340196"/>
                <a:gd name="connsiteY1" fmla="*/ 543883 h 608556"/>
                <a:gd name="connsiteX2" fmla="*/ 170099 w 340196"/>
                <a:gd name="connsiteY2" fmla="*/ 608556 h 608556"/>
                <a:gd name="connsiteX3" fmla="*/ 105284 w 340196"/>
                <a:gd name="connsiteY3" fmla="*/ 543883 h 608556"/>
                <a:gd name="connsiteX4" fmla="*/ 170099 w 340196"/>
                <a:gd name="connsiteY4" fmla="*/ 479210 h 608556"/>
                <a:gd name="connsiteX5" fmla="*/ 170098 w 340196"/>
                <a:gd name="connsiteY5" fmla="*/ 0 h 608556"/>
                <a:gd name="connsiteX6" fmla="*/ 340196 w 340196"/>
                <a:gd name="connsiteY6" fmla="*/ 169836 h 608556"/>
                <a:gd name="connsiteX7" fmla="*/ 216427 w 340196"/>
                <a:gd name="connsiteY7" fmla="*/ 333325 h 608556"/>
                <a:gd name="connsiteX8" fmla="*/ 216427 w 340196"/>
                <a:gd name="connsiteY8" fmla="*/ 397951 h 608556"/>
                <a:gd name="connsiteX9" fmla="*/ 170098 w 340196"/>
                <a:gd name="connsiteY9" fmla="*/ 444209 h 608556"/>
                <a:gd name="connsiteX10" fmla="*/ 123769 w 340196"/>
                <a:gd name="connsiteY10" fmla="*/ 397951 h 608556"/>
                <a:gd name="connsiteX11" fmla="*/ 123769 w 340196"/>
                <a:gd name="connsiteY11" fmla="*/ 293511 h 608556"/>
                <a:gd name="connsiteX12" fmla="*/ 170098 w 340196"/>
                <a:gd name="connsiteY12" fmla="*/ 247253 h 608556"/>
                <a:gd name="connsiteX13" fmla="*/ 247538 w 340196"/>
                <a:gd name="connsiteY13" fmla="*/ 169836 h 608556"/>
                <a:gd name="connsiteX14" fmla="*/ 170098 w 340196"/>
                <a:gd name="connsiteY14" fmla="*/ 92515 h 608556"/>
                <a:gd name="connsiteX15" fmla="*/ 92658 w 340196"/>
                <a:gd name="connsiteY15" fmla="*/ 169836 h 608556"/>
                <a:gd name="connsiteX16" fmla="*/ 46329 w 340196"/>
                <a:gd name="connsiteY16" fmla="*/ 216190 h 608556"/>
                <a:gd name="connsiteX17" fmla="*/ 0 w 340196"/>
                <a:gd name="connsiteY17" fmla="*/ 169836 h 608556"/>
                <a:gd name="connsiteX18" fmla="*/ 170098 w 340196"/>
                <a:gd name="connsiteY18"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0196" h="608556">
                  <a:moveTo>
                    <a:pt x="170099" y="479210"/>
                  </a:moveTo>
                  <a:cubicBezTo>
                    <a:pt x="205895" y="479210"/>
                    <a:pt x="234914" y="508165"/>
                    <a:pt x="234914" y="543883"/>
                  </a:cubicBezTo>
                  <a:cubicBezTo>
                    <a:pt x="234914" y="579601"/>
                    <a:pt x="205895" y="608556"/>
                    <a:pt x="170099" y="608556"/>
                  </a:cubicBezTo>
                  <a:cubicBezTo>
                    <a:pt x="134303" y="608556"/>
                    <a:pt x="105284" y="579601"/>
                    <a:pt x="105284" y="543883"/>
                  </a:cubicBezTo>
                  <a:cubicBezTo>
                    <a:pt x="105284" y="508165"/>
                    <a:pt x="134303" y="479210"/>
                    <a:pt x="170099" y="479210"/>
                  </a:cubicBezTo>
                  <a:close/>
                  <a:moveTo>
                    <a:pt x="170098" y="0"/>
                  </a:moveTo>
                  <a:cubicBezTo>
                    <a:pt x="263912" y="0"/>
                    <a:pt x="340196" y="76167"/>
                    <a:pt x="340196" y="169836"/>
                  </a:cubicBezTo>
                  <a:cubicBezTo>
                    <a:pt x="340196" y="247541"/>
                    <a:pt x="287799" y="313129"/>
                    <a:pt x="216427" y="333325"/>
                  </a:cubicBezTo>
                  <a:lnTo>
                    <a:pt x="216427" y="397951"/>
                  </a:lnTo>
                  <a:cubicBezTo>
                    <a:pt x="216427" y="423436"/>
                    <a:pt x="195719" y="444209"/>
                    <a:pt x="170098" y="444209"/>
                  </a:cubicBezTo>
                  <a:cubicBezTo>
                    <a:pt x="144574" y="444209"/>
                    <a:pt x="123769" y="423436"/>
                    <a:pt x="123769" y="397951"/>
                  </a:cubicBezTo>
                  <a:lnTo>
                    <a:pt x="123769" y="293511"/>
                  </a:lnTo>
                  <a:cubicBezTo>
                    <a:pt x="123769" y="267929"/>
                    <a:pt x="144574" y="247253"/>
                    <a:pt x="170098" y="247253"/>
                  </a:cubicBezTo>
                  <a:cubicBezTo>
                    <a:pt x="212863" y="247253"/>
                    <a:pt x="247538" y="212536"/>
                    <a:pt x="247538" y="169836"/>
                  </a:cubicBezTo>
                  <a:cubicBezTo>
                    <a:pt x="247538" y="127233"/>
                    <a:pt x="212863" y="92515"/>
                    <a:pt x="170098" y="92515"/>
                  </a:cubicBezTo>
                  <a:cubicBezTo>
                    <a:pt x="127429" y="92515"/>
                    <a:pt x="92658" y="127233"/>
                    <a:pt x="92658" y="169836"/>
                  </a:cubicBezTo>
                  <a:cubicBezTo>
                    <a:pt x="92658" y="195417"/>
                    <a:pt x="71950" y="216190"/>
                    <a:pt x="46329" y="216190"/>
                  </a:cubicBezTo>
                  <a:cubicBezTo>
                    <a:pt x="20708" y="216190"/>
                    <a:pt x="0" y="195417"/>
                    <a:pt x="0" y="169836"/>
                  </a:cubicBezTo>
                  <a:cubicBezTo>
                    <a:pt x="0" y="76167"/>
                    <a:pt x="76284" y="0"/>
                    <a:pt x="170098" y="0"/>
                  </a:cubicBezTo>
                  <a:close/>
                </a:path>
              </a:pathLst>
            </a:custGeom>
            <a:solidFill>
              <a:schemeClr val="accent1"/>
            </a:solidFill>
            <a:ln>
              <a:noFill/>
            </a:ln>
          </p:spPr>
          <p:txBody>
            <a:bodyPr/>
            <a:lstStyle/>
            <a:p>
              <a:endParaRPr lang="zh-CN" altLang="en-US" dirty="0">
                <a:solidFill>
                  <a:prstClr val="black"/>
                </a:solidFill>
              </a:endParaRPr>
            </a:p>
          </p:txBody>
        </p:sp>
      </p:grpSp>
      <p:sp>
        <p:nvSpPr>
          <p:cNvPr id="22" name="文本框 21">
            <a:extLst>
              <a:ext uri="{FF2B5EF4-FFF2-40B4-BE49-F238E27FC236}">
                <a16:creationId xmlns:a16="http://schemas.microsoft.com/office/drawing/2014/main" id="{00EFFF07-C6B4-44E4-62A2-1488504E1681}"/>
              </a:ext>
            </a:extLst>
          </p:cNvPr>
          <p:cNvSpPr txBox="1"/>
          <p:nvPr>
            <p:custDataLst>
              <p:tags r:id="rId2"/>
            </p:custDataLst>
          </p:nvPr>
        </p:nvSpPr>
        <p:spPr>
          <a:xfrm>
            <a:off x="4693689" y="-277782"/>
            <a:ext cx="2644775" cy="1425825"/>
          </a:xfrm>
          <a:prstGeom prst="rect">
            <a:avLst/>
          </a:prstGeom>
          <a:noFill/>
        </p:spPr>
        <p:txBody>
          <a:bodyPr lIns="91440" tIns="45720" rIns="91440" bIns="45720" anchor="ctr" anchorCtr="1">
            <a:normAutofit/>
          </a:bodyPr>
          <a:lstStyle/>
          <a:p>
            <a:pPr marL="0" marR="0" lvl="0" indent="0" algn="ctr" defTabSz="914400" rtl="0" eaLnBrk="1" fontAlgn="auto" latinLnBrk="0" hangingPunct="1">
              <a:lnSpc>
                <a:spcPct val="120000"/>
              </a:lnSpc>
              <a:spcBef>
                <a:spcPts val="0"/>
              </a:spcBef>
              <a:spcAft>
                <a:spcPts val="0"/>
              </a:spcAft>
              <a:buClrTx/>
              <a:buSzPct val="100000"/>
              <a:buFontTx/>
              <a:buNone/>
            </a:pPr>
            <a:r>
              <a:rPr kumimoji="0" lang="zh-CN" altLang="en-US" sz="4000" b="1" i="0" u="none" strike="noStrike" kern="1200" cap="none" spc="300" normalizeH="0" baseline="0" noProof="0" dirty="0">
                <a:ln>
                  <a:noFill/>
                </a:ln>
                <a:solidFill>
                  <a:schemeClr val="accent1">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 问题导入</a:t>
            </a:r>
          </a:p>
        </p:txBody>
      </p:sp>
      <p:sp>
        <p:nvSpPr>
          <p:cNvPr id="23" name="矩形 22">
            <a:extLst>
              <a:ext uri="{FF2B5EF4-FFF2-40B4-BE49-F238E27FC236}">
                <a16:creationId xmlns:a16="http://schemas.microsoft.com/office/drawing/2014/main" id="{E25E05E6-F246-8C6A-0E49-55340118285E}"/>
              </a:ext>
            </a:extLst>
          </p:cNvPr>
          <p:cNvSpPr/>
          <p:nvPr>
            <p:custDataLst>
              <p:tags r:id="rId3"/>
            </p:custDataLst>
          </p:nvPr>
        </p:nvSpPr>
        <p:spPr>
          <a:xfrm>
            <a:off x="4937470" y="814786"/>
            <a:ext cx="2157212" cy="1251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139550" y="167356"/>
            <a:ext cx="1321199" cy="1256330"/>
          </a:xfrm>
          <a:custGeom>
            <a:avLst/>
            <a:gdLst/>
            <a:ahLst/>
            <a:cxnLst/>
            <a:rect l="l" t="t" r="r" b="b"/>
            <a:pathLst>
              <a:path w="203569" h="193574">
                <a:moveTo>
                  <a:pt x="13196" y="0"/>
                </a:moveTo>
                <a:cubicBezTo>
                  <a:pt x="95672" y="3299"/>
                  <a:pt x="156704" y="31340"/>
                  <a:pt x="196292" y="84125"/>
                </a:cubicBezTo>
                <a:cubicBezTo>
                  <a:pt x="212787" y="120414"/>
                  <a:pt x="201240" y="153404"/>
                  <a:pt x="161652" y="183095"/>
                </a:cubicBezTo>
                <a:cubicBezTo>
                  <a:pt x="125363" y="202889"/>
                  <a:pt x="97321" y="194642"/>
                  <a:pt x="77527" y="158353"/>
                </a:cubicBezTo>
                <a:cubicBezTo>
                  <a:pt x="67630" y="141858"/>
                  <a:pt x="64331" y="125362"/>
                  <a:pt x="67630" y="108867"/>
                </a:cubicBezTo>
                <a:cubicBezTo>
                  <a:pt x="61032" y="75877"/>
                  <a:pt x="39588" y="46186"/>
                  <a:pt x="3299" y="19794"/>
                </a:cubicBezTo>
                <a:cubicBezTo>
                  <a:pt x="-3299" y="9897"/>
                  <a:pt x="0" y="3299"/>
                  <a:pt x="13196" y="0"/>
                </a:cubicBezTo>
                <a:close/>
              </a:path>
            </a:pathLst>
          </a:custGeom>
          <a:solidFill>
            <a:schemeClr val="bg1"/>
          </a:solidFill>
          <a:ln>
            <a:noFill/>
          </a:ln>
          <a:effectLst>
            <a:outerShdw blurRad="381000" dist="355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6921661" y="24175"/>
            <a:ext cx="1657473" cy="1656654"/>
          </a:xfrm>
          <a:custGeom>
            <a:avLst/>
            <a:gdLst/>
            <a:ahLst/>
            <a:cxnLst/>
            <a:rect l="l" t="t" r="r" b="b"/>
            <a:pathLst>
              <a:path w="198621" h="198523">
                <a:moveTo>
                  <a:pt x="13197" y="0"/>
                </a:moveTo>
                <a:cubicBezTo>
                  <a:pt x="98971" y="6598"/>
                  <a:pt x="158354" y="37938"/>
                  <a:pt x="191344" y="94022"/>
                </a:cubicBezTo>
                <a:cubicBezTo>
                  <a:pt x="207839" y="130311"/>
                  <a:pt x="196293" y="161652"/>
                  <a:pt x="156704" y="188044"/>
                </a:cubicBezTo>
                <a:cubicBezTo>
                  <a:pt x="117116" y="207838"/>
                  <a:pt x="87425" y="199591"/>
                  <a:pt x="67631" y="163301"/>
                </a:cubicBezTo>
                <a:cubicBezTo>
                  <a:pt x="61033" y="156703"/>
                  <a:pt x="57734" y="146806"/>
                  <a:pt x="57734" y="133610"/>
                </a:cubicBezTo>
                <a:cubicBezTo>
                  <a:pt x="57734" y="123713"/>
                  <a:pt x="57734" y="115465"/>
                  <a:pt x="57734" y="108867"/>
                </a:cubicBezTo>
                <a:cubicBezTo>
                  <a:pt x="57734" y="82475"/>
                  <a:pt x="39589" y="52784"/>
                  <a:pt x="3300" y="19794"/>
                </a:cubicBezTo>
                <a:cubicBezTo>
                  <a:pt x="-3299" y="9897"/>
                  <a:pt x="1" y="3299"/>
                  <a:pt x="13197" y="0"/>
                </a:cubicBezTo>
                <a:close/>
              </a:path>
            </a:pathLst>
          </a:custGeom>
          <a:solidFill>
            <a:schemeClr val="bg1"/>
          </a:solidFill>
          <a:ln>
            <a:noFill/>
          </a:ln>
          <a:effectLst>
            <a:outerShdw blurRad="381000" dist="355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16628" y="17829"/>
            <a:ext cx="1858360" cy="430358"/>
          </a:xfrm>
          <a:custGeom>
            <a:avLst/>
            <a:gdLst/>
            <a:ahLst/>
            <a:cxnLst/>
            <a:rect l="l" t="t" r="r" b="b"/>
            <a:pathLst>
              <a:path w="470111" h="108868">
                <a:moveTo>
                  <a:pt x="366192" y="0"/>
                </a:moveTo>
                <a:cubicBezTo>
                  <a:pt x="369491" y="0"/>
                  <a:pt x="374440" y="0"/>
                  <a:pt x="381038" y="0"/>
                </a:cubicBezTo>
                <a:cubicBezTo>
                  <a:pt x="420626" y="32990"/>
                  <a:pt x="450317" y="62682"/>
                  <a:pt x="470111" y="89074"/>
                </a:cubicBezTo>
                <a:cubicBezTo>
                  <a:pt x="466812" y="98971"/>
                  <a:pt x="463513" y="103919"/>
                  <a:pt x="460214" y="103919"/>
                </a:cubicBezTo>
                <a:lnTo>
                  <a:pt x="108868" y="103919"/>
                </a:lnTo>
                <a:cubicBezTo>
                  <a:pt x="102270" y="107219"/>
                  <a:pt x="74229" y="108868"/>
                  <a:pt x="24743" y="108868"/>
                </a:cubicBezTo>
                <a:lnTo>
                  <a:pt x="0" y="74228"/>
                </a:lnTo>
                <a:cubicBezTo>
                  <a:pt x="13197" y="77527"/>
                  <a:pt x="26393" y="79177"/>
                  <a:pt x="39589" y="79177"/>
                </a:cubicBezTo>
                <a:lnTo>
                  <a:pt x="301861" y="79177"/>
                </a:lnTo>
                <a:cubicBezTo>
                  <a:pt x="315057" y="59383"/>
                  <a:pt x="336501" y="32990"/>
                  <a:pt x="366192" y="0"/>
                </a:cubicBezTo>
                <a:close/>
              </a:path>
            </a:pathLst>
          </a:custGeom>
          <a:solidFill>
            <a:schemeClr val="bg1"/>
          </a:solidFill>
          <a:ln>
            <a:noFill/>
          </a:ln>
          <a:effectLst>
            <a:outerShdw blurRad="381000" dist="355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24390" y="3911942"/>
            <a:ext cx="1609987" cy="2946058"/>
          </a:xfrm>
          <a:custGeom>
            <a:avLst/>
            <a:gdLst/>
            <a:ahLst/>
            <a:cxnLst/>
            <a:rect l="l" t="t" r="r" b="b"/>
            <a:pathLst>
              <a:path w="484073" h="885788">
                <a:moveTo>
                  <a:pt x="299740" y="0"/>
                </a:moveTo>
                <a:cubicBezTo>
                  <a:pt x="309638" y="6598"/>
                  <a:pt x="332731" y="18145"/>
                  <a:pt x="369020" y="34640"/>
                </a:cubicBezTo>
                <a:cubicBezTo>
                  <a:pt x="395412" y="47836"/>
                  <a:pt x="411907" y="54434"/>
                  <a:pt x="418505" y="54434"/>
                </a:cubicBezTo>
                <a:cubicBezTo>
                  <a:pt x="415206" y="67630"/>
                  <a:pt x="413557" y="74228"/>
                  <a:pt x="413557" y="74228"/>
                </a:cubicBezTo>
                <a:lnTo>
                  <a:pt x="369020" y="94023"/>
                </a:lnTo>
                <a:cubicBezTo>
                  <a:pt x="355824" y="113817"/>
                  <a:pt x="337679" y="143508"/>
                  <a:pt x="314586" y="183096"/>
                </a:cubicBezTo>
                <a:cubicBezTo>
                  <a:pt x="294792" y="212787"/>
                  <a:pt x="278297" y="239180"/>
                  <a:pt x="265101" y="262273"/>
                </a:cubicBezTo>
                <a:lnTo>
                  <a:pt x="314586" y="262273"/>
                </a:lnTo>
                <a:cubicBezTo>
                  <a:pt x="321184" y="255675"/>
                  <a:pt x="329432" y="247427"/>
                  <a:pt x="339329" y="237530"/>
                </a:cubicBezTo>
                <a:cubicBezTo>
                  <a:pt x="359123" y="211138"/>
                  <a:pt x="373968" y="194643"/>
                  <a:pt x="383866" y="188045"/>
                </a:cubicBezTo>
                <a:cubicBezTo>
                  <a:pt x="387165" y="184746"/>
                  <a:pt x="390464" y="184746"/>
                  <a:pt x="393763" y="188045"/>
                </a:cubicBezTo>
                <a:cubicBezTo>
                  <a:pt x="439949" y="227633"/>
                  <a:pt x="469640" y="257324"/>
                  <a:pt x="482836" y="277118"/>
                </a:cubicBezTo>
                <a:cubicBezTo>
                  <a:pt x="486135" y="283716"/>
                  <a:pt x="482836" y="288665"/>
                  <a:pt x="472939" y="291964"/>
                </a:cubicBezTo>
                <a:lnTo>
                  <a:pt x="309638" y="291964"/>
                </a:lnTo>
                <a:cubicBezTo>
                  <a:pt x="303039" y="301861"/>
                  <a:pt x="291493" y="315057"/>
                  <a:pt x="274998" y="331552"/>
                </a:cubicBezTo>
                <a:lnTo>
                  <a:pt x="274998" y="484957"/>
                </a:lnTo>
                <a:cubicBezTo>
                  <a:pt x="274998" y="491555"/>
                  <a:pt x="274998" y="496503"/>
                  <a:pt x="274998" y="499802"/>
                </a:cubicBezTo>
                <a:lnTo>
                  <a:pt x="304689" y="499802"/>
                </a:lnTo>
                <a:cubicBezTo>
                  <a:pt x="321184" y="476709"/>
                  <a:pt x="342628" y="451967"/>
                  <a:pt x="369020" y="425574"/>
                </a:cubicBezTo>
                <a:cubicBezTo>
                  <a:pt x="372319" y="422275"/>
                  <a:pt x="377267" y="422275"/>
                  <a:pt x="383866" y="425574"/>
                </a:cubicBezTo>
                <a:cubicBezTo>
                  <a:pt x="430052" y="465163"/>
                  <a:pt x="459743" y="494854"/>
                  <a:pt x="472939" y="514648"/>
                </a:cubicBezTo>
                <a:cubicBezTo>
                  <a:pt x="469640" y="521246"/>
                  <a:pt x="466341" y="526195"/>
                  <a:pt x="463042" y="529494"/>
                </a:cubicBezTo>
                <a:lnTo>
                  <a:pt x="274998" y="524545"/>
                </a:lnTo>
                <a:cubicBezTo>
                  <a:pt x="251905" y="673001"/>
                  <a:pt x="166130" y="793415"/>
                  <a:pt x="17674" y="885788"/>
                </a:cubicBezTo>
                <a:cubicBezTo>
                  <a:pt x="1179" y="882489"/>
                  <a:pt x="-3770" y="875891"/>
                  <a:pt x="2828" y="865994"/>
                </a:cubicBezTo>
                <a:cubicBezTo>
                  <a:pt x="101799" y="786817"/>
                  <a:pt x="156233" y="674651"/>
                  <a:pt x="166130" y="529494"/>
                </a:cubicBezTo>
                <a:lnTo>
                  <a:pt x="121593" y="529494"/>
                </a:lnTo>
                <a:cubicBezTo>
                  <a:pt x="95201" y="529494"/>
                  <a:pt x="68809" y="529494"/>
                  <a:pt x="42417" y="529494"/>
                </a:cubicBezTo>
                <a:lnTo>
                  <a:pt x="12725" y="494854"/>
                </a:lnTo>
                <a:cubicBezTo>
                  <a:pt x="25922" y="498153"/>
                  <a:pt x="40767" y="499802"/>
                  <a:pt x="57262" y="499802"/>
                </a:cubicBezTo>
                <a:lnTo>
                  <a:pt x="171078" y="504751"/>
                </a:lnTo>
                <a:cubicBezTo>
                  <a:pt x="171078" y="498153"/>
                  <a:pt x="171078" y="489905"/>
                  <a:pt x="171078" y="480008"/>
                </a:cubicBezTo>
                <a:lnTo>
                  <a:pt x="171078" y="291964"/>
                </a:lnTo>
                <a:lnTo>
                  <a:pt x="111696" y="291964"/>
                </a:lnTo>
                <a:cubicBezTo>
                  <a:pt x="78706" y="291964"/>
                  <a:pt x="50664" y="291964"/>
                  <a:pt x="27571" y="291964"/>
                </a:cubicBezTo>
                <a:lnTo>
                  <a:pt x="2828" y="257324"/>
                </a:lnTo>
                <a:cubicBezTo>
                  <a:pt x="16024" y="260623"/>
                  <a:pt x="29221" y="262273"/>
                  <a:pt x="42417" y="262273"/>
                </a:cubicBezTo>
                <a:lnTo>
                  <a:pt x="235409" y="262273"/>
                </a:lnTo>
                <a:cubicBezTo>
                  <a:pt x="248606" y="216086"/>
                  <a:pt x="266750" y="130312"/>
                  <a:pt x="289843" y="4949"/>
                </a:cubicBezTo>
                <a:cubicBezTo>
                  <a:pt x="289843" y="4949"/>
                  <a:pt x="293142" y="3300"/>
                  <a:pt x="299740" y="0"/>
                </a:cubicBezTo>
                <a:close/>
              </a:path>
            </a:pathLst>
          </a:custGeom>
          <a:solidFill>
            <a:schemeClr val="bg1"/>
          </a:solidFill>
          <a:ln>
            <a:noFill/>
          </a:ln>
          <a:effectLst>
            <a:outerShdw blurRad="381000" dist="355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7667605" y="1761799"/>
            <a:ext cx="2193188" cy="4013237"/>
          </a:xfrm>
          <a:custGeom>
            <a:avLst/>
            <a:gdLst/>
            <a:ahLst/>
            <a:cxnLst/>
            <a:rect l="l" t="t" r="r" b="b"/>
            <a:pathLst>
              <a:path w="484073" h="885788">
                <a:moveTo>
                  <a:pt x="299740" y="0"/>
                </a:moveTo>
                <a:cubicBezTo>
                  <a:pt x="309638" y="6598"/>
                  <a:pt x="332731" y="18145"/>
                  <a:pt x="369020" y="34640"/>
                </a:cubicBezTo>
                <a:cubicBezTo>
                  <a:pt x="395412" y="47836"/>
                  <a:pt x="411907" y="54434"/>
                  <a:pt x="418505" y="54434"/>
                </a:cubicBezTo>
                <a:cubicBezTo>
                  <a:pt x="415206" y="67630"/>
                  <a:pt x="413557" y="74228"/>
                  <a:pt x="413557" y="74228"/>
                </a:cubicBezTo>
                <a:lnTo>
                  <a:pt x="369020" y="94023"/>
                </a:lnTo>
                <a:cubicBezTo>
                  <a:pt x="355824" y="113817"/>
                  <a:pt x="337679" y="143508"/>
                  <a:pt x="314586" y="183096"/>
                </a:cubicBezTo>
                <a:cubicBezTo>
                  <a:pt x="294792" y="212787"/>
                  <a:pt x="278297" y="239180"/>
                  <a:pt x="265101" y="262273"/>
                </a:cubicBezTo>
                <a:lnTo>
                  <a:pt x="314586" y="262273"/>
                </a:lnTo>
                <a:cubicBezTo>
                  <a:pt x="321184" y="255675"/>
                  <a:pt x="329432" y="247427"/>
                  <a:pt x="339329" y="237530"/>
                </a:cubicBezTo>
                <a:cubicBezTo>
                  <a:pt x="359123" y="211138"/>
                  <a:pt x="373968" y="194643"/>
                  <a:pt x="383866" y="188045"/>
                </a:cubicBezTo>
                <a:cubicBezTo>
                  <a:pt x="387165" y="184746"/>
                  <a:pt x="390464" y="184746"/>
                  <a:pt x="393763" y="188045"/>
                </a:cubicBezTo>
                <a:cubicBezTo>
                  <a:pt x="439949" y="227633"/>
                  <a:pt x="469640" y="257324"/>
                  <a:pt x="482836" y="277118"/>
                </a:cubicBezTo>
                <a:cubicBezTo>
                  <a:pt x="486135" y="283716"/>
                  <a:pt x="482836" y="288665"/>
                  <a:pt x="472939" y="291964"/>
                </a:cubicBezTo>
                <a:lnTo>
                  <a:pt x="309638" y="291964"/>
                </a:lnTo>
                <a:cubicBezTo>
                  <a:pt x="303039" y="301861"/>
                  <a:pt x="291493" y="315057"/>
                  <a:pt x="274998" y="331552"/>
                </a:cubicBezTo>
                <a:lnTo>
                  <a:pt x="274998" y="484957"/>
                </a:lnTo>
                <a:cubicBezTo>
                  <a:pt x="274998" y="491555"/>
                  <a:pt x="274998" y="496503"/>
                  <a:pt x="274998" y="499802"/>
                </a:cubicBezTo>
                <a:lnTo>
                  <a:pt x="304689" y="499802"/>
                </a:lnTo>
                <a:cubicBezTo>
                  <a:pt x="321184" y="476709"/>
                  <a:pt x="342628" y="451967"/>
                  <a:pt x="369020" y="425574"/>
                </a:cubicBezTo>
                <a:cubicBezTo>
                  <a:pt x="372319" y="422275"/>
                  <a:pt x="377267" y="422275"/>
                  <a:pt x="383866" y="425574"/>
                </a:cubicBezTo>
                <a:cubicBezTo>
                  <a:pt x="430052" y="465163"/>
                  <a:pt x="459743" y="494854"/>
                  <a:pt x="472939" y="514648"/>
                </a:cubicBezTo>
                <a:cubicBezTo>
                  <a:pt x="469640" y="521246"/>
                  <a:pt x="466341" y="526195"/>
                  <a:pt x="463042" y="529494"/>
                </a:cubicBezTo>
                <a:lnTo>
                  <a:pt x="274998" y="524545"/>
                </a:lnTo>
                <a:cubicBezTo>
                  <a:pt x="251905" y="673001"/>
                  <a:pt x="166130" y="793415"/>
                  <a:pt x="17674" y="885788"/>
                </a:cubicBezTo>
                <a:cubicBezTo>
                  <a:pt x="1179" y="882489"/>
                  <a:pt x="-3770" y="875891"/>
                  <a:pt x="2828" y="865994"/>
                </a:cubicBezTo>
                <a:cubicBezTo>
                  <a:pt x="101799" y="786817"/>
                  <a:pt x="156233" y="674651"/>
                  <a:pt x="166130" y="529494"/>
                </a:cubicBezTo>
                <a:lnTo>
                  <a:pt x="121593" y="529494"/>
                </a:lnTo>
                <a:cubicBezTo>
                  <a:pt x="95201" y="529494"/>
                  <a:pt x="68809" y="529494"/>
                  <a:pt x="42417" y="529494"/>
                </a:cubicBezTo>
                <a:lnTo>
                  <a:pt x="12725" y="494854"/>
                </a:lnTo>
                <a:cubicBezTo>
                  <a:pt x="25922" y="498153"/>
                  <a:pt x="40767" y="499802"/>
                  <a:pt x="57262" y="499802"/>
                </a:cubicBezTo>
                <a:lnTo>
                  <a:pt x="171078" y="504751"/>
                </a:lnTo>
                <a:cubicBezTo>
                  <a:pt x="171078" y="498153"/>
                  <a:pt x="171078" y="489905"/>
                  <a:pt x="171078" y="480008"/>
                </a:cubicBezTo>
                <a:lnTo>
                  <a:pt x="171078" y="291964"/>
                </a:lnTo>
                <a:lnTo>
                  <a:pt x="111696" y="291964"/>
                </a:lnTo>
                <a:cubicBezTo>
                  <a:pt x="78706" y="291964"/>
                  <a:pt x="50664" y="291964"/>
                  <a:pt x="27571" y="291964"/>
                </a:cubicBezTo>
                <a:lnTo>
                  <a:pt x="2828" y="257324"/>
                </a:lnTo>
                <a:cubicBezTo>
                  <a:pt x="16024" y="260623"/>
                  <a:pt x="29221" y="262273"/>
                  <a:pt x="42417" y="262273"/>
                </a:cubicBezTo>
                <a:lnTo>
                  <a:pt x="235409" y="262273"/>
                </a:lnTo>
                <a:cubicBezTo>
                  <a:pt x="248606" y="216086"/>
                  <a:pt x="266750" y="130312"/>
                  <a:pt x="289843" y="4949"/>
                </a:cubicBezTo>
                <a:cubicBezTo>
                  <a:pt x="289843" y="4949"/>
                  <a:pt x="293142" y="3300"/>
                  <a:pt x="299740" y="0"/>
                </a:cubicBezTo>
                <a:close/>
              </a:path>
            </a:pathLst>
          </a:custGeom>
          <a:solidFill>
            <a:schemeClr val="bg1"/>
          </a:solidFill>
          <a:ln>
            <a:noFill/>
          </a:ln>
          <a:effectLst>
            <a:outerShdw blurRad="381000" dist="355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4095292" y="17829"/>
            <a:ext cx="1352009" cy="2263445"/>
          </a:xfrm>
          <a:custGeom>
            <a:avLst/>
            <a:gdLst/>
            <a:ahLst/>
            <a:cxnLst/>
            <a:rect l="l" t="t" r="r" b="b"/>
            <a:pathLst>
              <a:path w="524545" h="878159">
                <a:moveTo>
                  <a:pt x="321964" y="104"/>
                </a:moveTo>
                <a:cubicBezTo>
                  <a:pt x="323408" y="310"/>
                  <a:pt x="324954" y="825"/>
                  <a:pt x="326604" y="1650"/>
                </a:cubicBezTo>
                <a:cubicBezTo>
                  <a:pt x="352996" y="11547"/>
                  <a:pt x="390935" y="28042"/>
                  <a:pt x="440420" y="51135"/>
                </a:cubicBezTo>
                <a:cubicBezTo>
                  <a:pt x="443719" y="61032"/>
                  <a:pt x="443719" y="67630"/>
                  <a:pt x="440420" y="70930"/>
                </a:cubicBezTo>
                <a:lnTo>
                  <a:pt x="395883" y="95672"/>
                </a:lnTo>
                <a:cubicBezTo>
                  <a:pt x="382687" y="112167"/>
                  <a:pt x="371140" y="128662"/>
                  <a:pt x="361243" y="145158"/>
                </a:cubicBezTo>
                <a:cubicBezTo>
                  <a:pt x="331552" y="197942"/>
                  <a:pt x="310109" y="232582"/>
                  <a:pt x="296912" y="249077"/>
                </a:cubicBezTo>
                <a:lnTo>
                  <a:pt x="356295" y="249077"/>
                </a:lnTo>
                <a:cubicBezTo>
                  <a:pt x="372790" y="225984"/>
                  <a:pt x="394234" y="201241"/>
                  <a:pt x="420626" y="174849"/>
                </a:cubicBezTo>
                <a:cubicBezTo>
                  <a:pt x="427224" y="171550"/>
                  <a:pt x="432172" y="171550"/>
                  <a:pt x="435471" y="174849"/>
                </a:cubicBezTo>
                <a:cubicBezTo>
                  <a:pt x="481658" y="214437"/>
                  <a:pt x="511349" y="244128"/>
                  <a:pt x="524545" y="263922"/>
                </a:cubicBezTo>
                <a:cubicBezTo>
                  <a:pt x="524545" y="270520"/>
                  <a:pt x="521246" y="275469"/>
                  <a:pt x="514648" y="278768"/>
                </a:cubicBezTo>
                <a:lnTo>
                  <a:pt x="341449" y="278768"/>
                </a:lnTo>
                <a:cubicBezTo>
                  <a:pt x="341449" y="278768"/>
                  <a:pt x="341449" y="280417"/>
                  <a:pt x="341449" y="283717"/>
                </a:cubicBezTo>
                <a:cubicBezTo>
                  <a:pt x="341449" y="287016"/>
                  <a:pt x="328253" y="298562"/>
                  <a:pt x="301861" y="318356"/>
                </a:cubicBezTo>
                <a:lnTo>
                  <a:pt x="301861" y="516298"/>
                </a:lnTo>
                <a:lnTo>
                  <a:pt x="341449" y="516298"/>
                </a:lnTo>
                <a:cubicBezTo>
                  <a:pt x="341449" y="512999"/>
                  <a:pt x="344748" y="509700"/>
                  <a:pt x="351346" y="506401"/>
                </a:cubicBezTo>
                <a:cubicBezTo>
                  <a:pt x="377738" y="470111"/>
                  <a:pt x="397533" y="447018"/>
                  <a:pt x="410729" y="437121"/>
                </a:cubicBezTo>
                <a:cubicBezTo>
                  <a:pt x="414028" y="437121"/>
                  <a:pt x="417327" y="437121"/>
                  <a:pt x="420626" y="437121"/>
                </a:cubicBezTo>
                <a:cubicBezTo>
                  <a:pt x="460214" y="470111"/>
                  <a:pt x="489905" y="499803"/>
                  <a:pt x="509699" y="526195"/>
                </a:cubicBezTo>
                <a:cubicBezTo>
                  <a:pt x="512999" y="536092"/>
                  <a:pt x="509699" y="541040"/>
                  <a:pt x="499802" y="541040"/>
                </a:cubicBezTo>
                <a:lnTo>
                  <a:pt x="301861" y="541040"/>
                </a:lnTo>
                <a:lnTo>
                  <a:pt x="301861" y="837952"/>
                </a:lnTo>
                <a:cubicBezTo>
                  <a:pt x="295263" y="857747"/>
                  <a:pt x="273819" y="870943"/>
                  <a:pt x="237530" y="877541"/>
                </a:cubicBezTo>
                <a:cubicBezTo>
                  <a:pt x="204540" y="880840"/>
                  <a:pt x="189694" y="870943"/>
                  <a:pt x="192993" y="847850"/>
                </a:cubicBezTo>
                <a:lnTo>
                  <a:pt x="197942" y="541040"/>
                </a:lnTo>
                <a:lnTo>
                  <a:pt x="133611" y="541040"/>
                </a:lnTo>
                <a:lnTo>
                  <a:pt x="44537" y="545989"/>
                </a:lnTo>
                <a:lnTo>
                  <a:pt x="14846" y="511349"/>
                </a:lnTo>
                <a:lnTo>
                  <a:pt x="98971" y="516298"/>
                </a:lnTo>
                <a:lnTo>
                  <a:pt x="197942" y="516298"/>
                </a:lnTo>
                <a:lnTo>
                  <a:pt x="197942" y="328253"/>
                </a:lnTo>
                <a:lnTo>
                  <a:pt x="197942" y="278768"/>
                </a:lnTo>
                <a:lnTo>
                  <a:pt x="108868" y="278768"/>
                </a:lnTo>
                <a:cubicBezTo>
                  <a:pt x="82476" y="278768"/>
                  <a:pt x="56084" y="278768"/>
                  <a:pt x="29691" y="278768"/>
                </a:cubicBezTo>
                <a:lnTo>
                  <a:pt x="0" y="244128"/>
                </a:lnTo>
                <a:cubicBezTo>
                  <a:pt x="13196" y="247427"/>
                  <a:pt x="28042" y="249077"/>
                  <a:pt x="44537" y="249077"/>
                </a:cubicBezTo>
                <a:lnTo>
                  <a:pt x="267221" y="249077"/>
                </a:lnTo>
                <a:cubicBezTo>
                  <a:pt x="283716" y="166601"/>
                  <a:pt x="298562" y="85775"/>
                  <a:pt x="311758" y="6599"/>
                </a:cubicBezTo>
                <a:cubicBezTo>
                  <a:pt x="314232" y="1650"/>
                  <a:pt x="317634" y="-515"/>
                  <a:pt x="321964" y="104"/>
                </a:cubicBezTo>
                <a:close/>
              </a:path>
            </a:pathLst>
          </a:custGeom>
          <a:solidFill>
            <a:schemeClr val="bg1"/>
          </a:solidFill>
          <a:ln>
            <a:noFill/>
          </a:ln>
          <a:effectLst>
            <a:outerShdw blurRad="381000" dist="355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10498237" y="1301316"/>
            <a:ext cx="486953" cy="817138"/>
          </a:xfrm>
          <a:custGeom>
            <a:avLst/>
            <a:gdLst/>
            <a:ahLst/>
            <a:cxnLst/>
            <a:rect l="l" t="t" r="r" b="b"/>
            <a:pathLst>
              <a:path w="133610" h="224206">
                <a:moveTo>
                  <a:pt x="9897" y="0"/>
                </a:moveTo>
                <a:cubicBezTo>
                  <a:pt x="75877" y="36289"/>
                  <a:pt x="117115" y="85775"/>
                  <a:pt x="133610" y="148456"/>
                </a:cubicBezTo>
                <a:cubicBezTo>
                  <a:pt x="133610" y="188044"/>
                  <a:pt x="117115" y="212787"/>
                  <a:pt x="84125" y="222684"/>
                </a:cubicBezTo>
                <a:cubicBezTo>
                  <a:pt x="51135" y="229282"/>
                  <a:pt x="31341" y="214437"/>
                  <a:pt x="24743" y="178147"/>
                </a:cubicBezTo>
                <a:cubicBezTo>
                  <a:pt x="21443" y="164951"/>
                  <a:pt x="23093" y="148456"/>
                  <a:pt x="29691" y="128662"/>
                </a:cubicBezTo>
                <a:cubicBezTo>
                  <a:pt x="36289" y="98971"/>
                  <a:pt x="26392" y="59382"/>
                  <a:pt x="0" y="9897"/>
                </a:cubicBezTo>
                <a:cubicBezTo>
                  <a:pt x="0" y="3299"/>
                  <a:pt x="3299" y="0"/>
                  <a:pt x="9897" y="0"/>
                </a:cubicBezTo>
                <a:close/>
              </a:path>
            </a:pathLst>
          </a:custGeom>
          <a:solidFill>
            <a:schemeClr val="bg1"/>
          </a:solidFill>
          <a:ln>
            <a:noFill/>
          </a:ln>
          <a:effectLst>
            <a:outerShdw blurRad="381000" dist="355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10127297" y="720183"/>
            <a:ext cx="2076280" cy="480824"/>
          </a:xfrm>
          <a:custGeom>
            <a:avLst/>
            <a:gdLst/>
            <a:ahLst/>
            <a:cxnLst/>
            <a:rect l="l" t="t" r="r" b="b"/>
            <a:pathLst>
              <a:path w="470111" h="108868">
                <a:moveTo>
                  <a:pt x="366192" y="0"/>
                </a:moveTo>
                <a:cubicBezTo>
                  <a:pt x="369491" y="0"/>
                  <a:pt x="374440" y="0"/>
                  <a:pt x="381038" y="0"/>
                </a:cubicBezTo>
                <a:cubicBezTo>
                  <a:pt x="420626" y="32990"/>
                  <a:pt x="450317" y="62682"/>
                  <a:pt x="470111" y="89074"/>
                </a:cubicBezTo>
                <a:cubicBezTo>
                  <a:pt x="466812" y="98971"/>
                  <a:pt x="463513" y="103919"/>
                  <a:pt x="460214" y="103919"/>
                </a:cubicBezTo>
                <a:lnTo>
                  <a:pt x="108868" y="103919"/>
                </a:lnTo>
                <a:cubicBezTo>
                  <a:pt x="102270" y="107219"/>
                  <a:pt x="74229" y="108868"/>
                  <a:pt x="24743" y="108868"/>
                </a:cubicBezTo>
                <a:lnTo>
                  <a:pt x="0" y="74228"/>
                </a:lnTo>
                <a:cubicBezTo>
                  <a:pt x="13197" y="77527"/>
                  <a:pt x="26393" y="79177"/>
                  <a:pt x="39589" y="79177"/>
                </a:cubicBezTo>
                <a:lnTo>
                  <a:pt x="301861" y="79177"/>
                </a:lnTo>
                <a:cubicBezTo>
                  <a:pt x="315057" y="59383"/>
                  <a:pt x="336501" y="32990"/>
                  <a:pt x="366192" y="0"/>
                </a:cubicBezTo>
                <a:close/>
              </a:path>
            </a:pathLst>
          </a:custGeom>
          <a:solidFill>
            <a:schemeClr val="bg1"/>
          </a:solidFill>
          <a:ln>
            <a:noFill/>
          </a:ln>
          <a:effectLst>
            <a:outerShdw blurRad="381000" dist="355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1235401" y="4787978"/>
            <a:ext cx="845696" cy="2031646"/>
            <a:chOff x="9166405" y="1589225"/>
            <a:chExt cx="2193188" cy="5268775"/>
          </a:xfrm>
        </p:grpSpPr>
        <p:sp>
          <p:nvSpPr>
            <p:cNvPr id="33" name="任意多边形 32"/>
            <p:cNvSpPr/>
            <p:nvPr/>
          </p:nvSpPr>
          <p:spPr>
            <a:xfrm>
              <a:off x="9582785" y="1589225"/>
              <a:ext cx="907363" cy="899452"/>
            </a:xfrm>
            <a:custGeom>
              <a:avLst/>
              <a:gdLst/>
              <a:ahLst/>
              <a:cxnLst/>
              <a:rect l="l" t="t" r="r" b="b"/>
              <a:pathLst>
                <a:path w="200270" h="198524">
                  <a:moveTo>
                    <a:pt x="9897" y="0"/>
                  </a:moveTo>
                  <a:cubicBezTo>
                    <a:pt x="95672" y="6598"/>
                    <a:pt x="156704" y="37939"/>
                    <a:pt x="192993" y="94023"/>
                  </a:cubicBezTo>
                  <a:cubicBezTo>
                    <a:pt x="209488" y="130312"/>
                    <a:pt x="197941" y="161653"/>
                    <a:pt x="158353" y="188045"/>
                  </a:cubicBezTo>
                  <a:cubicBezTo>
                    <a:pt x="118765" y="207839"/>
                    <a:pt x="89074" y="199591"/>
                    <a:pt x="69279" y="163302"/>
                  </a:cubicBezTo>
                  <a:cubicBezTo>
                    <a:pt x="62681" y="160003"/>
                    <a:pt x="59382" y="150106"/>
                    <a:pt x="59382" y="133611"/>
                  </a:cubicBezTo>
                  <a:cubicBezTo>
                    <a:pt x="59382" y="127013"/>
                    <a:pt x="59382" y="120415"/>
                    <a:pt x="59382" y="113817"/>
                  </a:cubicBezTo>
                  <a:cubicBezTo>
                    <a:pt x="59382" y="84126"/>
                    <a:pt x="39588" y="52785"/>
                    <a:pt x="0" y="19795"/>
                  </a:cubicBezTo>
                  <a:cubicBezTo>
                    <a:pt x="0" y="9898"/>
                    <a:pt x="3299" y="3300"/>
                    <a:pt x="9897" y="0"/>
                  </a:cubicBezTo>
                  <a:close/>
                </a:path>
              </a:pathLst>
            </a:custGeom>
            <a:solidFill>
              <a:schemeClr val="bg1"/>
            </a:solidFill>
            <a:ln>
              <a:noFill/>
            </a:ln>
            <a:effectLst>
              <a:outerShdw blurRad="381000" dist="355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9179218" y="2306684"/>
              <a:ext cx="2129930" cy="493243"/>
            </a:xfrm>
            <a:custGeom>
              <a:avLst/>
              <a:gdLst/>
              <a:ahLst/>
              <a:cxnLst/>
              <a:rect l="l" t="t" r="r" b="b"/>
              <a:pathLst>
                <a:path w="470111" h="108867">
                  <a:moveTo>
                    <a:pt x="381038" y="0"/>
                  </a:moveTo>
                  <a:cubicBezTo>
                    <a:pt x="420626" y="32990"/>
                    <a:pt x="450317" y="62681"/>
                    <a:pt x="470111" y="89073"/>
                  </a:cubicBezTo>
                  <a:cubicBezTo>
                    <a:pt x="466812" y="98970"/>
                    <a:pt x="463513" y="103919"/>
                    <a:pt x="460214" y="103919"/>
                  </a:cubicBezTo>
                  <a:lnTo>
                    <a:pt x="108868" y="103919"/>
                  </a:lnTo>
                  <a:cubicBezTo>
                    <a:pt x="102270" y="107218"/>
                    <a:pt x="74228" y="108867"/>
                    <a:pt x="24743" y="108867"/>
                  </a:cubicBezTo>
                  <a:lnTo>
                    <a:pt x="0" y="74228"/>
                  </a:lnTo>
                  <a:cubicBezTo>
                    <a:pt x="13196" y="77527"/>
                    <a:pt x="26393" y="79176"/>
                    <a:pt x="39589" y="79176"/>
                  </a:cubicBezTo>
                  <a:lnTo>
                    <a:pt x="301861" y="79176"/>
                  </a:lnTo>
                  <a:cubicBezTo>
                    <a:pt x="331552" y="39588"/>
                    <a:pt x="352996" y="14845"/>
                    <a:pt x="366192" y="4948"/>
                  </a:cubicBezTo>
                  <a:cubicBezTo>
                    <a:pt x="369491" y="1649"/>
                    <a:pt x="374439" y="0"/>
                    <a:pt x="381038" y="0"/>
                  </a:cubicBezTo>
                  <a:close/>
                </a:path>
              </a:pathLst>
            </a:custGeom>
            <a:solidFill>
              <a:schemeClr val="bg1"/>
            </a:solidFill>
            <a:ln>
              <a:noFill/>
            </a:ln>
            <a:effectLst>
              <a:outerShdw blurRad="381000" dist="355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9420233" y="2844767"/>
              <a:ext cx="588538" cy="1033203"/>
            </a:xfrm>
            <a:custGeom>
              <a:avLst/>
              <a:gdLst/>
              <a:ahLst/>
              <a:cxnLst/>
              <a:rect l="l" t="t" r="r" b="b"/>
              <a:pathLst>
                <a:path w="129900" h="228045">
                  <a:moveTo>
                    <a:pt x="11135" y="0"/>
                  </a:moveTo>
                  <a:cubicBezTo>
                    <a:pt x="73817" y="42888"/>
                    <a:pt x="113405" y="94023"/>
                    <a:pt x="129900" y="153405"/>
                  </a:cubicBezTo>
                  <a:cubicBezTo>
                    <a:pt x="129900" y="189694"/>
                    <a:pt x="113405" y="214437"/>
                    <a:pt x="80415" y="227633"/>
                  </a:cubicBezTo>
                  <a:cubicBezTo>
                    <a:pt x="47425" y="230932"/>
                    <a:pt x="27630" y="214437"/>
                    <a:pt x="21032" y="178148"/>
                  </a:cubicBezTo>
                  <a:cubicBezTo>
                    <a:pt x="17733" y="174849"/>
                    <a:pt x="17733" y="168251"/>
                    <a:pt x="21032" y="158354"/>
                  </a:cubicBezTo>
                  <a:cubicBezTo>
                    <a:pt x="24331" y="148456"/>
                    <a:pt x="25981" y="140209"/>
                    <a:pt x="25981" y="133611"/>
                  </a:cubicBezTo>
                  <a:cubicBezTo>
                    <a:pt x="32579" y="94023"/>
                    <a:pt x="24331" y="52785"/>
                    <a:pt x="1238" y="9898"/>
                  </a:cubicBezTo>
                  <a:cubicBezTo>
                    <a:pt x="-2061" y="6598"/>
                    <a:pt x="1238" y="3300"/>
                    <a:pt x="11135" y="0"/>
                  </a:cubicBezTo>
                  <a:close/>
                </a:path>
              </a:pathLst>
            </a:custGeom>
            <a:solidFill>
              <a:schemeClr val="bg1"/>
            </a:solidFill>
            <a:ln>
              <a:noFill/>
            </a:ln>
            <a:effectLst>
              <a:outerShdw blurRad="381000" dist="355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9166405" y="2844763"/>
              <a:ext cx="2193188" cy="4013237"/>
            </a:xfrm>
            <a:custGeom>
              <a:avLst/>
              <a:gdLst/>
              <a:ahLst/>
              <a:cxnLst/>
              <a:rect l="l" t="t" r="r" b="b"/>
              <a:pathLst>
                <a:path w="484073" h="885788">
                  <a:moveTo>
                    <a:pt x="299740" y="0"/>
                  </a:moveTo>
                  <a:cubicBezTo>
                    <a:pt x="309638" y="6598"/>
                    <a:pt x="332731" y="18145"/>
                    <a:pt x="369020" y="34640"/>
                  </a:cubicBezTo>
                  <a:cubicBezTo>
                    <a:pt x="395412" y="47836"/>
                    <a:pt x="411907" y="54434"/>
                    <a:pt x="418505" y="54434"/>
                  </a:cubicBezTo>
                  <a:cubicBezTo>
                    <a:pt x="415206" y="67630"/>
                    <a:pt x="413557" y="74228"/>
                    <a:pt x="413557" y="74228"/>
                  </a:cubicBezTo>
                  <a:lnTo>
                    <a:pt x="369020" y="94023"/>
                  </a:lnTo>
                  <a:cubicBezTo>
                    <a:pt x="355824" y="113817"/>
                    <a:pt x="337679" y="143508"/>
                    <a:pt x="314586" y="183096"/>
                  </a:cubicBezTo>
                  <a:cubicBezTo>
                    <a:pt x="294792" y="212787"/>
                    <a:pt x="278297" y="239180"/>
                    <a:pt x="265101" y="262273"/>
                  </a:cubicBezTo>
                  <a:lnTo>
                    <a:pt x="314586" y="262273"/>
                  </a:lnTo>
                  <a:cubicBezTo>
                    <a:pt x="321184" y="255675"/>
                    <a:pt x="329432" y="247427"/>
                    <a:pt x="339329" y="237530"/>
                  </a:cubicBezTo>
                  <a:cubicBezTo>
                    <a:pt x="359123" y="211138"/>
                    <a:pt x="373968" y="194643"/>
                    <a:pt x="383866" y="188045"/>
                  </a:cubicBezTo>
                  <a:cubicBezTo>
                    <a:pt x="387165" y="184746"/>
                    <a:pt x="390464" y="184746"/>
                    <a:pt x="393763" y="188045"/>
                  </a:cubicBezTo>
                  <a:cubicBezTo>
                    <a:pt x="439949" y="227633"/>
                    <a:pt x="469640" y="257324"/>
                    <a:pt x="482836" y="277118"/>
                  </a:cubicBezTo>
                  <a:cubicBezTo>
                    <a:pt x="486135" y="283716"/>
                    <a:pt x="482836" y="288665"/>
                    <a:pt x="472939" y="291964"/>
                  </a:cubicBezTo>
                  <a:lnTo>
                    <a:pt x="309638" y="291964"/>
                  </a:lnTo>
                  <a:cubicBezTo>
                    <a:pt x="303039" y="301861"/>
                    <a:pt x="291493" y="315057"/>
                    <a:pt x="274998" y="331552"/>
                  </a:cubicBezTo>
                  <a:lnTo>
                    <a:pt x="274998" y="484957"/>
                  </a:lnTo>
                  <a:cubicBezTo>
                    <a:pt x="274998" y="491555"/>
                    <a:pt x="274998" y="496503"/>
                    <a:pt x="274998" y="499802"/>
                  </a:cubicBezTo>
                  <a:lnTo>
                    <a:pt x="304689" y="499802"/>
                  </a:lnTo>
                  <a:cubicBezTo>
                    <a:pt x="321184" y="476709"/>
                    <a:pt x="342628" y="451967"/>
                    <a:pt x="369020" y="425574"/>
                  </a:cubicBezTo>
                  <a:cubicBezTo>
                    <a:pt x="372319" y="422275"/>
                    <a:pt x="377267" y="422275"/>
                    <a:pt x="383866" y="425574"/>
                  </a:cubicBezTo>
                  <a:cubicBezTo>
                    <a:pt x="430052" y="465163"/>
                    <a:pt x="459743" y="494854"/>
                    <a:pt x="472939" y="514648"/>
                  </a:cubicBezTo>
                  <a:cubicBezTo>
                    <a:pt x="469640" y="521246"/>
                    <a:pt x="466341" y="526195"/>
                    <a:pt x="463042" y="529494"/>
                  </a:cubicBezTo>
                  <a:lnTo>
                    <a:pt x="274998" y="524545"/>
                  </a:lnTo>
                  <a:cubicBezTo>
                    <a:pt x="251905" y="673001"/>
                    <a:pt x="166130" y="793415"/>
                    <a:pt x="17674" y="885788"/>
                  </a:cubicBezTo>
                  <a:cubicBezTo>
                    <a:pt x="1179" y="882489"/>
                    <a:pt x="-3770" y="875891"/>
                    <a:pt x="2828" y="865994"/>
                  </a:cubicBezTo>
                  <a:cubicBezTo>
                    <a:pt x="101799" y="786817"/>
                    <a:pt x="156233" y="674651"/>
                    <a:pt x="166130" y="529494"/>
                  </a:cubicBezTo>
                  <a:lnTo>
                    <a:pt x="121593" y="529494"/>
                  </a:lnTo>
                  <a:cubicBezTo>
                    <a:pt x="95201" y="529494"/>
                    <a:pt x="68809" y="529494"/>
                    <a:pt x="42417" y="529494"/>
                  </a:cubicBezTo>
                  <a:lnTo>
                    <a:pt x="12725" y="494854"/>
                  </a:lnTo>
                  <a:cubicBezTo>
                    <a:pt x="25922" y="498153"/>
                    <a:pt x="40767" y="499802"/>
                    <a:pt x="57262" y="499802"/>
                  </a:cubicBezTo>
                  <a:lnTo>
                    <a:pt x="171078" y="504751"/>
                  </a:lnTo>
                  <a:cubicBezTo>
                    <a:pt x="171078" y="498153"/>
                    <a:pt x="171078" y="489905"/>
                    <a:pt x="171078" y="480008"/>
                  </a:cubicBezTo>
                  <a:lnTo>
                    <a:pt x="171078" y="291964"/>
                  </a:lnTo>
                  <a:lnTo>
                    <a:pt x="111696" y="291964"/>
                  </a:lnTo>
                  <a:cubicBezTo>
                    <a:pt x="78706" y="291964"/>
                    <a:pt x="50664" y="291964"/>
                    <a:pt x="27571" y="291964"/>
                  </a:cubicBezTo>
                  <a:lnTo>
                    <a:pt x="2828" y="257324"/>
                  </a:lnTo>
                  <a:cubicBezTo>
                    <a:pt x="16024" y="260623"/>
                    <a:pt x="29221" y="262273"/>
                    <a:pt x="42417" y="262273"/>
                  </a:cubicBezTo>
                  <a:lnTo>
                    <a:pt x="235409" y="262273"/>
                  </a:lnTo>
                  <a:cubicBezTo>
                    <a:pt x="248606" y="216086"/>
                    <a:pt x="266750" y="130312"/>
                    <a:pt x="289843" y="4949"/>
                  </a:cubicBezTo>
                  <a:cubicBezTo>
                    <a:pt x="289843" y="4949"/>
                    <a:pt x="293142" y="3300"/>
                    <a:pt x="299740" y="0"/>
                  </a:cubicBezTo>
                  <a:close/>
                </a:path>
              </a:pathLst>
            </a:custGeom>
            <a:solidFill>
              <a:schemeClr val="bg1"/>
            </a:solidFill>
            <a:ln>
              <a:noFill/>
            </a:ln>
            <a:effectLst>
              <a:outerShdw blurRad="381000" dist="228600" dir="2700000" sx="95000" sy="95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任意多边形 38"/>
          <p:cNvSpPr/>
          <p:nvPr/>
        </p:nvSpPr>
        <p:spPr>
          <a:xfrm>
            <a:off x="10127297" y="1256463"/>
            <a:ext cx="2064703" cy="3456591"/>
          </a:xfrm>
          <a:custGeom>
            <a:avLst/>
            <a:gdLst/>
            <a:ahLst/>
            <a:cxnLst/>
            <a:rect l="l" t="t" r="r" b="b"/>
            <a:pathLst>
              <a:path w="524545" h="878159">
                <a:moveTo>
                  <a:pt x="321964" y="104"/>
                </a:moveTo>
                <a:cubicBezTo>
                  <a:pt x="323408" y="310"/>
                  <a:pt x="324954" y="825"/>
                  <a:pt x="326604" y="1650"/>
                </a:cubicBezTo>
                <a:cubicBezTo>
                  <a:pt x="352996" y="11547"/>
                  <a:pt x="390935" y="28042"/>
                  <a:pt x="440420" y="51135"/>
                </a:cubicBezTo>
                <a:cubicBezTo>
                  <a:pt x="443719" y="61032"/>
                  <a:pt x="443719" y="67630"/>
                  <a:pt x="440420" y="70930"/>
                </a:cubicBezTo>
                <a:lnTo>
                  <a:pt x="395883" y="95672"/>
                </a:lnTo>
                <a:cubicBezTo>
                  <a:pt x="382687" y="112167"/>
                  <a:pt x="371140" y="128662"/>
                  <a:pt x="361243" y="145158"/>
                </a:cubicBezTo>
                <a:cubicBezTo>
                  <a:pt x="331552" y="197942"/>
                  <a:pt x="310109" y="232582"/>
                  <a:pt x="296912" y="249077"/>
                </a:cubicBezTo>
                <a:lnTo>
                  <a:pt x="356295" y="249077"/>
                </a:lnTo>
                <a:cubicBezTo>
                  <a:pt x="372790" y="225984"/>
                  <a:pt x="394234" y="201241"/>
                  <a:pt x="420626" y="174849"/>
                </a:cubicBezTo>
                <a:cubicBezTo>
                  <a:pt x="427224" y="171550"/>
                  <a:pt x="432172" y="171550"/>
                  <a:pt x="435471" y="174849"/>
                </a:cubicBezTo>
                <a:cubicBezTo>
                  <a:pt x="481658" y="214437"/>
                  <a:pt x="511349" y="244128"/>
                  <a:pt x="524545" y="263922"/>
                </a:cubicBezTo>
                <a:cubicBezTo>
                  <a:pt x="524545" y="270520"/>
                  <a:pt x="521246" y="275469"/>
                  <a:pt x="514648" y="278768"/>
                </a:cubicBezTo>
                <a:lnTo>
                  <a:pt x="341449" y="278768"/>
                </a:lnTo>
                <a:cubicBezTo>
                  <a:pt x="341449" y="278768"/>
                  <a:pt x="341449" y="280417"/>
                  <a:pt x="341449" y="283717"/>
                </a:cubicBezTo>
                <a:cubicBezTo>
                  <a:pt x="341449" y="287016"/>
                  <a:pt x="328253" y="298562"/>
                  <a:pt x="301861" y="318356"/>
                </a:cubicBezTo>
                <a:lnTo>
                  <a:pt x="301861" y="516298"/>
                </a:lnTo>
                <a:lnTo>
                  <a:pt x="341449" y="516298"/>
                </a:lnTo>
                <a:cubicBezTo>
                  <a:pt x="341449" y="512999"/>
                  <a:pt x="344748" y="509700"/>
                  <a:pt x="351346" y="506401"/>
                </a:cubicBezTo>
                <a:cubicBezTo>
                  <a:pt x="377738" y="470111"/>
                  <a:pt x="397533" y="447018"/>
                  <a:pt x="410729" y="437121"/>
                </a:cubicBezTo>
                <a:cubicBezTo>
                  <a:pt x="414028" y="437121"/>
                  <a:pt x="417327" y="437121"/>
                  <a:pt x="420626" y="437121"/>
                </a:cubicBezTo>
                <a:cubicBezTo>
                  <a:pt x="460214" y="470111"/>
                  <a:pt x="489905" y="499803"/>
                  <a:pt x="509699" y="526195"/>
                </a:cubicBezTo>
                <a:cubicBezTo>
                  <a:pt x="512999" y="536092"/>
                  <a:pt x="509699" y="541040"/>
                  <a:pt x="499802" y="541040"/>
                </a:cubicBezTo>
                <a:lnTo>
                  <a:pt x="301861" y="541040"/>
                </a:lnTo>
                <a:lnTo>
                  <a:pt x="301861" y="837952"/>
                </a:lnTo>
                <a:cubicBezTo>
                  <a:pt x="295263" y="857747"/>
                  <a:pt x="273819" y="870943"/>
                  <a:pt x="237530" y="877541"/>
                </a:cubicBezTo>
                <a:cubicBezTo>
                  <a:pt x="204540" y="880840"/>
                  <a:pt x="189694" y="870943"/>
                  <a:pt x="192993" y="847850"/>
                </a:cubicBezTo>
                <a:lnTo>
                  <a:pt x="197942" y="541040"/>
                </a:lnTo>
                <a:lnTo>
                  <a:pt x="133611" y="541040"/>
                </a:lnTo>
                <a:lnTo>
                  <a:pt x="44537" y="545989"/>
                </a:lnTo>
                <a:lnTo>
                  <a:pt x="14846" y="511349"/>
                </a:lnTo>
                <a:lnTo>
                  <a:pt x="98971" y="516298"/>
                </a:lnTo>
                <a:lnTo>
                  <a:pt x="197942" y="516298"/>
                </a:lnTo>
                <a:lnTo>
                  <a:pt x="197942" y="328253"/>
                </a:lnTo>
                <a:lnTo>
                  <a:pt x="197942" y="278768"/>
                </a:lnTo>
                <a:lnTo>
                  <a:pt x="108868" y="278768"/>
                </a:lnTo>
                <a:cubicBezTo>
                  <a:pt x="82476" y="278768"/>
                  <a:pt x="56084" y="278768"/>
                  <a:pt x="29691" y="278768"/>
                </a:cubicBezTo>
                <a:lnTo>
                  <a:pt x="0" y="244128"/>
                </a:lnTo>
                <a:cubicBezTo>
                  <a:pt x="13196" y="247427"/>
                  <a:pt x="28042" y="249077"/>
                  <a:pt x="44537" y="249077"/>
                </a:cubicBezTo>
                <a:lnTo>
                  <a:pt x="267221" y="249077"/>
                </a:lnTo>
                <a:cubicBezTo>
                  <a:pt x="283716" y="166601"/>
                  <a:pt x="298562" y="85775"/>
                  <a:pt x="311758" y="6599"/>
                </a:cubicBezTo>
                <a:cubicBezTo>
                  <a:pt x="314232" y="1650"/>
                  <a:pt x="317634" y="-515"/>
                  <a:pt x="321964" y="104"/>
                </a:cubicBezTo>
                <a:close/>
              </a:path>
            </a:pathLst>
          </a:custGeom>
          <a:solidFill>
            <a:schemeClr val="bg1"/>
          </a:solidFill>
          <a:ln>
            <a:noFill/>
          </a:ln>
          <a:effectLst>
            <a:outerShdw blurRad="381000" dist="355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10706582" y="243035"/>
            <a:ext cx="671592" cy="671260"/>
          </a:xfrm>
          <a:custGeom>
            <a:avLst/>
            <a:gdLst/>
            <a:ahLst/>
            <a:cxnLst/>
            <a:rect l="l" t="t" r="r" b="b"/>
            <a:pathLst>
              <a:path w="198621" h="198523">
                <a:moveTo>
                  <a:pt x="13197" y="0"/>
                </a:moveTo>
                <a:cubicBezTo>
                  <a:pt x="98971" y="6598"/>
                  <a:pt x="158354" y="37938"/>
                  <a:pt x="191344" y="94022"/>
                </a:cubicBezTo>
                <a:cubicBezTo>
                  <a:pt x="207839" y="130311"/>
                  <a:pt x="196293" y="161652"/>
                  <a:pt x="156704" y="188044"/>
                </a:cubicBezTo>
                <a:cubicBezTo>
                  <a:pt x="117116" y="207838"/>
                  <a:pt x="87425" y="199591"/>
                  <a:pt x="67631" y="163301"/>
                </a:cubicBezTo>
                <a:cubicBezTo>
                  <a:pt x="61033" y="156703"/>
                  <a:pt x="57734" y="146806"/>
                  <a:pt x="57734" y="133610"/>
                </a:cubicBezTo>
                <a:cubicBezTo>
                  <a:pt x="57734" y="123713"/>
                  <a:pt x="57734" y="115465"/>
                  <a:pt x="57734" y="108867"/>
                </a:cubicBezTo>
                <a:cubicBezTo>
                  <a:pt x="57734" y="82475"/>
                  <a:pt x="39589" y="52784"/>
                  <a:pt x="3300" y="19794"/>
                </a:cubicBezTo>
                <a:cubicBezTo>
                  <a:pt x="-3299" y="9897"/>
                  <a:pt x="1" y="3299"/>
                  <a:pt x="13197" y="0"/>
                </a:cubicBezTo>
                <a:close/>
              </a:path>
            </a:pathLst>
          </a:custGeom>
          <a:solidFill>
            <a:schemeClr val="bg1"/>
          </a:solidFill>
          <a:ln>
            <a:noFill/>
          </a:ln>
          <a:effectLst>
            <a:outerShdw blurRad="381000" dist="355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5174823" y="4198973"/>
            <a:ext cx="1544570" cy="2591886"/>
          </a:xfrm>
          <a:custGeom>
            <a:avLst/>
            <a:gdLst/>
            <a:ahLst/>
            <a:cxnLst/>
            <a:rect l="l" t="t" r="r" b="b"/>
            <a:pathLst>
              <a:path w="133610" h="224206">
                <a:moveTo>
                  <a:pt x="9897" y="0"/>
                </a:moveTo>
                <a:cubicBezTo>
                  <a:pt x="75877" y="36289"/>
                  <a:pt x="117115" y="85775"/>
                  <a:pt x="133610" y="148456"/>
                </a:cubicBezTo>
                <a:cubicBezTo>
                  <a:pt x="133610" y="188044"/>
                  <a:pt x="117115" y="212787"/>
                  <a:pt x="84125" y="222684"/>
                </a:cubicBezTo>
                <a:cubicBezTo>
                  <a:pt x="51135" y="229282"/>
                  <a:pt x="31341" y="214437"/>
                  <a:pt x="24743" y="178147"/>
                </a:cubicBezTo>
                <a:cubicBezTo>
                  <a:pt x="21443" y="164951"/>
                  <a:pt x="23093" y="148456"/>
                  <a:pt x="29691" y="128662"/>
                </a:cubicBezTo>
                <a:cubicBezTo>
                  <a:pt x="36289" y="98971"/>
                  <a:pt x="26392" y="59382"/>
                  <a:pt x="0" y="9897"/>
                </a:cubicBezTo>
                <a:cubicBezTo>
                  <a:pt x="0" y="3299"/>
                  <a:pt x="3299" y="0"/>
                  <a:pt x="9897" y="0"/>
                </a:cubicBezTo>
                <a:close/>
              </a:path>
            </a:pathLst>
          </a:custGeom>
          <a:solidFill>
            <a:schemeClr val="bg1"/>
          </a:solidFill>
          <a:ln>
            <a:noFill/>
          </a:ln>
          <a:effectLst>
            <a:outerShdw blurRad="381000" dist="355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图片 4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4391" y="4591214"/>
            <a:ext cx="820086" cy="2094785"/>
          </a:xfrm>
          <a:prstGeom prst="rect">
            <a:avLst/>
          </a:prstGeom>
          <a:effectLst>
            <a:outerShdw blurRad="304800" dist="152400" dir="2700000" algn="tl" rotWithShape="0">
              <a:prstClr val="black">
                <a:alpha val="17000"/>
              </a:prstClr>
            </a:outerShdw>
          </a:effectLst>
        </p:spPr>
      </p:pic>
      <p:sp>
        <p:nvSpPr>
          <p:cNvPr id="58" name="矩形 57"/>
          <p:cNvSpPr/>
          <p:nvPr/>
        </p:nvSpPr>
        <p:spPr>
          <a:xfrm>
            <a:off x="-11577" y="0"/>
            <a:ext cx="12192000" cy="6858000"/>
          </a:xfrm>
          <a:prstGeom prst="rect">
            <a:avLst/>
          </a:prstGeom>
          <a:solidFill>
            <a:srgbClr val="FFFFFF">
              <a:alpha val="50000"/>
            </a:srgb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剪去对角 58"/>
          <p:cNvSpPr/>
          <p:nvPr/>
        </p:nvSpPr>
        <p:spPr>
          <a:xfrm>
            <a:off x="1238885" y="1133475"/>
            <a:ext cx="9383395" cy="4634865"/>
          </a:xfrm>
          <a:prstGeom prst="snip2DiagRect">
            <a:avLst>
              <a:gd name="adj1" fmla="val 0"/>
              <a:gd name="adj2" fmla="val 9267"/>
            </a:avLst>
          </a:prstGeom>
          <a:gradFill>
            <a:gsLst>
              <a:gs pos="0">
                <a:schemeClr val="bg1">
                  <a:alpha val="52000"/>
                </a:schemeClr>
              </a:gs>
              <a:gs pos="63000">
                <a:srgbClr val="FFFFFF"/>
              </a:gs>
              <a:gs pos="100000">
                <a:schemeClr val="bg1">
                  <a:alpha val="16000"/>
                </a:schemeClr>
              </a:gs>
            </a:gsLst>
            <a:lin ang="5400000" scaled="0"/>
          </a:gradFill>
          <a:ln w="6350">
            <a:gradFill flip="none" rotWithShape="1">
              <a:gsLst>
                <a:gs pos="0">
                  <a:schemeClr val="bg1">
                    <a:lumMod val="95000"/>
                  </a:schemeClr>
                </a:gs>
                <a:gs pos="100000">
                  <a:schemeClr val="bg1">
                    <a:lumMod val="95000"/>
                    <a:alpha val="0"/>
                  </a:schemeClr>
                </a:gs>
              </a:gsLst>
              <a:lin ang="96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2789533" y="1728953"/>
            <a:ext cx="8506638" cy="1656415"/>
          </a:xfrm>
          <a:prstGeom prst="rect">
            <a:avLst/>
          </a:prstGeom>
          <a:noFill/>
          <a:ln w="28575">
            <a:solidFill>
              <a:schemeClr val="accent1">
                <a:lumMod val="75000"/>
              </a:schemeClr>
            </a:solidFill>
          </a:ln>
        </p:spPr>
        <p:txBody>
          <a:bodyPr wrap="square" rtlCol="0">
            <a:spAutoFit/>
          </a:bodyPr>
          <a:lstStyle/>
          <a:p>
            <a:pPr lvl="0" indent="817245" fontAlgn="auto">
              <a:lnSpc>
                <a:spcPct val="150000"/>
              </a:lnSpc>
              <a:buClr>
                <a:srgbClr val="ED7D31"/>
              </a:buClr>
            </a:pPr>
            <a:r>
              <a:rPr lang="zh-CN" altLang="en-US" sz="3600" b="1" dirty="0">
                <a:latin typeface="微软雅黑" panose="020B0503020204020204" pitchFamily="34" charset="-122"/>
                <a:ea typeface="微软雅黑" panose="020B0503020204020204" pitchFamily="34" charset="-122"/>
                <a:cs typeface="华文中宋" panose="02010600040101010101" charset="-122"/>
                <a:sym typeface="+mn-ea"/>
              </a:rPr>
              <a:t>全人类共同价值与所谓“普世价值”的根本不同是什么？</a:t>
            </a:r>
            <a:r>
              <a:rPr lang="en-US" altLang="zh-CN" sz="3600" b="1" dirty="0">
                <a:latin typeface="微软雅黑" panose="020B0503020204020204" pitchFamily="34" charset="-122"/>
                <a:ea typeface="微软雅黑" panose="020B0503020204020204" pitchFamily="34" charset="-122"/>
                <a:cs typeface="华文中宋" panose="02010600040101010101" charset="-122"/>
                <a:sym typeface="+mn-ea"/>
              </a:rPr>
              <a:t>(P125)</a:t>
            </a:r>
            <a:endParaRPr lang="zh-CN" altLang="en-US" sz="3600" b="1" dirty="0">
              <a:latin typeface="微软雅黑" panose="020B0503020204020204" pitchFamily="34" charset="-122"/>
              <a:ea typeface="微软雅黑" panose="020B0503020204020204" pitchFamily="34" charset="-122"/>
              <a:cs typeface="华文中宋" panose="02010600040101010101" charset="-122"/>
              <a:sym typeface="+mn-ea"/>
            </a:endParaRPr>
          </a:p>
        </p:txBody>
      </p:sp>
      <p:sp>
        <p:nvSpPr>
          <p:cNvPr id="4" name="文本框 3"/>
          <p:cNvSpPr txBox="1"/>
          <p:nvPr/>
        </p:nvSpPr>
        <p:spPr>
          <a:xfrm>
            <a:off x="634365" y="408305"/>
            <a:ext cx="1504950" cy="1353185"/>
          </a:xfrm>
          <a:prstGeom prst="rect">
            <a:avLst/>
          </a:prstGeom>
          <a:noFill/>
        </p:spPr>
        <p:txBody>
          <a:bodyPr wrap="square" rtlCol="0">
            <a:spAutoFit/>
          </a:bodyPr>
          <a:lstStyle/>
          <a:p>
            <a:r>
              <a:rPr lang="zh-CN" altLang="en-US" sz="8200" dirty="0">
                <a:effectLst>
                  <a:innerShdw blurRad="63500" dist="50800" dir="18900000">
                    <a:prstClr val="black">
                      <a:alpha val="50000"/>
                    </a:prstClr>
                  </a:innerShdw>
                </a:effectLst>
                <a:latin typeface="华文行楷" panose="02010800040101010101" charset="-122"/>
                <a:ea typeface="华文行楷" panose="02010800040101010101" charset="-122"/>
                <a:sym typeface="+mn-ea"/>
              </a:rPr>
              <a:t>明</a:t>
            </a:r>
          </a:p>
        </p:txBody>
      </p:sp>
      <p:sp>
        <p:nvSpPr>
          <p:cNvPr id="11" name="文本框 10"/>
          <p:cNvSpPr txBox="1"/>
          <p:nvPr/>
        </p:nvSpPr>
        <p:spPr>
          <a:xfrm>
            <a:off x="956943" y="1357877"/>
            <a:ext cx="1858359" cy="2616101"/>
          </a:xfrm>
          <a:prstGeom prst="rect">
            <a:avLst/>
          </a:prstGeom>
          <a:noFill/>
        </p:spPr>
        <p:txBody>
          <a:bodyPr wrap="square" rtlCol="0">
            <a:spAutoFit/>
          </a:bodyPr>
          <a:lstStyle/>
          <a:p>
            <a:r>
              <a:rPr lang="zh-CN" altLang="en-US" sz="8200" dirty="0">
                <a:effectLst>
                  <a:innerShdw blurRad="63500" dist="50800" dir="18900000">
                    <a:prstClr val="black">
                      <a:alpha val="50000"/>
                    </a:prstClr>
                  </a:innerShdw>
                </a:effectLst>
                <a:latin typeface="华文行楷" panose="02010800040101010101" charset="-122"/>
                <a:ea typeface="华文行楷" panose="02010800040101010101" charset="-122"/>
                <a:sym typeface="+mn-ea"/>
              </a:rPr>
              <a:t>辨题</a:t>
            </a: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90169" y="3942956"/>
            <a:ext cx="1121571" cy="2864883"/>
          </a:xfrm>
          <a:prstGeom prst="rect">
            <a:avLst/>
          </a:prstGeom>
          <a:effectLst>
            <a:outerShdw blurRad="304800" dist="152400" dir="2700000" algn="tl" rotWithShape="0">
              <a:prstClr val="black">
                <a:alpha val="17000"/>
              </a:prstClr>
            </a:outerShdw>
          </a:effectLst>
        </p:spPr>
      </p:pic>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079" y="743986"/>
            <a:ext cx="627163" cy="1601993"/>
          </a:xfrm>
          <a:prstGeom prst="rect">
            <a:avLst/>
          </a:prstGeom>
          <a:effectLst>
            <a:outerShdw blurRad="304800" dist="152400" dir="2700000" algn="tl" rotWithShape="0">
              <a:prstClr val="black">
                <a:alpha val="15000"/>
              </a:prstClr>
            </a:outerShdw>
          </a:effectLst>
        </p:spPr>
      </p:pic>
      <p:sp>
        <p:nvSpPr>
          <p:cNvPr id="2" name="文本框 1">
            <a:extLst>
              <a:ext uri="{FF2B5EF4-FFF2-40B4-BE49-F238E27FC236}">
                <a16:creationId xmlns:a16="http://schemas.microsoft.com/office/drawing/2014/main" id="{E2080029-C5B2-1C41-26C4-FE7960387689}"/>
              </a:ext>
            </a:extLst>
          </p:cNvPr>
          <p:cNvSpPr txBox="1"/>
          <p:nvPr/>
        </p:nvSpPr>
        <p:spPr>
          <a:xfrm>
            <a:off x="1698453" y="4782491"/>
            <a:ext cx="11757891" cy="1384995"/>
          </a:xfrm>
          <a:prstGeom prst="rect">
            <a:avLst/>
          </a:prstGeom>
          <a:noFill/>
        </p:spPr>
        <p:txBody>
          <a:bodyPr wrap="square" rtlCol="0">
            <a:spAutoFit/>
          </a:bodyPr>
          <a:lstStyle/>
          <a:p>
            <a:r>
              <a:rPr lang="zh-CN" altLang="en-US" sz="2800" b="1" dirty="0"/>
              <a:t>1.全人类共同价值与西方“普世价值”产生的时代背景不同。</a:t>
            </a:r>
          </a:p>
          <a:p>
            <a:r>
              <a:rPr lang="zh-CN" altLang="en-US" sz="2800" b="1" dirty="0"/>
              <a:t>2.全人类共同价值与西方“普世价值”追求的目标不同。</a:t>
            </a:r>
          </a:p>
          <a:p>
            <a:r>
              <a:rPr lang="zh-CN" altLang="en-US" sz="2800" b="1" dirty="0"/>
              <a:t>3.全人类共同价值与西方“普世价值”实现目标的方式不同。</a:t>
            </a:r>
          </a:p>
        </p:txBody>
      </p:sp>
      <p:sp>
        <p:nvSpPr>
          <p:cNvPr id="6" name="五边形 6">
            <a:extLst>
              <a:ext uri="{FF2B5EF4-FFF2-40B4-BE49-F238E27FC236}">
                <a16:creationId xmlns:a16="http://schemas.microsoft.com/office/drawing/2014/main" id="{E852EEDC-8D8F-A570-60A2-0CBF871C0AF1}"/>
              </a:ext>
            </a:extLst>
          </p:cNvPr>
          <p:cNvSpPr/>
          <p:nvPr/>
        </p:nvSpPr>
        <p:spPr>
          <a:xfrm>
            <a:off x="2724878" y="408305"/>
            <a:ext cx="7013575"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r>
              <a:rPr lang="zh-CN" altLang="en-US" sz="3600" b="1" dirty="0"/>
              <a:t>学习通  作业</a:t>
            </a:r>
          </a:p>
        </p:txBody>
      </p:sp>
      <p:sp>
        <p:nvSpPr>
          <p:cNvPr id="9" name="文本框 8">
            <a:extLst>
              <a:ext uri="{FF2B5EF4-FFF2-40B4-BE49-F238E27FC236}">
                <a16:creationId xmlns:a16="http://schemas.microsoft.com/office/drawing/2014/main" id="{C9D0AD6D-023F-5D08-D62C-FD8164540B55}"/>
              </a:ext>
            </a:extLst>
          </p:cNvPr>
          <p:cNvSpPr txBox="1"/>
          <p:nvPr/>
        </p:nvSpPr>
        <p:spPr>
          <a:xfrm>
            <a:off x="1843789" y="4025658"/>
            <a:ext cx="6772274" cy="400110"/>
          </a:xfrm>
          <a:prstGeom prst="rect">
            <a:avLst/>
          </a:prstGeom>
          <a:noFill/>
        </p:spPr>
        <p:txBody>
          <a:bodyPr wrap="square">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请同学们从以下三个方面思考：</a:t>
            </a:r>
          </a:p>
        </p:txBody>
      </p:sp>
    </p:spTree>
    <p:extLst>
      <p:ext uri="{BB962C8B-B14F-4D97-AF65-F5344CB8AC3E}">
        <p14:creationId xmlns:p14="http://schemas.microsoft.com/office/powerpoint/2010/main" val="1574887707"/>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259"/>
          <p:cNvSpPr>
            <a:spLocks noChangeArrowheads="1"/>
          </p:cNvSpPr>
          <p:nvPr/>
        </p:nvSpPr>
        <p:spPr bwMode="auto">
          <a:xfrm>
            <a:off x="4224338" y="5788025"/>
            <a:ext cx="3743325" cy="307975"/>
          </a:xfrm>
          <a:prstGeom prst="rect">
            <a:avLst/>
          </a:prstGeom>
          <a:noFill/>
          <a:ln>
            <a:noFill/>
          </a:ln>
        </p:spPr>
        <p:txBody>
          <a:bodyPr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dist"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000" b="1" i="0" u="none" strike="noStrike" kern="1200" cap="all"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汇报单位：输入公司名称</a:t>
            </a:r>
          </a:p>
        </p:txBody>
      </p:sp>
      <p:sp>
        <p:nvSpPr>
          <p:cNvPr id="11" name="矩形 259"/>
          <p:cNvSpPr>
            <a:spLocks noChangeArrowheads="1"/>
          </p:cNvSpPr>
          <p:nvPr/>
        </p:nvSpPr>
        <p:spPr bwMode="auto">
          <a:xfrm>
            <a:off x="4224338" y="6316663"/>
            <a:ext cx="3743325" cy="306388"/>
          </a:xfrm>
          <a:prstGeom prst="rect">
            <a:avLst/>
          </a:prstGeom>
          <a:noFill/>
          <a:ln>
            <a:noFill/>
          </a:ln>
        </p:spPr>
        <p:txBody>
          <a:bodyPr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dist"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000" b="1" i="0" u="none" strike="noStrike" kern="1200" cap="all"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汇报时间：</a:t>
            </a:r>
            <a:r>
              <a:rPr kumimoji="0" lang="en-US" altLang="zh-CN" sz="2000" b="1" i="0" u="none" strike="noStrike" kern="1200" cap="all"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20XX.1.15</a:t>
            </a:r>
            <a:endParaRPr kumimoji="0" lang="zh-CN" altLang="en-US" sz="2000" b="1" i="0" u="none" strike="noStrike" kern="1200" cap="all"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9" name="文本框 5"/>
          <p:cNvSpPr txBox="1">
            <a:spLocks noChangeArrowheads="1"/>
          </p:cNvSpPr>
          <p:nvPr/>
        </p:nvSpPr>
        <p:spPr bwMode="auto">
          <a:xfrm>
            <a:off x="4224338" y="2015836"/>
            <a:ext cx="3983038" cy="990600"/>
          </a:xfrm>
          <a:prstGeom prst="rect">
            <a:avLst/>
          </a:prstGeom>
          <a:noFill/>
          <a:ln>
            <a:noFill/>
          </a:ln>
        </p:spPr>
        <p:txBody>
          <a:bodyPr wrap="none" lIns="66989" tIns="33494" rIns="66989" bIns="33494">
            <a:spAutoFit/>
          </a:bodyPr>
          <a:lstStyle>
            <a:lvl1pPr eaLnBrk="0" hangingPunct="0">
              <a:defRPr>
                <a:solidFill>
                  <a:schemeClr val="tx1"/>
                </a:solidFill>
                <a:latin typeface="等线" panose="02010600030101010101" pitchFamily="2" charset="-122"/>
                <a:ea typeface="等线" panose="02010600030101010101" pitchFamily="2" charset="-122"/>
              </a:defRPr>
            </a:lvl1pPr>
            <a:lvl2pPr marL="742950" indent="-285750" eaLnBrk="0" hangingPunct="0">
              <a:defRPr>
                <a:solidFill>
                  <a:schemeClr val="tx1"/>
                </a:solidFill>
                <a:latin typeface="等线" panose="02010600030101010101" pitchFamily="2" charset="-122"/>
                <a:ea typeface="等线" panose="02010600030101010101" pitchFamily="2" charset="-122"/>
              </a:defRPr>
            </a:lvl2pPr>
            <a:lvl3pPr marL="1143000" indent="-228600" eaLnBrk="0" hangingPunct="0">
              <a:defRPr>
                <a:solidFill>
                  <a:schemeClr val="tx1"/>
                </a:solidFill>
                <a:latin typeface="等线" panose="02010600030101010101" pitchFamily="2" charset="-122"/>
                <a:ea typeface="等线" panose="02010600030101010101" pitchFamily="2" charset="-122"/>
              </a:defRPr>
            </a:lvl3pPr>
            <a:lvl4pPr marL="1600200" indent="-228600" eaLnBrk="0" hangingPunct="0">
              <a:defRPr>
                <a:solidFill>
                  <a:schemeClr val="tx1"/>
                </a:solidFill>
                <a:latin typeface="等线" panose="02010600030101010101" pitchFamily="2" charset="-122"/>
                <a:ea typeface="等线" panose="02010600030101010101" pitchFamily="2" charset="-122"/>
              </a:defRPr>
            </a:lvl4pPr>
            <a:lvl5pPr marL="2057400" indent="-228600" eaLnBrk="0" hangingPunct="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6000" b="1" i="0" u="none" strike="noStrike" kern="1200" cap="none" spc="0" normalizeH="0" baseline="0" noProof="0" dirty="0" err="1">
                <a:ln>
                  <a:noFill/>
                </a:ln>
                <a:solidFill>
                  <a:srgbClr val="DC0917"/>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方正小标宋简体"/>
              </a:rPr>
              <a:t>谢谢</a:t>
            </a:r>
            <a:r>
              <a:rPr kumimoji="0" lang="zh-CN" altLang="en-US" sz="6000" b="1" i="0" u="none" strike="noStrike" kern="1200" cap="none" spc="0" normalizeH="0" baseline="0" noProof="0" dirty="0">
                <a:ln>
                  <a:noFill/>
                </a:ln>
                <a:solidFill>
                  <a:srgbClr val="DC0917"/>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方正小标宋简体"/>
              </a:rPr>
              <a:t>大家</a:t>
            </a:r>
            <a:r>
              <a:rPr kumimoji="0" lang="en-US" altLang="zh-CN" sz="6000" b="1" i="0" u="none" strike="noStrike" kern="1200" cap="none" spc="0" normalizeH="0" baseline="0" noProof="0" dirty="0">
                <a:ln>
                  <a:noFill/>
                </a:ln>
                <a:solidFill>
                  <a:srgbClr val="DC0917"/>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方正小标宋简体"/>
              </a:rPr>
              <a:t>！</a:t>
            </a:r>
          </a:p>
        </p:txBody>
      </p:sp>
      <p:pic>
        <p:nvPicPr>
          <p:cNvPr id="3" name="图片 2">
            <a:extLst>
              <a:ext uri="{FF2B5EF4-FFF2-40B4-BE49-F238E27FC236}">
                <a16:creationId xmlns:a16="http://schemas.microsoft.com/office/drawing/2014/main" id="{54914920-DDAD-EB47-E1A1-631F0B6C43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434" y="3486150"/>
            <a:ext cx="11720657" cy="3193474"/>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t="100000" r="100000"/>
            </a:path>
            <a:tileRect l="-100000" b="-100000"/>
          </a:gradFill>
        </p:spPr>
      </p:pic>
    </p:spTree>
    <p:extLst>
      <p:ext uri="{BB962C8B-B14F-4D97-AF65-F5344CB8AC3E}">
        <p14:creationId xmlns:p14="http://schemas.microsoft.com/office/powerpoint/2010/main" val="1025292551"/>
      </p:ext>
    </p:extLst>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11"/>
          <p:cNvSpPr/>
          <p:nvPr>
            <p:custDataLst>
              <p:tags r:id="rId2"/>
            </p:custDataLst>
          </p:nvPr>
        </p:nvSpPr>
        <p:spPr>
          <a:xfrm>
            <a:off x="421187" y="617538"/>
            <a:ext cx="11412537" cy="5169852"/>
          </a:xfrm>
          <a:prstGeom prst="rect">
            <a:avLst/>
          </a:prstGeom>
          <a:noFill/>
          <a:ln w="127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kumimoji="1" lang="zh-CN" altLang="en-US" sz="1600" b="1">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285297" y="517525"/>
            <a:ext cx="11412537" cy="5475288"/>
          </a:xfrm>
          <a:prstGeom prst="rect">
            <a:avLst/>
          </a:prstGeom>
          <a:noFill/>
          <a:ln w="127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 typeface="Arial" panose="020B0604020202020204" pitchFamily="34" charset="0"/>
              <a:defRPr/>
            </a:pPr>
            <a:endParaRPr kumimoji="1" lang="zh-CN" altLang="en-US" sz="1600" b="1">
              <a:latin typeface="微软雅黑" panose="020B0503020204020204" pitchFamily="34" charset="-122"/>
              <a:ea typeface="微软雅黑" panose="020B0503020204020204" pitchFamily="34" charset="-122"/>
              <a:sym typeface="+mn-ea"/>
            </a:endParaRPr>
          </a:p>
        </p:txBody>
      </p:sp>
      <p:sp>
        <p:nvSpPr>
          <p:cNvPr id="10" name="矩形 9"/>
          <p:cNvSpPr/>
          <p:nvPr>
            <p:custDataLst>
              <p:tags r:id="rId4"/>
            </p:custDataLst>
          </p:nvPr>
        </p:nvSpPr>
        <p:spPr>
          <a:xfrm>
            <a:off x="252413" y="419100"/>
            <a:ext cx="11412537" cy="5821363"/>
          </a:xfrm>
          <a:prstGeom prst="rect">
            <a:avLst/>
          </a:prstGeom>
          <a:noFill/>
          <a:ln w="127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 typeface="Arial" panose="020B0604020202020204" pitchFamily="34" charset="0"/>
              <a:defRPr/>
            </a:pPr>
            <a:endParaRPr kumimoji="1" lang="zh-CN" altLang="en-US" sz="1600" b="1">
              <a:latin typeface="微软雅黑" panose="020B0503020204020204" pitchFamily="34" charset="-122"/>
              <a:ea typeface="微软雅黑" panose="020B0503020204020204" pitchFamily="34" charset="-122"/>
              <a:sym typeface="+mn-ea"/>
            </a:endParaRPr>
          </a:p>
        </p:txBody>
      </p:sp>
      <p:sp>
        <p:nvSpPr>
          <p:cNvPr id="7" name="文本框 6"/>
          <p:cNvSpPr txBox="1"/>
          <p:nvPr>
            <p:custDataLst>
              <p:tags r:id="rId5"/>
            </p:custDataLst>
          </p:nvPr>
        </p:nvSpPr>
        <p:spPr>
          <a:xfrm>
            <a:off x="1981200" y="1373188"/>
            <a:ext cx="8077200" cy="703262"/>
          </a:xfrm>
          <a:prstGeom prst="rect">
            <a:avLst/>
          </a:prstGeom>
          <a:noFill/>
        </p:spPr>
        <p:txBody>
          <a:bodyPr lIns="63500" tIns="25400" rIns="63500" bIns="25400" anchor="ctr">
            <a:normAutofit/>
          </a:bodyPr>
          <a:lstStyle/>
          <a:p>
            <a:pPr eaLnBrk="1" hangingPunct="1">
              <a:spcBef>
                <a:spcPts val="0"/>
              </a:spcBef>
              <a:spcAft>
                <a:spcPts val="0"/>
              </a:spcAft>
              <a:buSzPct val="100000"/>
              <a:buFont typeface="Arial" panose="020B0604020202020204" pitchFamily="34" charset="0"/>
              <a:buNone/>
              <a:defRPr/>
            </a:pPr>
            <a:endParaRPr lang="zh-CN" altLang="en-US" sz="3600" b="1" spc="240" dirty="0">
              <a:solidFill>
                <a:schemeClr val="accent1">
                  <a:lumMod val="75000"/>
                </a:schemeClr>
              </a:solidFill>
              <a:latin typeface="微软雅黑" panose="020B0503020204020204" pitchFamily="34" charset="-122"/>
              <a:ea typeface="微软雅黑" panose="020B0503020204020204" pitchFamily="34" charset="-122"/>
              <a:sym typeface="+mn-lt"/>
            </a:endParaRPr>
          </a:p>
        </p:txBody>
      </p:sp>
      <p:sp>
        <p:nvSpPr>
          <p:cNvPr id="12" name="文本框 11">
            <a:extLst>
              <a:ext uri="{FF2B5EF4-FFF2-40B4-BE49-F238E27FC236}">
                <a16:creationId xmlns:a16="http://schemas.microsoft.com/office/drawing/2014/main" id="{1B46FDB9-70B2-103B-B50B-A4C2EDE4A7CF}"/>
              </a:ext>
            </a:extLst>
          </p:cNvPr>
          <p:cNvSpPr txBox="1"/>
          <p:nvPr/>
        </p:nvSpPr>
        <p:spPr>
          <a:xfrm>
            <a:off x="1355271" y="1373188"/>
            <a:ext cx="9772649" cy="3231654"/>
          </a:xfrm>
          <a:prstGeom prst="rect">
            <a:avLst/>
          </a:prstGeom>
          <a:noFill/>
          <a:ln w="38100">
            <a:solidFill>
              <a:srgbClr val="0070C0"/>
            </a:solidFill>
          </a:ln>
        </p:spPr>
        <p:txBody>
          <a:bodyPr wrap="square">
            <a:spAutoFit/>
          </a:bodyPr>
          <a:lstStyle/>
          <a:p>
            <a:pPr algn="l">
              <a:lnSpc>
                <a:spcPct val="100000"/>
              </a:lnSpc>
              <a:spcBef>
                <a:spcPts val="0"/>
              </a:spcBef>
              <a:spcAft>
                <a:spcPts val="0"/>
              </a:spcAft>
            </a:pPr>
            <a:endParaRPr lang="en-US" altLang="zh-CN" sz="2800" b="1" dirty="0">
              <a:solidFill>
                <a:srgbClr val="333333"/>
              </a:solidFill>
              <a:effectLst/>
              <a:latin typeface="+mn-ea"/>
              <a:ea typeface="+mn-ea"/>
              <a:cs typeface="黑体" panose="02010609060101010101" pitchFamily="49" charset="-122"/>
            </a:endParaRPr>
          </a:p>
          <a:p>
            <a:pPr algn="l">
              <a:lnSpc>
                <a:spcPct val="100000"/>
              </a:lnSpc>
              <a:spcBef>
                <a:spcPts val="0"/>
              </a:spcBef>
              <a:spcAft>
                <a:spcPts val="0"/>
              </a:spcAft>
            </a:pPr>
            <a:r>
              <a:rPr lang="zh-CN" altLang="zh-CN" sz="2800" b="1" dirty="0">
                <a:solidFill>
                  <a:srgbClr val="333333"/>
                </a:solidFill>
                <a:effectLst/>
                <a:latin typeface="+mn-ea"/>
                <a:ea typeface="+mn-ea"/>
                <a:cs typeface="黑体" panose="02010609060101010101" pitchFamily="49" charset="-122"/>
              </a:rPr>
              <a:t>“</a:t>
            </a:r>
            <a:r>
              <a:rPr lang="zh-CN" altLang="zh-CN" sz="2800" b="1" dirty="0">
                <a:solidFill>
                  <a:srgbClr val="333333"/>
                </a:solidFill>
                <a:effectLst/>
                <a:latin typeface="+mn-ea"/>
                <a:ea typeface="+mn-ea"/>
              </a:rPr>
              <a:t>我们确立和坚持马克思主义在意识形态领域指导地位的根本制度，</a:t>
            </a:r>
            <a:r>
              <a:rPr lang="zh-CN" altLang="zh-CN" sz="2800" b="1" dirty="0">
                <a:solidFill>
                  <a:srgbClr val="FF0000"/>
                </a:solidFill>
                <a:effectLst/>
                <a:latin typeface="+mn-ea"/>
                <a:ea typeface="+mn-ea"/>
              </a:rPr>
              <a:t>社会主义核心价值观广泛传播，</a:t>
            </a:r>
            <a:r>
              <a:rPr lang="zh-CN" altLang="zh-CN" sz="2800" b="1" dirty="0">
                <a:solidFill>
                  <a:srgbClr val="333333"/>
                </a:solidFill>
                <a:effectLst/>
                <a:latin typeface="+mn-ea"/>
                <a:ea typeface="+mn-ea"/>
              </a:rPr>
              <a:t>中华优秀传统文化得到创造性转化、创新性发展，文化事业日益繁荣，网络生态持续向好，意识形态领域形势发生全局性、根本性转变。</a:t>
            </a:r>
            <a:r>
              <a:rPr lang="zh-CN" altLang="zh-CN" sz="2800" b="1" dirty="0">
                <a:solidFill>
                  <a:srgbClr val="333333"/>
                </a:solidFill>
                <a:effectLst/>
                <a:latin typeface="+mn-ea"/>
                <a:ea typeface="+mn-ea"/>
                <a:cs typeface="Helvetica" panose="020B0604020202020204" pitchFamily="34" charset="0"/>
              </a:rPr>
              <a:t>”</a:t>
            </a:r>
            <a:endParaRPr lang="en-US" altLang="zh-CN" sz="2800" b="1" dirty="0">
              <a:solidFill>
                <a:srgbClr val="333333"/>
              </a:solidFill>
              <a:effectLst/>
              <a:latin typeface="+mn-ea"/>
              <a:ea typeface="+mn-ea"/>
              <a:cs typeface="Helvetica" panose="020B0604020202020204" pitchFamily="34" charset="0"/>
            </a:endParaRPr>
          </a:p>
          <a:p>
            <a:pPr algn="l">
              <a:lnSpc>
                <a:spcPct val="100000"/>
              </a:lnSpc>
              <a:spcBef>
                <a:spcPts val="0"/>
              </a:spcBef>
              <a:spcAft>
                <a:spcPts val="0"/>
              </a:spcAft>
            </a:pPr>
            <a:r>
              <a:rPr lang="en-US" altLang="zh-CN" sz="2800" b="1" dirty="0">
                <a:solidFill>
                  <a:srgbClr val="333333"/>
                </a:solidFill>
                <a:latin typeface="+mn-ea"/>
                <a:ea typeface="+mn-ea"/>
                <a:cs typeface="Helvetica" panose="020B0604020202020204" pitchFamily="34" charset="0"/>
              </a:rPr>
              <a:t>                             </a:t>
            </a:r>
          </a:p>
          <a:p>
            <a:pPr algn="l">
              <a:lnSpc>
                <a:spcPct val="100000"/>
              </a:lnSpc>
              <a:spcBef>
                <a:spcPts val="0"/>
              </a:spcBef>
              <a:spcAft>
                <a:spcPts val="0"/>
              </a:spcAft>
            </a:pPr>
            <a:r>
              <a:rPr lang="en-US" altLang="zh-CN" dirty="0">
                <a:effectLst/>
                <a:latin typeface="+mn-ea"/>
                <a:cs typeface="Helvetica" panose="020B0604020202020204" pitchFamily="34" charset="0"/>
              </a:rPr>
              <a:t>                                                                    </a:t>
            </a:r>
            <a:r>
              <a:rPr lang="en-US" altLang="zh-CN" dirty="0">
                <a:effectLst/>
                <a:latin typeface="楷体" panose="02010609060101010101" pitchFamily="49" charset="-122"/>
                <a:ea typeface="楷体" panose="02010609060101010101" pitchFamily="49" charset="-122"/>
                <a:cs typeface="Helvetica" panose="020B0604020202020204" pitchFamily="34" charset="0"/>
              </a:rPr>
              <a:t>—《</a:t>
            </a:r>
            <a:r>
              <a:rPr lang="zh-CN" altLang="zh-CN" dirty="0">
                <a:effectLst/>
                <a:latin typeface="楷体" panose="02010609060101010101" pitchFamily="49" charset="-122"/>
                <a:ea typeface="楷体" panose="02010609060101010101" pitchFamily="49" charset="-122"/>
                <a:cs typeface="黑体" panose="02010609060101010101" pitchFamily="49" charset="-122"/>
              </a:rPr>
              <a:t>中国共产党第二十次全国代表大会报告</a:t>
            </a:r>
            <a:r>
              <a:rPr lang="en-US" altLang="zh-CN" dirty="0">
                <a:effectLst/>
                <a:latin typeface="楷体" panose="02010609060101010101" pitchFamily="49" charset="-122"/>
                <a:ea typeface="楷体" panose="02010609060101010101" pitchFamily="49" charset="-122"/>
                <a:cs typeface="黑体" panose="02010609060101010101" pitchFamily="49" charset="-122"/>
              </a:rPr>
              <a:t>》</a:t>
            </a:r>
          </a:p>
          <a:p>
            <a:pPr algn="l">
              <a:lnSpc>
                <a:spcPct val="100000"/>
              </a:lnSpc>
              <a:spcBef>
                <a:spcPts val="0"/>
              </a:spcBef>
              <a:spcAft>
                <a:spcPts val="0"/>
              </a:spcAft>
            </a:pPr>
            <a:r>
              <a:rPr lang="en-US" altLang="zh-CN" dirty="0">
                <a:latin typeface="楷体" panose="02010609060101010101" pitchFamily="49" charset="-122"/>
                <a:ea typeface="楷体" panose="02010609060101010101" pitchFamily="49" charset="-122"/>
                <a:cs typeface="华文中宋" panose="02010600040101010101" charset="-122"/>
                <a:sym typeface="+mn-ea"/>
              </a:rPr>
              <a:t>                                                          </a:t>
            </a:r>
            <a:r>
              <a:rPr lang="zh-CN" altLang="en-US" dirty="0">
                <a:latin typeface="楷体" panose="02010609060101010101" pitchFamily="49" charset="-122"/>
                <a:ea typeface="楷体" panose="02010609060101010101" pitchFamily="49" charset="-122"/>
                <a:cs typeface="华文中宋" panose="02010600040101010101" charset="-122"/>
                <a:sym typeface="+mn-ea"/>
              </a:rPr>
              <a:t>（</a:t>
            </a:r>
            <a:r>
              <a:rPr lang="en-US" altLang="zh-CN" dirty="0">
                <a:latin typeface="楷体" panose="02010609060101010101" pitchFamily="49" charset="-122"/>
                <a:ea typeface="楷体" panose="02010609060101010101" pitchFamily="49" charset="-122"/>
                <a:cs typeface="华文中宋" panose="02010600040101010101" charset="-122"/>
                <a:sym typeface="+mn-ea"/>
              </a:rPr>
              <a:t>2022</a:t>
            </a:r>
            <a:r>
              <a:rPr lang="zh-CN" altLang="en-US" dirty="0">
                <a:latin typeface="楷体" panose="02010609060101010101" pitchFamily="49" charset="-122"/>
                <a:ea typeface="楷体" panose="02010609060101010101" pitchFamily="49" charset="-122"/>
                <a:cs typeface="华文中宋" panose="02010600040101010101" charset="-122"/>
                <a:sym typeface="+mn-ea"/>
              </a:rPr>
              <a:t>年</a:t>
            </a:r>
            <a:r>
              <a:rPr lang="en-US" altLang="zh-CN" dirty="0">
                <a:latin typeface="楷体" panose="02010609060101010101" pitchFamily="49" charset="-122"/>
                <a:ea typeface="楷体" panose="02010609060101010101" pitchFamily="49" charset="-122"/>
                <a:cs typeface="华文中宋" panose="02010600040101010101" charset="-122"/>
                <a:sym typeface="+mn-ea"/>
              </a:rPr>
              <a:t>10</a:t>
            </a:r>
            <a:r>
              <a:rPr lang="zh-CN" altLang="en-US" dirty="0">
                <a:latin typeface="楷体" panose="02010609060101010101" pitchFamily="49" charset="-122"/>
                <a:ea typeface="楷体" panose="02010609060101010101" pitchFamily="49" charset="-122"/>
                <a:cs typeface="华文中宋" panose="02010600040101010101" charset="-122"/>
                <a:sym typeface="+mn-ea"/>
              </a:rPr>
              <a:t>月</a:t>
            </a:r>
            <a:r>
              <a:rPr lang="en-US" altLang="zh-CN" dirty="0">
                <a:latin typeface="楷体" panose="02010609060101010101" pitchFamily="49" charset="-122"/>
                <a:ea typeface="楷体" panose="02010609060101010101" pitchFamily="49" charset="-122"/>
                <a:cs typeface="华文中宋" panose="02010600040101010101" charset="-122"/>
                <a:sym typeface="+mn-ea"/>
              </a:rPr>
              <a:t>16</a:t>
            </a:r>
            <a:r>
              <a:rPr lang="zh-CN" altLang="en-US" dirty="0">
                <a:latin typeface="楷体" panose="02010609060101010101" pitchFamily="49" charset="-122"/>
                <a:ea typeface="楷体" panose="02010609060101010101" pitchFamily="49" charset="-122"/>
                <a:cs typeface="华文中宋" panose="02010600040101010101" charset="-122"/>
                <a:sym typeface="+mn-ea"/>
              </a:rPr>
              <a:t>日）</a:t>
            </a:r>
          </a:p>
        </p:txBody>
      </p:sp>
    </p:spTree>
    <p:custDataLst>
      <p:tags r:id="rId1"/>
    </p:custDataLst>
    <p:extLst>
      <p:ext uri="{BB962C8B-B14F-4D97-AF65-F5344CB8AC3E}">
        <p14:creationId xmlns:p14="http://schemas.microsoft.com/office/powerpoint/2010/main" val="1600635407"/>
      </p:ext>
    </p:extLst>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2"/>
            </p:custDataLst>
          </p:nvPr>
        </p:nvSpPr>
        <p:spPr>
          <a:xfrm>
            <a:off x="1981200" y="1373188"/>
            <a:ext cx="8077200" cy="703262"/>
          </a:xfrm>
          <a:prstGeom prst="rect">
            <a:avLst/>
          </a:prstGeom>
          <a:noFill/>
        </p:spPr>
        <p:txBody>
          <a:bodyPr lIns="63500" tIns="25400" rIns="63500" bIns="25400" anchor="ctr">
            <a:normAutofit/>
          </a:bodyPr>
          <a:lstStyle/>
          <a:p>
            <a:pPr eaLnBrk="1" hangingPunct="1">
              <a:spcBef>
                <a:spcPts val="0"/>
              </a:spcBef>
              <a:spcAft>
                <a:spcPts val="0"/>
              </a:spcAft>
              <a:buSzPct val="100000"/>
              <a:buFont typeface="Arial" panose="020B0604020202020204" pitchFamily="34" charset="0"/>
              <a:buNone/>
              <a:defRPr/>
            </a:pPr>
            <a:endParaRPr lang="zh-CN" altLang="en-US" sz="3600" b="1" spc="240" dirty="0">
              <a:solidFill>
                <a:schemeClr val="accent1">
                  <a:lumMod val="75000"/>
                </a:schemeClr>
              </a:solidFill>
              <a:latin typeface="微软雅黑" panose="020B0503020204020204" pitchFamily="34" charset="-122"/>
              <a:ea typeface="微软雅黑" panose="020B0503020204020204" pitchFamily="34" charset="-122"/>
              <a:sym typeface="+mn-lt"/>
            </a:endParaRPr>
          </a:p>
        </p:txBody>
      </p:sp>
      <p:sp>
        <p:nvSpPr>
          <p:cNvPr id="8" name="矩形 7">
            <a:extLst>
              <a:ext uri="{FF2B5EF4-FFF2-40B4-BE49-F238E27FC236}">
                <a16:creationId xmlns:a16="http://schemas.microsoft.com/office/drawing/2014/main" id="{FB448591-44AA-9E95-E752-C081D4361891}"/>
              </a:ext>
            </a:extLst>
          </p:cNvPr>
          <p:cNvSpPr/>
          <p:nvPr/>
        </p:nvSpPr>
        <p:spPr>
          <a:xfrm>
            <a:off x="537421" y="22764"/>
            <a:ext cx="11031889" cy="6356350"/>
          </a:xfrm>
          <a:prstGeom prst="rect">
            <a:avLst/>
          </a:prstGeom>
          <a:pattFill prst="pct20">
            <a:fgClr>
              <a:srgbClr val="D7E7F5"/>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pic>
        <p:nvPicPr>
          <p:cNvPr id="12" name="图片 11">
            <a:extLst>
              <a:ext uri="{FF2B5EF4-FFF2-40B4-BE49-F238E27FC236}">
                <a16:creationId xmlns:a16="http://schemas.microsoft.com/office/drawing/2014/main" id="{AE61B95D-F457-8A38-A138-BF3775588EB3}"/>
              </a:ext>
            </a:extLst>
          </p:cNvPr>
          <p:cNvPicPr>
            <a:picLocks noChangeAspect="1"/>
          </p:cNvPicPr>
          <p:nvPr/>
        </p:nvPicPr>
        <p:blipFill rotWithShape="1">
          <a:blip r:embed="rId5" cstate="print">
            <a:duotone>
              <a:schemeClr val="accent5">
                <a:shade val="45000"/>
                <a:satMod val="135000"/>
              </a:schemeClr>
              <a:prstClr val="white"/>
            </a:duotone>
            <a:extLst>
              <a:ext uri="{BEBA8EAE-BF5A-486C-A8C5-ECC9F3942E4B}">
                <a14:imgProps xmlns:a14="http://schemas.microsoft.com/office/drawing/2010/main">
                  <a14:imgLayer r:embed="rId6">
                    <a14:imgEffect>
                      <a14:brightnessContrast contrast="20000"/>
                    </a14:imgEffect>
                    <a14:imgEffect>
                      <a14:colorTemperature colorTemp="4700"/>
                    </a14:imgEffect>
                  </a14:imgLayer>
                </a14:imgProps>
              </a:ext>
              <a:ext uri="{28A0092B-C50C-407E-A947-70E740481C1C}">
                <a14:useLocalDpi xmlns:a14="http://schemas.microsoft.com/office/drawing/2010/main" val="0"/>
              </a:ext>
            </a:extLst>
          </a:blip>
          <a:srcRect t="1" r="10796" b="37558"/>
          <a:stretch>
            <a:fillRect/>
          </a:stretch>
        </p:blipFill>
        <p:spPr>
          <a:xfrm>
            <a:off x="5202422" y="5369726"/>
            <a:ext cx="7066844" cy="1537064"/>
          </a:xfrm>
          <a:prstGeom prst="rect">
            <a:avLst/>
          </a:prstGeom>
        </p:spPr>
      </p:pic>
      <p:pic>
        <p:nvPicPr>
          <p:cNvPr id="14" name="图片 13">
            <a:extLst>
              <a:ext uri="{FF2B5EF4-FFF2-40B4-BE49-F238E27FC236}">
                <a16:creationId xmlns:a16="http://schemas.microsoft.com/office/drawing/2014/main" id="{C27D5A08-FE6F-AB9C-D851-42E651D0E5B7}"/>
              </a:ext>
            </a:extLst>
          </p:cNvPr>
          <p:cNvPicPr>
            <a:picLocks noChangeAspect="1"/>
          </p:cNvPicPr>
          <p:nvPr/>
        </p:nvPicPr>
        <p:blipFill rotWithShape="1">
          <a:blip r:embed="rId7" cstate="print">
            <a:duotone>
              <a:schemeClr val="accent5">
                <a:shade val="45000"/>
                <a:satMod val="135000"/>
              </a:schemeClr>
              <a:prstClr val="white"/>
            </a:duotone>
            <a:extLst>
              <a:ext uri="{28A0092B-C50C-407E-A947-70E740481C1C}">
                <a14:useLocalDpi xmlns:a14="http://schemas.microsoft.com/office/drawing/2010/main" val="0"/>
              </a:ext>
            </a:extLst>
          </a:blip>
          <a:srcRect l="29382" b="11300"/>
          <a:stretch>
            <a:fillRect/>
          </a:stretch>
        </p:blipFill>
        <p:spPr>
          <a:xfrm>
            <a:off x="3346510" y="4147800"/>
            <a:ext cx="4253207" cy="1660002"/>
          </a:xfrm>
          <a:prstGeom prst="rect">
            <a:avLst/>
          </a:prstGeom>
        </p:spPr>
      </p:pic>
      <p:sp>
        <p:nvSpPr>
          <p:cNvPr id="15" name="文本框 14">
            <a:extLst>
              <a:ext uri="{FF2B5EF4-FFF2-40B4-BE49-F238E27FC236}">
                <a16:creationId xmlns:a16="http://schemas.microsoft.com/office/drawing/2014/main" id="{A456BC00-8C52-DDB5-161B-4AF1ECB4A018}"/>
              </a:ext>
            </a:extLst>
          </p:cNvPr>
          <p:cNvSpPr txBox="1"/>
          <p:nvPr/>
        </p:nvSpPr>
        <p:spPr>
          <a:xfrm>
            <a:off x="660936" y="1043492"/>
            <a:ext cx="492442" cy="5262979"/>
          </a:xfrm>
          <a:prstGeom prst="rect">
            <a:avLst/>
          </a:prstGeom>
          <a:solidFill>
            <a:schemeClr val="accent1">
              <a:lumMod val="40000"/>
              <a:lumOff val="60000"/>
            </a:schemeClr>
          </a:solidFill>
          <a:ln w="28575">
            <a:solidFill>
              <a:schemeClr val="accent1">
                <a:lumMod val="60000"/>
                <a:lumOff val="40000"/>
              </a:schemeClr>
            </a:solidFill>
          </a:ln>
        </p:spPr>
        <p:txBody>
          <a:bodyPr wrap="square" rtlCol="0">
            <a:spAutoFit/>
          </a:bodyPr>
          <a:lstStyle/>
          <a:p>
            <a:r>
              <a:rPr lang="zh-CN" altLang="en-US" sz="2400" b="1" dirty="0">
                <a:latin typeface="微软雅黑" panose="020B0503020204020204" pitchFamily="34" charset="-122"/>
                <a:ea typeface="微软雅黑" panose="020B0503020204020204" pitchFamily="34" charset="-122"/>
                <a:sym typeface="+mn-ea"/>
              </a:rPr>
              <a:t>社会主义核心价值观的显著特征</a:t>
            </a:r>
          </a:p>
        </p:txBody>
      </p:sp>
      <p:cxnSp>
        <p:nvCxnSpPr>
          <p:cNvPr id="16" name="肘形连接符 3">
            <a:extLst>
              <a:ext uri="{FF2B5EF4-FFF2-40B4-BE49-F238E27FC236}">
                <a16:creationId xmlns:a16="http://schemas.microsoft.com/office/drawing/2014/main" id="{B318C434-AD58-1D2E-B3C5-13EB652DB0B5}"/>
              </a:ext>
            </a:extLst>
          </p:cNvPr>
          <p:cNvCxnSpPr>
            <a:stCxn id="23" idx="3"/>
            <a:endCxn id="17" idx="1"/>
          </p:cNvCxnSpPr>
          <p:nvPr/>
        </p:nvCxnSpPr>
        <p:spPr>
          <a:xfrm flipV="1">
            <a:off x="1739124" y="2038346"/>
            <a:ext cx="166207" cy="1790794"/>
          </a:xfrm>
          <a:prstGeom prst="bentConnector3">
            <a:avLst>
              <a:gd name="adj1" fmla="val 50000"/>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2866C6A7-596C-7444-1FDA-8E2998B88563}"/>
              </a:ext>
            </a:extLst>
          </p:cNvPr>
          <p:cNvSpPr txBox="1"/>
          <p:nvPr/>
        </p:nvSpPr>
        <p:spPr>
          <a:xfrm>
            <a:off x="1905331" y="1817388"/>
            <a:ext cx="1045651" cy="441916"/>
          </a:xfrm>
          <a:prstGeom prst="rect">
            <a:avLst/>
          </a:prstGeom>
          <a:solidFill>
            <a:srgbClr val="FF0000"/>
          </a:solidFill>
        </p:spPr>
        <p:txBody>
          <a:bodyPr wrap="square" rtlCol="0">
            <a:spAutoFit/>
          </a:bodyPr>
          <a:lstStyle/>
          <a:p>
            <a:pPr algn="ctr" defTabSz="412750" hangingPunct="0">
              <a:lnSpc>
                <a:spcPct val="125000"/>
              </a:lnSpc>
              <a:spcBef>
                <a:spcPts val="0"/>
              </a:spcBef>
              <a:spcAft>
                <a:spcPts val="0"/>
              </a:spcAft>
              <a:defRPr sz="2000" b="0">
                <a:solidFill>
                  <a:srgbClr val="1C1F25"/>
                </a:solidFill>
                <a:latin typeface="Roboto Bold"/>
                <a:ea typeface="Roboto Bold"/>
                <a:cs typeface="Roboto Bold"/>
                <a:sym typeface="Roboto Bold"/>
              </a:defRPr>
            </a:pPr>
            <a:r>
              <a:rPr lang="zh-CN" altLang="en-US" sz="2000" b="1" dirty="0">
                <a:solidFill>
                  <a:schemeClr val="bg1"/>
                </a:solidFill>
                <a:latin typeface="微软雅黑" panose="020B0503020204020204" pitchFamily="34" charset="-122"/>
                <a:ea typeface="微软雅黑" panose="020B0503020204020204" pitchFamily="34" charset="-122"/>
                <a:sym typeface="Roboto Light" panose="02000000000000000000"/>
              </a:rPr>
              <a:t>先进性</a:t>
            </a:r>
          </a:p>
        </p:txBody>
      </p:sp>
      <p:cxnSp>
        <p:nvCxnSpPr>
          <p:cNvPr id="18" name="肘形连接符 5">
            <a:extLst>
              <a:ext uri="{FF2B5EF4-FFF2-40B4-BE49-F238E27FC236}">
                <a16:creationId xmlns:a16="http://schemas.microsoft.com/office/drawing/2014/main" id="{F79E838A-4E45-547E-0B1C-FF39478EFBDF}"/>
              </a:ext>
            </a:extLst>
          </p:cNvPr>
          <p:cNvCxnSpPr>
            <a:stCxn id="23" idx="3"/>
            <a:endCxn id="20" idx="1"/>
          </p:cNvCxnSpPr>
          <p:nvPr/>
        </p:nvCxnSpPr>
        <p:spPr>
          <a:xfrm>
            <a:off x="1739124" y="3829140"/>
            <a:ext cx="184660" cy="1610598"/>
          </a:xfrm>
          <a:prstGeom prst="bentConnector3">
            <a:avLst>
              <a:gd name="adj1" fmla="val 50000"/>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EED57601-A78C-147D-5358-C9E7946A8D45}"/>
              </a:ext>
            </a:extLst>
          </p:cNvPr>
          <p:cNvSpPr txBox="1"/>
          <p:nvPr/>
        </p:nvSpPr>
        <p:spPr>
          <a:xfrm>
            <a:off x="1934356" y="3535361"/>
            <a:ext cx="967817" cy="338554"/>
          </a:xfrm>
          <a:prstGeom prst="rect">
            <a:avLst/>
          </a:prstGeom>
          <a:solidFill>
            <a:schemeClr val="accent6">
              <a:lumMod val="75000"/>
            </a:schemeClr>
          </a:solid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Roboto Light" panose="02000000000000000000"/>
              </a:rPr>
              <a:t>人民性</a:t>
            </a:r>
          </a:p>
        </p:txBody>
      </p:sp>
      <p:sp>
        <p:nvSpPr>
          <p:cNvPr id="20" name="文本框 19">
            <a:extLst>
              <a:ext uri="{FF2B5EF4-FFF2-40B4-BE49-F238E27FC236}">
                <a16:creationId xmlns:a16="http://schemas.microsoft.com/office/drawing/2014/main" id="{762E44A3-FA07-3235-6B18-9485E0209BD9}"/>
              </a:ext>
            </a:extLst>
          </p:cNvPr>
          <p:cNvSpPr txBox="1"/>
          <p:nvPr/>
        </p:nvSpPr>
        <p:spPr>
          <a:xfrm>
            <a:off x="1923784" y="5239683"/>
            <a:ext cx="1035004" cy="400110"/>
          </a:xfrm>
          <a:prstGeom prst="rect">
            <a:avLst/>
          </a:prstGeom>
          <a:solidFill>
            <a:srgbClr val="FF0000"/>
          </a:solid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Roboto Light" panose="02000000000000000000"/>
              </a:rPr>
              <a:t>真实性</a:t>
            </a:r>
          </a:p>
        </p:txBody>
      </p:sp>
      <p:grpSp>
        <p:nvGrpSpPr>
          <p:cNvPr id="21" name="组合 20">
            <a:extLst>
              <a:ext uri="{FF2B5EF4-FFF2-40B4-BE49-F238E27FC236}">
                <a16:creationId xmlns:a16="http://schemas.microsoft.com/office/drawing/2014/main" id="{74286CF7-6C92-2256-72F2-0D33A881FBBE}"/>
              </a:ext>
            </a:extLst>
          </p:cNvPr>
          <p:cNvGrpSpPr/>
          <p:nvPr/>
        </p:nvGrpSpPr>
        <p:grpSpPr>
          <a:xfrm>
            <a:off x="1246681" y="3148308"/>
            <a:ext cx="492443" cy="1288473"/>
            <a:chOff x="1062995" y="2956012"/>
            <a:chExt cx="492443" cy="1288473"/>
          </a:xfrm>
        </p:grpSpPr>
        <p:sp>
          <p:nvSpPr>
            <p:cNvPr id="22" name="矩形: 圆顶角 21">
              <a:extLst>
                <a:ext uri="{FF2B5EF4-FFF2-40B4-BE49-F238E27FC236}">
                  <a16:creationId xmlns:a16="http://schemas.microsoft.com/office/drawing/2014/main" id="{CAE92649-7A40-55FB-2DCF-D88C10281F3C}"/>
                </a:ext>
              </a:extLst>
            </p:cNvPr>
            <p:cNvSpPr/>
            <p:nvPr/>
          </p:nvSpPr>
          <p:spPr>
            <a:xfrm rot="5400000">
              <a:off x="677585" y="3450601"/>
              <a:ext cx="1288473" cy="299295"/>
            </a:xfrm>
            <a:prstGeom prst="round2Same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22">
              <a:extLst>
                <a:ext uri="{FF2B5EF4-FFF2-40B4-BE49-F238E27FC236}">
                  <a16:creationId xmlns:a16="http://schemas.microsoft.com/office/drawing/2014/main" id="{DA976D04-7CBC-5172-6291-1D9C09BB2A55}"/>
                </a:ext>
              </a:extLst>
            </p:cNvPr>
            <p:cNvSpPr txBox="1"/>
            <p:nvPr/>
          </p:nvSpPr>
          <p:spPr>
            <a:xfrm>
              <a:off x="1062995" y="3084128"/>
              <a:ext cx="492443" cy="1105431"/>
            </a:xfrm>
            <a:prstGeom prst="rect">
              <a:avLst/>
            </a:prstGeom>
            <a:noFill/>
          </p:spPr>
          <p:txBody>
            <a:bodyPr vert="eaVert" wrap="none" rtlCol="0">
              <a:spAutoFit/>
            </a:bodyPr>
            <a:lstStyle/>
            <a:p>
              <a:r>
                <a:rPr lang="zh-CN" altLang="en-US" sz="2000" b="1" dirty="0">
                  <a:solidFill>
                    <a:schemeClr val="bg1"/>
                  </a:solidFill>
                  <a:latin typeface="楷体" panose="02010609060101010101" pitchFamily="49" charset="-122"/>
                  <a:ea typeface="楷体" panose="02010609060101010101" pitchFamily="49" charset="-122"/>
                </a:rPr>
                <a:t>为什么？</a:t>
              </a:r>
            </a:p>
          </p:txBody>
        </p:sp>
      </p:grpSp>
      <p:cxnSp>
        <p:nvCxnSpPr>
          <p:cNvPr id="24" name="直接连接符 23">
            <a:extLst>
              <a:ext uri="{FF2B5EF4-FFF2-40B4-BE49-F238E27FC236}">
                <a16:creationId xmlns:a16="http://schemas.microsoft.com/office/drawing/2014/main" id="{A5313A2B-1A7B-8549-24B6-42EB68CE7232}"/>
              </a:ext>
            </a:extLst>
          </p:cNvPr>
          <p:cNvCxnSpPr/>
          <p:nvPr/>
        </p:nvCxnSpPr>
        <p:spPr>
          <a:xfrm flipV="1">
            <a:off x="1136678" y="3873914"/>
            <a:ext cx="163827" cy="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CCC50372-E98B-0545-ECE3-5E5225023D23}"/>
              </a:ext>
            </a:extLst>
          </p:cNvPr>
          <p:cNvSpPr txBox="1"/>
          <p:nvPr/>
        </p:nvSpPr>
        <p:spPr>
          <a:xfrm>
            <a:off x="3315992" y="3535361"/>
            <a:ext cx="3906416" cy="400110"/>
          </a:xfrm>
          <a:prstGeom prst="rect">
            <a:avLst/>
          </a:prstGeom>
          <a:solidFill>
            <a:schemeClr val="bg1">
              <a:lumMod val="75000"/>
            </a:schemeClr>
          </a:solidFill>
        </p:spPr>
        <p:txBody>
          <a:bodyPr wrap="square">
            <a:spAutoFit/>
          </a:bodyPr>
          <a:lstStyle/>
          <a:p>
            <a:pPr algn="ctr"/>
            <a:r>
              <a:rPr lang="zh-CN" altLang="en-US" sz="2000" b="1" dirty="0">
                <a:latin typeface="华文中宋" panose="02010600040101010101" charset="-122"/>
                <a:ea typeface="华文中宋" panose="02010600040101010101" charset="-122"/>
                <a:cs typeface="华文中宋" panose="02010600040101010101" charset="-122"/>
              </a:rPr>
              <a:t>彰显人民至上的价值立场      </a:t>
            </a:r>
            <a:endParaRPr lang="zh-CN" altLang="en-US" sz="2000" dirty="0"/>
          </a:p>
        </p:txBody>
      </p:sp>
      <p:sp>
        <p:nvSpPr>
          <p:cNvPr id="26" name="文本框 25">
            <a:extLst>
              <a:ext uri="{FF2B5EF4-FFF2-40B4-BE49-F238E27FC236}">
                <a16:creationId xmlns:a16="http://schemas.microsoft.com/office/drawing/2014/main" id="{811EBA33-3515-6602-D66C-0888E8CF35DD}"/>
              </a:ext>
            </a:extLst>
          </p:cNvPr>
          <p:cNvSpPr txBox="1"/>
          <p:nvPr/>
        </p:nvSpPr>
        <p:spPr>
          <a:xfrm>
            <a:off x="3165785" y="1821403"/>
            <a:ext cx="4149336" cy="400110"/>
          </a:xfrm>
          <a:prstGeom prst="rect">
            <a:avLst/>
          </a:prstGeom>
          <a:solidFill>
            <a:schemeClr val="bg1">
              <a:lumMod val="75000"/>
            </a:schemeClr>
          </a:solidFill>
        </p:spPr>
        <p:txBody>
          <a:bodyPr wrap="square">
            <a:spAutoFit/>
          </a:bodyPr>
          <a:lstStyle/>
          <a:p>
            <a:r>
              <a:rPr lang="zh-CN" altLang="en-US" sz="2000" b="1" dirty="0">
                <a:latin typeface="华文中宋" panose="02010600040101010101" charset="-122"/>
                <a:ea typeface="华文中宋" panose="02010600040101010101" charset="-122"/>
                <a:cs typeface="华文中宋" panose="02010600040101010101" charset="-122"/>
              </a:rPr>
              <a:t>反映人类社会发展进步的价值理念</a:t>
            </a:r>
            <a:endParaRPr lang="zh-CN" altLang="en-US" sz="2000" dirty="0"/>
          </a:p>
        </p:txBody>
      </p:sp>
      <p:sp>
        <p:nvSpPr>
          <p:cNvPr id="27" name="文本框 26">
            <a:extLst>
              <a:ext uri="{FF2B5EF4-FFF2-40B4-BE49-F238E27FC236}">
                <a16:creationId xmlns:a16="http://schemas.microsoft.com/office/drawing/2014/main" id="{3311EDD7-5D60-B2C0-A62A-B13FE0368CDE}"/>
              </a:ext>
            </a:extLst>
          </p:cNvPr>
          <p:cNvSpPr txBox="1"/>
          <p:nvPr/>
        </p:nvSpPr>
        <p:spPr>
          <a:xfrm>
            <a:off x="3279477" y="5232129"/>
            <a:ext cx="4035644" cy="400110"/>
          </a:xfrm>
          <a:prstGeom prst="rect">
            <a:avLst/>
          </a:prstGeom>
          <a:solidFill>
            <a:schemeClr val="bg1">
              <a:lumMod val="75000"/>
            </a:schemeClr>
          </a:solidFill>
        </p:spPr>
        <p:txBody>
          <a:bodyPr wrap="square">
            <a:spAutoFit/>
          </a:bodyPr>
          <a:lstStyle/>
          <a:p>
            <a:pPr algn="ctr"/>
            <a:r>
              <a:rPr lang="zh-CN" altLang="en-US" sz="2000" b="1" dirty="0">
                <a:latin typeface="华文中宋" panose="02010600040101010101" charset="-122"/>
                <a:ea typeface="华文中宋" panose="02010600040101010101" charset="-122"/>
                <a:cs typeface="华文中宋" panose="02010600040101010101" charset="-122"/>
              </a:rPr>
              <a:t>因真实可信而具有强大的道义力量</a:t>
            </a:r>
            <a:endParaRPr lang="zh-CN" altLang="en-US" sz="2000" dirty="0"/>
          </a:p>
        </p:txBody>
      </p:sp>
      <p:cxnSp>
        <p:nvCxnSpPr>
          <p:cNvPr id="28" name="直接箭头连接符 27">
            <a:extLst>
              <a:ext uri="{FF2B5EF4-FFF2-40B4-BE49-F238E27FC236}">
                <a16:creationId xmlns:a16="http://schemas.microsoft.com/office/drawing/2014/main" id="{1C090BCA-6975-DED9-ABE0-8A09D624C82B}"/>
              </a:ext>
            </a:extLst>
          </p:cNvPr>
          <p:cNvCxnSpPr>
            <a:cxnSpLocks/>
          </p:cNvCxnSpPr>
          <p:nvPr/>
        </p:nvCxnSpPr>
        <p:spPr>
          <a:xfrm>
            <a:off x="2989987" y="2046524"/>
            <a:ext cx="168654" cy="0"/>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A5B58C83-7B24-7D95-CED4-2A67753B1436}"/>
              </a:ext>
            </a:extLst>
          </p:cNvPr>
          <p:cNvSpPr txBox="1"/>
          <p:nvPr/>
        </p:nvSpPr>
        <p:spPr>
          <a:xfrm>
            <a:off x="1938924" y="3535361"/>
            <a:ext cx="967817" cy="400110"/>
          </a:xfrm>
          <a:prstGeom prst="rect">
            <a:avLst/>
          </a:prstGeom>
          <a:solidFill>
            <a:srgbClr val="FF0000"/>
          </a:solid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Roboto Light" panose="02000000000000000000"/>
              </a:rPr>
              <a:t>人民性</a:t>
            </a:r>
          </a:p>
        </p:txBody>
      </p:sp>
      <p:cxnSp>
        <p:nvCxnSpPr>
          <p:cNvPr id="30" name="直接箭头连接符 29">
            <a:extLst>
              <a:ext uri="{FF2B5EF4-FFF2-40B4-BE49-F238E27FC236}">
                <a16:creationId xmlns:a16="http://schemas.microsoft.com/office/drawing/2014/main" id="{AEF52BD0-9DEC-D596-39D2-A1EC135FA7BA}"/>
              </a:ext>
            </a:extLst>
          </p:cNvPr>
          <p:cNvCxnSpPr>
            <a:cxnSpLocks/>
          </p:cNvCxnSpPr>
          <p:nvPr/>
        </p:nvCxnSpPr>
        <p:spPr>
          <a:xfrm>
            <a:off x="2989987" y="3792545"/>
            <a:ext cx="289489" cy="0"/>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a:extLst>
              <a:ext uri="{FF2B5EF4-FFF2-40B4-BE49-F238E27FC236}">
                <a16:creationId xmlns:a16="http://schemas.microsoft.com/office/drawing/2014/main" id="{E1E76819-8C6F-B9F7-FD81-23A98E6D117B}"/>
              </a:ext>
            </a:extLst>
          </p:cNvPr>
          <p:cNvCxnSpPr>
            <a:cxnSpLocks/>
          </p:cNvCxnSpPr>
          <p:nvPr/>
        </p:nvCxnSpPr>
        <p:spPr>
          <a:xfrm>
            <a:off x="2956930" y="5405613"/>
            <a:ext cx="337788" cy="856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4BF981AD-449E-8453-C77F-C027F36D9F29}"/>
              </a:ext>
            </a:extLst>
          </p:cNvPr>
          <p:cNvSpPr txBox="1"/>
          <p:nvPr/>
        </p:nvSpPr>
        <p:spPr>
          <a:xfrm>
            <a:off x="7638333" y="3392029"/>
            <a:ext cx="3585266" cy="441916"/>
          </a:xfrm>
          <a:prstGeom prst="rect">
            <a:avLst/>
          </a:prstGeom>
          <a:solidFill>
            <a:schemeClr val="bg1">
              <a:lumMod val="75000"/>
            </a:schemeClr>
          </a:solidFill>
          <a:ln w="28575">
            <a:solidFill>
              <a:schemeClr val="bg1">
                <a:lumMod val="50000"/>
              </a:schemeClr>
            </a:solidFill>
          </a:ln>
        </p:spPr>
        <p:txBody>
          <a:bodyPr wrap="square" rtlCol="0">
            <a:spAutoFit/>
          </a:bodyPr>
          <a:lstStyle/>
          <a:p>
            <a:pPr algn="ctr" defTabSz="412750" hangingPunct="0">
              <a:lnSpc>
                <a:spcPct val="125000"/>
              </a:lnSpc>
              <a:spcBef>
                <a:spcPts val="0"/>
              </a:spcBef>
              <a:spcAft>
                <a:spcPts val="0"/>
              </a:spcAft>
              <a:defRPr sz="2000" b="0">
                <a:solidFill>
                  <a:srgbClr val="1C1F25"/>
                </a:solidFill>
                <a:latin typeface="Roboto Bold"/>
                <a:ea typeface="Roboto Bold"/>
                <a:cs typeface="Roboto Bold"/>
                <a:sym typeface="Roboto Bold"/>
              </a:defRPr>
            </a:pPr>
            <a:r>
              <a:rPr lang="zh-CN" altLang="en-US" kern="0" dirty="0">
                <a:latin typeface="微软雅黑" panose="020B0503020204020204" pitchFamily="34" charset="-122"/>
                <a:ea typeface="微软雅黑" panose="020B0503020204020204" pitchFamily="34" charset="-122"/>
                <a:sym typeface="Roboto Light" panose="02000000000000000000"/>
              </a:rPr>
              <a:t>尊重人民群众历史主体地位</a:t>
            </a:r>
          </a:p>
        </p:txBody>
      </p:sp>
      <p:sp>
        <p:nvSpPr>
          <p:cNvPr id="33" name="文本框 32">
            <a:extLst>
              <a:ext uri="{FF2B5EF4-FFF2-40B4-BE49-F238E27FC236}">
                <a16:creationId xmlns:a16="http://schemas.microsoft.com/office/drawing/2014/main" id="{1EB55211-E5D2-D964-B38B-C3895890B4EC}"/>
              </a:ext>
            </a:extLst>
          </p:cNvPr>
          <p:cNvSpPr txBox="1"/>
          <p:nvPr/>
        </p:nvSpPr>
        <p:spPr>
          <a:xfrm>
            <a:off x="7638334" y="3790153"/>
            <a:ext cx="3574990" cy="441916"/>
          </a:xfrm>
          <a:prstGeom prst="rect">
            <a:avLst/>
          </a:prstGeom>
          <a:solidFill>
            <a:schemeClr val="bg1">
              <a:lumMod val="75000"/>
            </a:schemeClr>
          </a:solidFill>
          <a:ln w="28575">
            <a:solidFill>
              <a:schemeClr val="bg1">
                <a:lumMod val="50000"/>
              </a:schemeClr>
            </a:solidFill>
          </a:ln>
        </p:spPr>
        <p:txBody>
          <a:bodyPr wrap="square" rtlCol="0">
            <a:spAutoFit/>
          </a:bodyPr>
          <a:lstStyle/>
          <a:p>
            <a:pPr algn="ctr" defTabSz="412750" hangingPunct="0">
              <a:lnSpc>
                <a:spcPct val="125000"/>
              </a:lnSpc>
              <a:spcBef>
                <a:spcPts val="0"/>
              </a:spcBef>
              <a:spcAft>
                <a:spcPts val="0"/>
              </a:spcAft>
              <a:defRPr sz="2000" b="0">
                <a:solidFill>
                  <a:srgbClr val="1C1F25"/>
                </a:solidFill>
                <a:latin typeface="Roboto Bold"/>
                <a:ea typeface="Roboto Bold"/>
                <a:cs typeface="Roboto Bold"/>
                <a:sym typeface="Roboto Bold"/>
              </a:defRPr>
            </a:pPr>
            <a:r>
              <a:rPr lang="zh-CN" altLang="en-US" kern="0" dirty="0">
                <a:solidFill>
                  <a:srgbClr val="1C1F25"/>
                </a:solidFill>
                <a:latin typeface="微软雅黑" panose="020B0503020204020204" pitchFamily="34" charset="-122"/>
                <a:ea typeface="微软雅黑" panose="020B0503020204020204" pitchFamily="34" charset="-122"/>
                <a:sym typeface="Roboto Light" panose="02000000000000000000"/>
              </a:rPr>
              <a:t>体现以人民为中心价值导向</a:t>
            </a:r>
          </a:p>
        </p:txBody>
      </p:sp>
      <p:sp>
        <p:nvSpPr>
          <p:cNvPr id="34" name="文本框 33">
            <a:extLst>
              <a:ext uri="{FF2B5EF4-FFF2-40B4-BE49-F238E27FC236}">
                <a16:creationId xmlns:a16="http://schemas.microsoft.com/office/drawing/2014/main" id="{C511B638-43E0-D075-4B35-9C122A9B0DE8}"/>
              </a:ext>
            </a:extLst>
          </p:cNvPr>
          <p:cNvSpPr txBox="1"/>
          <p:nvPr/>
        </p:nvSpPr>
        <p:spPr>
          <a:xfrm>
            <a:off x="7638333" y="2300925"/>
            <a:ext cx="3086801" cy="441916"/>
          </a:xfrm>
          <a:prstGeom prst="rect">
            <a:avLst/>
          </a:prstGeom>
          <a:solidFill>
            <a:schemeClr val="bg1">
              <a:lumMod val="75000"/>
            </a:schemeClr>
          </a:solidFill>
          <a:ln w="28575">
            <a:solidFill>
              <a:schemeClr val="bg1">
                <a:lumMod val="50000"/>
              </a:schemeClr>
            </a:solidFill>
          </a:ln>
        </p:spPr>
        <p:txBody>
          <a:bodyPr wrap="square" rtlCol="0">
            <a:spAutoFit/>
          </a:bodyPr>
          <a:lstStyle/>
          <a:p>
            <a:pPr algn="ctr" defTabSz="412750" hangingPunct="0">
              <a:lnSpc>
                <a:spcPct val="125000"/>
              </a:lnSpc>
              <a:spcBef>
                <a:spcPts val="0"/>
              </a:spcBef>
              <a:spcAft>
                <a:spcPts val="0"/>
              </a:spcAft>
              <a:defRPr sz="2000" b="0">
                <a:solidFill>
                  <a:srgbClr val="1C1F25"/>
                </a:solidFill>
                <a:latin typeface="Roboto Bold"/>
                <a:ea typeface="Roboto Bold"/>
                <a:cs typeface="Roboto Bold"/>
                <a:sym typeface="Roboto Bold"/>
              </a:defRPr>
            </a:pPr>
            <a:r>
              <a:rPr lang="zh-CN" altLang="en-US" kern="0" dirty="0">
                <a:solidFill>
                  <a:srgbClr val="1C1F25"/>
                </a:solidFill>
                <a:latin typeface="微软雅黑" panose="020B0503020204020204" pitchFamily="34" charset="-122"/>
                <a:ea typeface="微软雅黑" panose="020B0503020204020204" pitchFamily="34" charset="-122"/>
                <a:sym typeface="Roboto Light" panose="02000000000000000000"/>
              </a:rPr>
              <a:t>吸纳世界有益文明成果</a:t>
            </a:r>
          </a:p>
        </p:txBody>
      </p:sp>
      <p:sp>
        <p:nvSpPr>
          <p:cNvPr id="35" name="文本框 34">
            <a:extLst>
              <a:ext uri="{FF2B5EF4-FFF2-40B4-BE49-F238E27FC236}">
                <a16:creationId xmlns:a16="http://schemas.microsoft.com/office/drawing/2014/main" id="{F26959E0-E636-3606-4358-EFE312E7C4C5}"/>
              </a:ext>
            </a:extLst>
          </p:cNvPr>
          <p:cNvSpPr txBox="1"/>
          <p:nvPr/>
        </p:nvSpPr>
        <p:spPr>
          <a:xfrm>
            <a:off x="7640507" y="1492781"/>
            <a:ext cx="3077483" cy="441916"/>
          </a:xfrm>
          <a:prstGeom prst="rect">
            <a:avLst/>
          </a:prstGeom>
          <a:solidFill>
            <a:schemeClr val="bg1">
              <a:lumMod val="75000"/>
            </a:schemeClr>
          </a:solidFill>
          <a:ln w="28575">
            <a:solidFill>
              <a:schemeClr val="bg1">
                <a:lumMod val="50000"/>
              </a:schemeClr>
            </a:solidFill>
          </a:ln>
        </p:spPr>
        <p:txBody>
          <a:bodyPr wrap="square" rtlCol="0">
            <a:spAutoFit/>
          </a:bodyPr>
          <a:lstStyle/>
          <a:p>
            <a:pPr algn="ctr" defTabSz="412750" hangingPunct="0">
              <a:lnSpc>
                <a:spcPct val="125000"/>
              </a:lnSpc>
              <a:defRPr sz="2000" b="0">
                <a:solidFill>
                  <a:srgbClr val="1C1F25"/>
                </a:solidFill>
                <a:latin typeface="Roboto Bold"/>
                <a:ea typeface="Roboto Bold"/>
                <a:cs typeface="Roboto Bold"/>
                <a:sym typeface="Roboto Bold"/>
              </a:defRPr>
            </a:pPr>
            <a:r>
              <a:rPr lang="zh-CN" altLang="en-US" kern="0" dirty="0">
                <a:solidFill>
                  <a:srgbClr val="1C1F25"/>
                </a:solidFill>
                <a:latin typeface="微软雅黑" panose="020B0503020204020204" pitchFamily="34" charset="-122"/>
                <a:ea typeface="微软雅黑" panose="020B0503020204020204" pitchFamily="34" charset="-122"/>
                <a:sym typeface="Roboto Light" panose="02000000000000000000"/>
              </a:rPr>
              <a:t>体现社会主义本质属性</a:t>
            </a:r>
          </a:p>
        </p:txBody>
      </p:sp>
      <p:sp>
        <p:nvSpPr>
          <p:cNvPr id="37" name="文本框 36">
            <a:extLst>
              <a:ext uri="{FF2B5EF4-FFF2-40B4-BE49-F238E27FC236}">
                <a16:creationId xmlns:a16="http://schemas.microsoft.com/office/drawing/2014/main" id="{E4988867-6C78-927F-A932-07971DBA7E6E}"/>
              </a:ext>
            </a:extLst>
          </p:cNvPr>
          <p:cNvSpPr txBox="1"/>
          <p:nvPr/>
        </p:nvSpPr>
        <p:spPr>
          <a:xfrm>
            <a:off x="7695777" y="4811035"/>
            <a:ext cx="3574990" cy="441916"/>
          </a:xfrm>
          <a:prstGeom prst="rect">
            <a:avLst/>
          </a:prstGeom>
          <a:solidFill>
            <a:schemeClr val="bg1">
              <a:lumMod val="75000"/>
            </a:schemeClr>
          </a:solidFill>
          <a:ln w="28575">
            <a:solidFill>
              <a:schemeClr val="bg1">
                <a:lumMod val="50000"/>
              </a:schemeClr>
            </a:solidFill>
          </a:ln>
        </p:spPr>
        <p:txBody>
          <a:bodyPr wrap="square" rtlCol="0">
            <a:spAutoFit/>
          </a:bodyPr>
          <a:lstStyle/>
          <a:p>
            <a:pPr algn="ctr" defTabSz="412750" hangingPunct="0">
              <a:lnSpc>
                <a:spcPct val="125000"/>
              </a:lnSpc>
              <a:defRPr sz="2000" b="0">
                <a:solidFill>
                  <a:srgbClr val="1C1F25"/>
                </a:solidFill>
                <a:latin typeface="Roboto Bold"/>
                <a:ea typeface="Roboto Bold"/>
                <a:cs typeface="Roboto Bold"/>
                <a:sym typeface="Roboto Bold"/>
              </a:defRPr>
            </a:pPr>
            <a:r>
              <a:rPr lang="zh-CN" altLang="en-US" kern="0" dirty="0">
                <a:solidFill>
                  <a:srgbClr val="1C1F25"/>
                </a:solidFill>
                <a:latin typeface="微软雅黑" panose="020B0503020204020204" pitchFamily="34" charset="-122"/>
                <a:ea typeface="微软雅黑" panose="020B0503020204020204" pitchFamily="34" charset="-122"/>
                <a:sym typeface="Roboto Light" panose="02000000000000000000"/>
              </a:rPr>
              <a:t>社会主义核心价值观真实可信</a:t>
            </a:r>
          </a:p>
        </p:txBody>
      </p:sp>
      <p:sp>
        <p:nvSpPr>
          <p:cNvPr id="38" name="文本框 37">
            <a:extLst>
              <a:ext uri="{FF2B5EF4-FFF2-40B4-BE49-F238E27FC236}">
                <a16:creationId xmlns:a16="http://schemas.microsoft.com/office/drawing/2014/main" id="{400EE5E9-20FC-2733-932C-3502A21C26C2}"/>
              </a:ext>
            </a:extLst>
          </p:cNvPr>
          <p:cNvSpPr txBox="1"/>
          <p:nvPr/>
        </p:nvSpPr>
        <p:spPr>
          <a:xfrm>
            <a:off x="7689029" y="5447476"/>
            <a:ext cx="3534570" cy="441916"/>
          </a:xfrm>
          <a:prstGeom prst="rect">
            <a:avLst/>
          </a:prstGeom>
          <a:solidFill>
            <a:schemeClr val="bg1">
              <a:lumMod val="75000"/>
            </a:schemeClr>
          </a:solidFill>
          <a:ln w="28575">
            <a:solidFill>
              <a:schemeClr val="bg1">
                <a:lumMod val="50000"/>
              </a:schemeClr>
            </a:solidFill>
          </a:ln>
        </p:spPr>
        <p:txBody>
          <a:bodyPr wrap="square" rtlCol="0">
            <a:spAutoFit/>
          </a:bodyPr>
          <a:lstStyle/>
          <a:p>
            <a:pPr algn="ctr" defTabSz="412750" hangingPunct="0">
              <a:lnSpc>
                <a:spcPct val="125000"/>
              </a:lnSpc>
              <a:defRPr sz="2000" b="0">
                <a:solidFill>
                  <a:srgbClr val="1C1F25"/>
                </a:solidFill>
                <a:latin typeface="Roboto Bold"/>
                <a:ea typeface="Roboto Bold"/>
                <a:cs typeface="Roboto Bold"/>
                <a:sym typeface="Roboto Bold"/>
              </a:defRPr>
            </a:pPr>
            <a:r>
              <a:rPr lang="zh-CN" altLang="en-US" kern="0" dirty="0">
                <a:solidFill>
                  <a:srgbClr val="1C1F25"/>
                </a:solidFill>
                <a:latin typeface="微软雅黑" panose="020B0503020204020204" pitchFamily="34" charset="-122"/>
                <a:ea typeface="微软雅黑" panose="020B0503020204020204" pitchFamily="34" charset="-122"/>
                <a:sym typeface="Roboto Light" panose="02000000000000000000"/>
              </a:rPr>
              <a:t>认清西方“普世价值”的实质</a:t>
            </a:r>
          </a:p>
        </p:txBody>
      </p:sp>
      <p:cxnSp>
        <p:nvCxnSpPr>
          <p:cNvPr id="39" name="肘形连接符 17">
            <a:extLst>
              <a:ext uri="{FF2B5EF4-FFF2-40B4-BE49-F238E27FC236}">
                <a16:creationId xmlns:a16="http://schemas.microsoft.com/office/drawing/2014/main" id="{7A6F5909-11E3-6F71-146A-7030069AC6E0}"/>
              </a:ext>
            </a:extLst>
          </p:cNvPr>
          <p:cNvCxnSpPr>
            <a:cxnSpLocks/>
            <a:endCxn id="32" idx="1"/>
          </p:cNvCxnSpPr>
          <p:nvPr/>
        </p:nvCxnSpPr>
        <p:spPr>
          <a:xfrm flipV="1">
            <a:off x="7316788" y="3612987"/>
            <a:ext cx="321545" cy="175137"/>
          </a:xfrm>
          <a:prstGeom prst="bentConnector3">
            <a:avLst>
              <a:gd name="adj1" fmla="val 50000"/>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40" name="肘形连接符 19">
            <a:extLst>
              <a:ext uri="{FF2B5EF4-FFF2-40B4-BE49-F238E27FC236}">
                <a16:creationId xmlns:a16="http://schemas.microsoft.com/office/drawing/2014/main" id="{60D43919-491F-27E3-E64B-B3F3047F17E4}"/>
              </a:ext>
            </a:extLst>
          </p:cNvPr>
          <p:cNvCxnSpPr>
            <a:cxnSpLocks/>
            <a:endCxn id="33" idx="1"/>
          </p:cNvCxnSpPr>
          <p:nvPr/>
        </p:nvCxnSpPr>
        <p:spPr>
          <a:xfrm>
            <a:off x="7316788" y="3788124"/>
            <a:ext cx="321546" cy="222987"/>
          </a:xfrm>
          <a:prstGeom prst="bentConnector3">
            <a:avLst>
              <a:gd name="adj1" fmla="val 50000"/>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41" name="肘形连接符 39">
            <a:extLst>
              <a:ext uri="{FF2B5EF4-FFF2-40B4-BE49-F238E27FC236}">
                <a16:creationId xmlns:a16="http://schemas.microsoft.com/office/drawing/2014/main" id="{FBB8BBBB-435C-46D5-79F1-EC3381B7CB04}"/>
              </a:ext>
            </a:extLst>
          </p:cNvPr>
          <p:cNvCxnSpPr>
            <a:cxnSpLocks/>
            <a:endCxn id="46" idx="1"/>
          </p:cNvCxnSpPr>
          <p:nvPr/>
        </p:nvCxnSpPr>
        <p:spPr>
          <a:xfrm>
            <a:off x="7371474" y="2089363"/>
            <a:ext cx="259715" cy="17259"/>
          </a:xfrm>
          <a:prstGeom prst="bentConnector3">
            <a:avLst>
              <a:gd name="adj1" fmla="val 50000"/>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42" name="肘形连接符 42">
            <a:extLst>
              <a:ext uri="{FF2B5EF4-FFF2-40B4-BE49-F238E27FC236}">
                <a16:creationId xmlns:a16="http://schemas.microsoft.com/office/drawing/2014/main" id="{33F362B0-AC42-29E3-3C1D-A794B7A24CEB}"/>
              </a:ext>
            </a:extLst>
          </p:cNvPr>
          <p:cNvCxnSpPr>
            <a:cxnSpLocks/>
          </p:cNvCxnSpPr>
          <p:nvPr/>
        </p:nvCxnSpPr>
        <p:spPr>
          <a:xfrm rot="5400000" flipH="1" flipV="1">
            <a:off x="7405258" y="5166542"/>
            <a:ext cx="436366" cy="131174"/>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43" name="肘形连接符 43">
            <a:extLst>
              <a:ext uri="{FF2B5EF4-FFF2-40B4-BE49-F238E27FC236}">
                <a16:creationId xmlns:a16="http://schemas.microsoft.com/office/drawing/2014/main" id="{79904EA0-533B-0F4D-585D-32F5882A9E0C}"/>
              </a:ext>
            </a:extLst>
          </p:cNvPr>
          <p:cNvCxnSpPr>
            <a:cxnSpLocks/>
          </p:cNvCxnSpPr>
          <p:nvPr/>
        </p:nvCxnSpPr>
        <p:spPr>
          <a:xfrm>
            <a:off x="7438388" y="5447476"/>
            <a:ext cx="234312" cy="204629"/>
          </a:xfrm>
          <a:prstGeom prst="bentConnector3">
            <a:avLst>
              <a:gd name="adj1" fmla="val 50000"/>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44" name="肘形连接符 42">
            <a:extLst>
              <a:ext uri="{FF2B5EF4-FFF2-40B4-BE49-F238E27FC236}">
                <a16:creationId xmlns:a16="http://schemas.microsoft.com/office/drawing/2014/main" id="{DEF2B6C4-BA12-3D91-310B-D53B50EF1465}"/>
              </a:ext>
            </a:extLst>
          </p:cNvPr>
          <p:cNvCxnSpPr>
            <a:cxnSpLocks/>
          </p:cNvCxnSpPr>
          <p:nvPr/>
        </p:nvCxnSpPr>
        <p:spPr>
          <a:xfrm rot="5400000" flipH="1" flipV="1">
            <a:off x="7252249" y="1847919"/>
            <a:ext cx="586804" cy="225996"/>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45" name="肘形连接符 43">
            <a:extLst>
              <a:ext uri="{FF2B5EF4-FFF2-40B4-BE49-F238E27FC236}">
                <a16:creationId xmlns:a16="http://schemas.microsoft.com/office/drawing/2014/main" id="{27F13AC4-4EF2-1A7F-3417-DA7DF3FFF4DF}"/>
              </a:ext>
            </a:extLst>
          </p:cNvPr>
          <p:cNvCxnSpPr>
            <a:cxnSpLocks/>
          </p:cNvCxnSpPr>
          <p:nvPr/>
        </p:nvCxnSpPr>
        <p:spPr>
          <a:xfrm rot="16200000" flipH="1">
            <a:off x="7325131" y="2144315"/>
            <a:ext cx="436692" cy="225996"/>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a16="http://schemas.microsoft.com/office/drawing/2014/main" id="{99679925-A234-1603-791F-DBADDBDE33C5}"/>
              </a:ext>
            </a:extLst>
          </p:cNvPr>
          <p:cNvSpPr txBox="1"/>
          <p:nvPr/>
        </p:nvSpPr>
        <p:spPr>
          <a:xfrm>
            <a:off x="7631189" y="1885664"/>
            <a:ext cx="3086801" cy="441916"/>
          </a:xfrm>
          <a:prstGeom prst="rect">
            <a:avLst/>
          </a:prstGeom>
          <a:solidFill>
            <a:schemeClr val="bg1">
              <a:lumMod val="75000"/>
            </a:schemeClr>
          </a:solidFill>
          <a:ln w="28575">
            <a:solidFill>
              <a:schemeClr val="bg1">
                <a:lumMod val="50000"/>
              </a:schemeClr>
            </a:solidFill>
          </a:ln>
        </p:spPr>
        <p:txBody>
          <a:bodyPr wrap="square" rtlCol="0">
            <a:spAutoFit/>
          </a:bodyPr>
          <a:lstStyle/>
          <a:p>
            <a:pPr algn="ctr" defTabSz="412750" hangingPunct="0">
              <a:lnSpc>
                <a:spcPct val="125000"/>
              </a:lnSpc>
              <a:spcBef>
                <a:spcPts val="0"/>
              </a:spcBef>
              <a:spcAft>
                <a:spcPts val="0"/>
              </a:spcAft>
              <a:defRPr sz="2000" b="0">
                <a:solidFill>
                  <a:srgbClr val="1C1F25"/>
                </a:solidFill>
                <a:latin typeface="Roboto Bold"/>
                <a:ea typeface="Roboto Bold"/>
                <a:cs typeface="Roboto Bold"/>
                <a:sym typeface="Roboto Bold"/>
              </a:defRPr>
            </a:pPr>
            <a:r>
              <a:rPr lang="zh-CN" altLang="en-US" kern="0" dirty="0">
                <a:solidFill>
                  <a:srgbClr val="1C1F25"/>
                </a:solidFill>
                <a:latin typeface="微软雅黑" panose="020B0503020204020204" pitchFamily="34" charset="-122"/>
                <a:ea typeface="微软雅黑" panose="020B0503020204020204" pitchFamily="34" charset="-122"/>
                <a:sym typeface="Roboto Light" panose="02000000000000000000"/>
              </a:rPr>
              <a:t>扎根中华优秀传统文化</a:t>
            </a:r>
          </a:p>
        </p:txBody>
      </p:sp>
      <p:grpSp>
        <p:nvGrpSpPr>
          <p:cNvPr id="47" name="组合 46">
            <a:extLst>
              <a:ext uri="{FF2B5EF4-FFF2-40B4-BE49-F238E27FC236}">
                <a16:creationId xmlns:a16="http://schemas.microsoft.com/office/drawing/2014/main" id="{61AF633A-B32A-6635-9D6F-1EC81A2A2D5F}"/>
              </a:ext>
            </a:extLst>
          </p:cNvPr>
          <p:cNvGrpSpPr/>
          <p:nvPr/>
        </p:nvGrpSpPr>
        <p:grpSpPr>
          <a:xfrm>
            <a:off x="4936027" y="193247"/>
            <a:ext cx="1957387" cy="1372492"/>
            <a:chOff x="1556041" y="3558843"/>
            <a:chExt cx="2672037" cy="1873500"/>
          </a:xfrm>
        </p:grpSpPr>
        <p:sp>
          <p:nvSpPr>
            <p:cNvPr id="48" name="TextBox 1">
              <a:extLst>
                <a:ext uri="{FF2B5EF4-FFF2-40B4-BE49-F238E27FC236}">
                  <a16:creationId xmlns:a16="http://schemas.microsoft.com/office/drawing/2014/main" id="{4104A365-68B7-BD6B-6EC5-46D82DCCED97}"/>
                </a:ext>
              </a:extLst>
            </p:cNvPr>
            <p:cNvSpPr>
              <a:spLocks noChangeArrowheads="1"/>
            </p:cNvSpPr>
            <p:nvPr/>
          </p:nvSpPr>
          <p:spPr bwMode="auto">
            <a:xfrm>
              <a:off x="1647059" y="3558843"/>
              <a:ext cx="2581019" cy="1352204"/>
            </a:xfrm>
            <a:prstGeom prst="rect">
              <a:avLst/>
            </a:prstGeom>
            <a:noFill/>
            <a:ln>
              <a:noFill/>
            </a:ln>
          </p:spPr>
          <p:txBody>
            <a:bodyPr wrap="none" lIns="91393" tIns="45696" rIns="91393" bIns="45696">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5860" b="1" i="0" u="none" strike="noStrike" kern="1200" cap="none" spc="0" normalizeH="0" baseline="0" noProof="1">
                  <a:ln>
                    <a:noFill/>
                  </a:ln>
                  <a:solidFill>
                    <a:srgbClr val="DC0917"/>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目 录</a:t>
              </a:r>
              <a:endParaRPr kumimoji="0" lang="zh-CN" altLang="en-US" sz="3955" b="0" i="0" u="none" strike="noStrike" kern="1200" cap="none" spc="0" normalizeH="0" baseline="0" noProof="1">
                <a:ln>
                  <a:noFill/>
                </a:ln>
                <a:solidFill>
                  <a:srgbClr val="DC0917"/>
                </a:solidFill>
                <a:effectLst/>
                <a:uLnTx/>
                <a:uFillTx/>
                <a:latin typeface="微软雅黑" panose="020B0503020204020204" pitchFamily="34" charset="-122"/>
                <a:ea typeface="微软雅黑" panose="020B0503020204020204" pitchFamily="34" charset="-122"/>
                <a:cs typeface="+mn-cs"/>
              </a:endParaRPr>
            </a:p>
          </p:txBody>
        </p:sp>
        <p:sp>
          <p:nvSpPr>
            <p:cNvPr id="49" name="TextBox 139">
              <a:extLst>
                <a:ext uri="{FF2B5EF4-FFF2-40B4-BE49-F238E27FC236}">
                  <a16:creationId xmlns:a16="http://schemas.microsoft.com/office/drawing/2014/main" id="{C1D9429E-0BA5-D090-30DD-55773BA2C554}"/>
                </a:ext>
              </a:extLst>
            </p:cNvPr>
            <p:cNvSpPr>
              <a:spLocks noChangeArrowheads="1"/>
            </p:cNvSpPr>
            <p:nvPr/>
          </p:nvSpPr>
          <p:spPr bwMode="auto">
            <a:xfrm>
              <a:off x="1556041" y="4752856"/>
              <a:ext cx="252047" cy="679487"/>
            </a:xfrm>
            <a:prstGeom prst="rect">
              <a:avLst/>
            </a:prstGeom>
            <a:noFill/>
            <a:ln>
              <a:noFill/>
            </a:ln>
          </p:spPr>
          <p:txBody>
            <a:bodyPr wrap="none" lIns="91393" tIns="45696" rIns="91393" bIns="45696">
              <a:sp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2635" b="0" i="0" u="none" strike="noStrike" kern="1200" cap="none" spc="0" normalizeH="0" baseline="0" noProof="1">
                <a:ln>
                  <a:noFill/>
                </a:ln>
                <a:solidFill>
                  <a:schemeClr val="bg1">
                    <a:lumMod val="75000"/>
                  </a:schemeClr>
                </a:solidFill>
                <a:effectLst/>
                <a:uLnTx/>
                <a:uFillTx/>
                <a:latin typeface="Arial Unicode MS" pitchFamily="34" charset="-122"/>
                <a:ea typeface="Arial Unicode MS" pitchFamily="34" charset="-122"/>
                <a:cs typeface="Arial Unicode MS" pitchFamily="34" charset="-122"/>
                <a:sym typeface="微软雅黑" panose="020B0503020204020204" pitchFamily="34" charset="-122"/>
              </a:endParaRPr>
            </a:p>
          </p:txBody>
        </p:sp>
      </p:grpSp>
    </p:spTree>
    <p:custDataLst>
      <p:tags r:id="rId1"/>
    </p:custDataLst>
    <p:extLst>
      <p:ext uri="{BB962C8B-B14F-4D97-AF65-F5344CB8AC3E}">
        <p14:creationId xmlns:p14="http://schemas.microsoft.com/office/powerpoint/2010/main" val="2861141117"/>
      </p:ext>
    </p:extLst>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2132013" y="581025"/>
            <a:ext cx="10972800" cy="573088"/>
          </a:xfrm>
          <a:prstGeom prst="rect">
            <a:avLst/>
          </a:prstGeom>
          <a:noFill/>
        </p:spPr>
        <p:txBody>
          <a:bodyPr lIns="63500" tIns="25400" rIns="63500" bIns="25400">
            <a:normAutofit/>
          </a:bodyPr>
          <a:lstStyle/>
          <a:p>
            <a:pPr eaLnBrk="1" hangingPunct="1">
              <a:spcBef>
                <a:spcPts val="0"/>
              </a:spcBef>
              <a:spcAft>
                <a:spcPts val="0"/>
              </a:spcAft>
              <a:buSzPct val="100000"/>
              <a:buFont typeface="Arial" panose="020B0604020202020204" pitchFamily="34" charset="0"/>
              <a:buNone/>
              <a:defRPr/>
            </a:pPr>
            <a:endParaRPr lang="zh-CN" altLang="en-US" sz="3200" b="1" spc="160" dirty="0">
              <a:solidFill>
                <a:schemeClr val="dk1"/>
              </a:solidFill>
              <a:latin typeface="微软雅黑" panose="020B0503020204020204" pitchFamily="34" charset="-122"/>
              <a:ea typeface="微软雅黑" panose="020B0503020204020204" pitchFamily="34" charset="-122"/>
              <a:sym typeface="+mn-lt"/>
            </a:endParaRPr>
          </a:p>
        </p:txBody>
      </p:sp>
      <p:sp>
        <p:nvSpPr>
          <p:cNvPr id="5" name="Title 6"/>
          <p:cNvSpPr txBox="1"/>
          <p:nvPr>
            <p:custDataLst>
              <p:tags r:id="rId3"/>
            </p:custDataLst>
          </p:nvPr>
        </p:nvSpPr>
        <p:spPr>
          <a:xfrm>
            <a:off x="1043866" y="1999187"/>
            <a:ext cx="10972800" cy="661987"/>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00000"/>
              </a:lnSpc>
              <a:spcBef>
                <a:spcPts val="0"/>
              </a:spcBef>
              <a:spcAft>
                <a:spcPts val="800"/>
              </a:spcAft>
              <a:buSzPct val="100000"/>
              <a:buFont typeface="Arial" panose="020B0604020202020204" pitchFamily="34" charset="0"/>
              <a:buNone/>
              <a:defRPr/>
            </a:pPr>
            <a:r>
              <a:rPr lang="zh-CN" altLang="en-US" sz="2800" b="1" spc="200"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（一）体现社会主义的本质属性</a:t>
            </a:r>
          </a:p>
        </p:txBody>
      </p:sp>
      <p:pic>
        <p:nvPicPr>
          <p:cNvPr id="6" name="图片 5" descr="D:\meihua_service_cache\jpg/8cbd8c3ff69cf5cf801d023013414378.jpg8cbd8c3ff69cf5cf801d023013414378"/>
          <p:cNvPicPr>
            <a:picLocks noChangeAspect="1"/>
          </p:cNvPicPr>
          <p:nvPr>
            <p:custDataLst>
              <p:tags r:id="rId4"/>
            </p:custDataLst>
          </p:nvPr>
        </p:nvPicPr>
        <p:blipFill rotWithShape="1">
          <a:blip r:embed="rId8" cstate="print"/>
          <a:srcRect t="43359" b="43359"/>
          <a:stretch>
            <a:fillRect/>
          </a:stretch>
        </p:blipFill>
        <p:spPr>
          <a:xfrm>
            <a:off x="905925" y="2940992"/>
            <a:ext cx="10607502" cy="1632400"/>
          </a:xfrm>
          <a:custGeom>
            <a:avLst/>
            <a:gdLst/>
            <a:ahLst/>
            <a:cxnLst>
              <a:cxn ang="3">
                <a:pos x="hc" y="t"/>
              </a:cxn>
              <a:cxn ang="cd2">
                <a:pos x="l" y="vc"/>
              </a:cxn>
              <a:cxn ang="cd4">
                <a:pos x="hc" y="b"/>
              </a:cxn>
              <a:cxn ang="0">
                <a:pos x="r" y="vc"/>
              </a:cxn>
            </a:cxnLst>
            <a:rect l="l" t="t" r="r" b="b"/>
            <a:pathLst>
              <a:path w="17280" h="3840">
                <a:moveTo>
                  <a:pt x="0" y="0"/>
                </a:moveTo>
                <a:lnTo>
                  <a:pt x="17280" y="0"/>
                </a:lnTo>
                <a:lnTo>
                  <a:pt x="17280" y="3840"/>
                </a:lnTo>
                <a:lnTo>
                  <a:pt x="0" y="3840"/>
                </a:lnTo>
                <a:lnTo>
                  <a:pt x="0" y="0"/>
                </a:lnTo>
                <a:close/>
              </a:path>
            </a:pathLst>
          </a:custGeom>
          <a:ln>
            <a:solidFill>
              <a:srgbClr val="0066FF"/>
            </a:solidFill>
          </a:ln>
        </p:spPr>
      </p:pic>
      <p:sp>
        <p:nvSpPr>
          <p:cNvPr id="8" name="Title 6"/>
          <p:cNvSpPr txBox="1"/>
          <p:nvPr>
            <p:custDataLst>
              <p:tags r:id="rId5"/>
            </p:custDataLst>
          </p:nvPr>
        </p:nvSpPr>
        <p:spPr>
          <a:xfrm>
            <a:off x="1039188" y="3026815"/>
            <a:ext cx="10340975" cy="1460754"/>
          </a:xfrm>
          <a:prstGeom prst="rect">
            <a:avLst/>
          </a:prstGeom>
          <a:noFill/>
          <a:ln w="3175">
            <a:noFill/>
            <a:prstDash val="dash"/>
          </a:ln>
        </p:spPr>
        <p:txBody>
          <a:bodyPr lIns="63500" tIns="25400" rIns="63500" bIns="25400">
            <a:normAutofit fontScale="475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indent="-342900" fontAlgn="auto">
              <a:lnSpc>
                <a:spcPct val="120000"/>
              </a:lnSpc>
              <a:spcBef>
                <a:spcPts val="0"/>
              </a:spcBef>
              <a:spcAft>
                <a:spcPts val="800"/>
              </a:spcAft>
              <a:buSzPct val="100000"/>
              <a:buFont typeface="Wingdings" panose="05000000000000000000" charset="0"/>
              <a:buChar char="l"/>
              <a:defRPr/>
            </a:pPr>
            <a:r>
              <a:rPr altLang="zh-CN" sz="5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altLang="zh-CN" sz="5900" b="1" spc="16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社会主义”是社会主义核心价值观的“底色</a:t>
            </a:r>
            <a:r>
              <a:rPr altLang="zh-CN" sz="5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p>
          <a:p>
            <a:pPr marL="342900" indent="-342900" fontAlgn="auto">
              <a:lnSpc>
                <a:spcPct val="120000"/>
              </a:lnSpc>
              <a:spcBef>
                <a:spcPts val="0"/>
              </a:spcBef>
              <a:spcAft>
                <a:spcPts val="800"/>
              </a:spcAft>
              <a:buSzPct val="100000"/>
              <a:buFont typeface="Wingdings" panose="05000000000000000000" charset="0"/>
              <a:buChar char="l"/>
              <a:defRPr/>
            </a:pPr>
            <a:r>
              <a:rPr altLang="zh-CN" sz="5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altLang="zh-CN" sz="5900" b="1" spc="16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社会主义核心价值观的先进性，集中体现在</a:t>
            </a:r>
            <a:r>
              <a:rPr lang="zh-CN" altLang="en-US" sz="5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它</a:t>
            </a:r>
            <a:r>
              <a:rPr altLang="zh-CN" sz="5900" b="1" spc="16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是社会主义所坚持和追求的价值理念</a:t>
            </a:r>
            <a:r>
              <a:rPr lang="zh-CN" altLang="en-US" sz="5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9" name="五边形 6"/>
          <p:cNvSpPr/>
          <p:nvPr/>
        </p:nvSpPr>
        <p:spPr>
          <a:xfrm>
            <a:off x="264257" y="193040"/>
            <a:ext cx="8954135"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algn="l" defTabSz="914400" rtl="0" eaLnBrk="1" fontAlgn="auto" latinLnBrk="0" hangingPunct="1">
              <a:lnSpc>
                <a:spcPct val="100000"/>
              </a:lnSpc>
              <a:buClrTx/>
              <a:buSzTx/>
              <a:buFontTx/>
              <a:buNone/>
              <a:defRPr/>
            </a:pPr>
            <a:r>
              <a:rPr kumimoji="0" lang="zh-CN" altLang="en-US" sz="3200" b="1"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mn-lt"/>
                <a:ea typeface="+mn-ea"/>
                <a:cs typeface="+mn-cs"/>
              </a:rPr>
              <a:t>一、</a:t>
            </a:r>
            <a:r>
              <a:rPr lang="zh-CN" altLang="en-US" sz="3200" b="1" dirty="0">
                <a:ln>
                  <a:noFill/>
                </a:ln>
                <a:solidFill>
                  <a:schemeClr val="bg1"/>
                </a:solidFill>
                <a:effectLst>
                  <a:outerShdw blurRad="38100" dist="38100" dir="2700000" algn="tl">
                    <a:srgbClr val="000000">
                      <a:alpha val="43137"/>
                    </a:srgbClr>
                  </a:outerShdw>
                </a:effectLst>
                <a:uLnTx/>
                <a:uFillTx/>
                <a:sym typeface="+mn-ea"/>
              </a:rPr>
              <a:t>为什么说社会主义核心价值观是先进的？</a:t>
            </a:r>
            <a:endParaRPr kumimoji="0" lang="zh-CN" altLang="en-US" sz="3200" b="1"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mn-lt"/>
              <a:ea typeface="+mn-ea"/>
              <a:cs typeface="+mn-cs"/>
            </a:endParaRPr>
          </a:p>
        </p:txBody>
      </p:sp>
      <p:sp>
        <p:nvSpPr>
          <p:cNvPr id="3" name="文本框 2"/>
          <p:cNvSpPr txBox="1"/>
          <p:nvPr/>
        </p:nvSpPr>
        <p:spPr>
          <a:xfrm>
            <a:off x="1096645" y="1192135"/>
            <a:ext cx="9936480" cy="583565"/>
          </a:xfrm>
          <a:prstGeom prst="rect">
            <a:avLst/>
          </a:prstGeom>
          <a:noFill/>
        </p:spPr>
        <p:txBody>
          <a:bodyPr wrap="none" rtlCol="0" anchor="t">
            <a:spAutoFit/>
          </a:bodyPr>
          <a:lstStyle/>
          <a:p>
            <a:r>
              <a:rPr lang="zh-CN" altLang="en-US" sz="3200" b="1" dirty="0">
                <a:solidFill>
                  <a:srgbClr val="DC0917"/>
                </a:solidFill>
                <a:latin typeface="微软雅黑" panose="020B0503020204020204" pitchFamily="34" charset="-122"/>
                <a:ea typeface="微软雅黑" panose="020B0503020204020204" pitchFamily="34" charset="-122"/>
                <a:sym typeface="微软雅黑" panose="020B0503020204020204" pitchFamily="34" charset="-122"/>
              </a:rPr>
              <a:t>社会主义核心价值观反映人类社会发展进步的价值理念</a:t>
            </a:r>
          </a:p>
        </p:txBody>
      </p:sp>
      <p:grpSp>
        <p:nvGrpSpPr>
          <p:cNvPr id="40" name="组合 39">
            <a:extLst>
              <a:ext uri="{FF2B5EF4-FFF2-40B4-BE49-F238E27FC236}">
                <a16:creationId xmlns:a16="http://schemas.microsoft.com/office/drawing/2014/main" id="{B09EB8A1-7A80-2985-A9E1-145442F3E18B}"/>
              </a:ext>
            </a:extLst>
          </p:cNvPr>
          <p:cNvGrpSpPr/>
          <p:nvPr/>
        </p:nvGrpSpPr>
        <p:grpSpPr>
          <a:xfrm>
            <a:off x="789039" y="5176113"/>
            <a:ext cx="10419715" cy="1100862"/>
            <a:chOff x="1133" y="4505"/>
            <a:chExt cx="16409" cy="1901"/>
          </a:xfrm>
        </p:grpSpPr>
        <p:grpSp>
          <p:nvGrpSpPr>
            <p:cNvPr id="41" name="组合 40">
              <a:extLst>
                <a:ext uri="{FF2B5EF4-FFF2-40B4-BE49-F238E27FC236}">
                  <a16:creationId xmlns:a16="http://schemas.microsoft.com/office/drawing/2014/main" id="{966AD315-FD9C-8592-D8B1-AFB2917A30F3}"/>
                </a:ext>
              </a:extLst>
            </p:cNvPr>
            <p:cNvGrpSpPr/>
            <p:nvPr/>
          </p:nvGrpSpPr>
          <p:grpSpPr>
            <a:xfrm>
              <a:off x="1668" y="4505"/>
              <a:ext cx="15874" cy="1901"/>
              <a:chOff x="1059129" y="4883669"/>
              <a:chExt cx="10080000" cy="1207087"/>
            </a:xfrm>
            <a:effectLst>
              <a:outerShdw blurRad="381000" dist="127000" dir="5400000" algn="t" rotWithShape="0">
                <a:prstClr val="black">
                  <a:alpha val="15000"/>
                </a:prstClr>
              </a:outerShdw>
            </a:effectLst>
          </p:grpSpPr>
          <p:sp>
            <p:nvSpPr>
              <p:cNvPr id="44" name="对角圆角矩形 6">
                <a:extLst>
                  <a:ext uri="{FF2B5EF4-FFF2-40B4-BE49-F238E27FC236}">
                    <a16:creationId xmlns:a16="http://schemas.microsoft.com/office/drawing/2014/main" id="{79703D07-7B07-E16E-AD3A-DE122F741441}"/>
                  </a:ext>
                </a:extLst>
              </p:cNvPr>
              <p:cNvSpPr/>
              <p:nvPr/>
            </p:nvSpPr>
            <p:spPr bwMode="auto">
              <a:xfrm flipH="1" flipV="1">
                <a:off x="1059129" y="6018756"/>
                <a:ext cx="10080000" cy="72000"/>
              </a:xfrm>
              <a:prstGeom prst="trapezoid">
                <a:avLst>
                  <a:gd name="adj" fmla="val 141609"/>
                </a:avLst>
              </a:prstGeom>
              <a:solidFill>
                <a:srgbClr val="037735"/>
              </a:solidFill>
              <a:ln w="12700">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矩形: 对角圆角 15">
                <a:extLst>
                  <a:ext uri="{FF2B5EF4-FFF2-40B4-BE49-F238E27FC236}">
                    <a16:creationId xmlns:a16="http://schemas.microsoft.com/office/drawing/2014/main" id="{0C27A540-7475-229E-CB15-DD2A853E836C}"/>
                  </a:ext>
                </a:extLst>
              </p:cNvPr>
              <p:cNvSpPr/>
              <p:nvPr/>
            </p:nvSpPr>
            <p:spPr>
              <a:xfrm flipV="1">
                <a:off x="1059129" y="4883669"/>
                <a:ext cx="10080000" cy="1135697"/>
              </a:xfrm>
              <a:prstGeom prst="rect">
                <a:avLst/>
              </a:prstGeom>
              <a:solidFill>
                <a:schemeClr val="bg1"/>
              </a:solidFill>
              <a:ln>
                <a:noFill/>
              </a:ln>
              <a:effectLst>
                <a:outerShdw blurRad="254000" dist="38100" dir="8100000" algn="tr" rotWithShape="0">
                  <a:schemeClr val="bg2">
                    <a:lumMod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2" name="矩形 41">
              <a:extLst>
                <a:ext uri="{FF2B5EF4-FFF2-40B4-BE49-F238E27FC236}">
                  <a16:creationId xmlns:a16="http://schemas.microsoft.com/office/drawing/2014/main" id="{8124EEFD-FD7C-FB34-3F59-74AC2EB45771}"/>
                </a:ext>
              </a:extLst>
            </p:cNvPr>
            <p:cNvSpPr/>
            <p:nvPr/>
          </p:nvSpPr>
          <p:spPr>
            <a:xfrm>
              <a:off x="2693" y="4707"/>
              <a:ext cx="14092" cy="1474"/>
            </a:xfrm>
            <a:prstGeom prst="rect">
              <a:avLst/>
            </a:prstGeom>
          </p:spPr>
          <p:txBody>
            <a:bodyPr wrap="square">
              <a:spAutoFit/>
            </a:bodyPr>
            <a:lstStyle/>
            <a:p>
              <a:pPr indent="528955" algn="just" fontAlgn="auto">
                <a:lnSpc>
                  <a:spcPct val="130000"/>
                </a:lnSpc>
              </a:pPr>
              <a:r>
                <a:rPr lang="zh-CN" altLang="en-US" sz="2000" spc="100" dirty="0">
                  <a:latin typeface="微软雅黑" panose="020B0503020204020204" pitchFamily="34" charset="-122"/>
                  <a:ea typeface="微软雅黑" panose="020B0503020204020204" pitchFamily="34" charset="-122"/>
                  <a:cs typeface="微软雅黑" panose="020B0503020204020204" pitchFamily="34" charset="-122"/>
                  <a:sym typeface="+mn-ea"/>
                </a:rPr>
                <a:t>社会主义核心价值观生成于中国特色社会主义建设实践，同当今中国最</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鲜明的时代主题相适应，是中国特色社会主义本质规定的价值表达。</a:t>
              </a:r>
            </a:p>
          </p:txBody>
        </p:sp>
        <p:sp>
          <p:nvSpPr>
            <p:cNvPr id="43" name="燕尾形 25">
              <a:extLst>
                <a:ext uri="{FF2B5EF4-FFF2-40B4-BE49-F238E27FC236}">
                  <a16:creationId xmlns:a16="http://schemas.microsoft.com/office/drawing/2014/main" id="{70578EBE-DB8A-2220-C355-E341F2C57CCB}"/>
                </a:ext>
              </a:extLst>
            </p:cNvPr>
            <p:cNvSpPr/>
            <p:nvPr/>
          </p:nvSpPr>
          <p:spPr>
            <a:xfrm>
              <a:off x="1133" y="4974"/>
              <a:ext cx="1013" cy="879"/>
            </a:xfrm>
            <a:prstGeom prst="chevron">
              <a:avLst>
                <a:gd name="adj" fmla="val 52716"/>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五边形 6"/>
          <p:cNvSpPr/>
          <p:nvPr/>
        </p:nvSpPr>
        <p:spPr>
          <a:xfrm>
            <a:off x="273050" y="300038"/>
            <a:ext cx="6653213"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mn-lt"/>
                <a:ea typeface="+mn-ea"/>
                <a:cs typeface="+mn-cs"/>
              </a:rPr>
              <a:t>（一）体现社会主义的本质属性</a:t>
            </a:r>
          </a:p>
        </p:txBody>
      </p:sp>
      <p:sp>
        <p:nvSpPr>
          <p:cNvPr id="2" name="文本框 1">
            <a:extLst>
              <a:ext uri="{FF2B5EF4-FFF2-40B4-BE49-F238E27FC236}">
                <a16:creationId xmlns:a16="http://schemas.microsoft.com/office/drawing/2014/main" id="{D2066540-2215-5B55-C1A3-DC1E61E13FDC}"/>
              </a:ext>
            </a:extLst>
          </p:cNvPr>
          <p:cNvSpPr txBox="1"/>
          <p:nvPr/>
        </p:nvSpPr>
        <p:spPr>
          <a:xfrm>
            <a:off x="0" y="1371605"/>
            <a:ext cx="10823105" cy="662554"/>
          </a:xfrm>
          <a:prstGeom prst="rect">
            <a:avLst/>
          </a:prstGeom>
          <a:noFill/>
        </p:spPr>
        <p:txBody>
          <a:bodyPr wrap="square" rtlCol="0" anchor="t">
            <a:spAutoFit/>
          </a:bodyPr>
          <a:lstStyle/>
          <a:p>
            <a:pPr indent="565150" algn="ctr" fontAlgn="auto">
              <a:lnSpc>
                <a:spcPct val="150000"/>
              </a:lnSpc>
            </a:pPr>
            <a:r>
              <a:rPr lang="zh-CN" altLang="zh-CN" sz="2800" b="1" dirty="0">
                <a:solidFill>
                  <a:srgbClr val="0070C0"/>
                </a:solidFill>
                <a:latin typeface="微软雅黑" panose="020B0503020204020204" pitchFamily="34" charset="-122"/>
                <a:ea typeface="微软雅黑" panose="020B0503020204020204" pitchFamily="34" charset="-122"/>
                <a:cs typeface="楷体" panose="02010609060101010101" pitchFamily="49" charset="-122"/>
                <a:sym typeface="+mn-ea"/>
              </a:rPr>
              <a:t>“为何中国政府肯下血本在西方国家绝不做的‘亏本买卖’上？”</a:t>
            </a:r>
          </a:p>
        </p:txBody>
      </p:sp>
      <p:pic>
        <p:nvPicPr>
          <p:cNvPr id="3" name="图片 2">
            <a:extLst>
              <a:ext uri="{FF2B5EF4-FFF2-40B4-BE49-F238E27FC236}">
                <a16:creationId xmlns:a16="http://schemas.microsoft.com/office/drawing/2014/main" id="{FCDB5D62-BE5D-A584-6750-02216DB0CB04}"/>
              </a:ext>
            </a:extLst>
          </p:cNvPr>
          <p:cNvPicPr/>
          <p:nvPr/>
        </p:nvPicPr>
        <p:blipFill>
          <a:blip r:embed="rId2" cstate="print">
            <a:extLst>
              <a:ext uri="{28A0092B-C50C-407E-A947-70E740481C1C}">
                <a14:useLocalDpi xmlns:a14="http://schemas.microsoft.com/office/drawing/2010/main" val="0"/>
              </a:ext>
            </a:extLst>
          </a:blip>
          <a:srcRect t="22710" b="22710"/>
          <a:stretch/>
        </p:blipFill>
        <p:spPr>
          <a:xfrm>
            <a:off x="537672" y="2287233"/>
            <a:ext cx="4616541" cy="3283323"/>
          </a:xfrm>
          <a:prstGeom prst="rect">
            <a:avLst/>
          </a:prstGeom>
          <a:noFill/>
          <a:ln w="76200">
            <a:solidFill>
              <a:schemeClr val="bg1"/>
            </a:solidFill>
            <a:miter lim="800000"/>
            <a:headEnd/>
            <a:tailEnd/>
          </a:ln>
        </p:spPr>
      </p:pic>
      <p:sp>
        <p:nvSpPr>
          <p:cNvPr id="4" name="文本框 3">
            <a:extLst>
              <a:ext uri="{FF2B5EF4-FFF2-40B4-BE49-F238E27FC236}">
                <a16:creationId xmlns:a16="http://schemas.microsoft.com/office/drawing/2014/main" id="{C3B06694-CDCC-9F3B-A30B-EB1D22BCFFC8}"/>
              </a:ext>
            </a:extLst>
          </p:cNvPr>
          <p:cNvSpPr txBox="1"/>
          <p:nvPr/>
        </p:nvSpPr>
        <p:spPr>
          <a:xfrm>
            <a:off x="9902151" y="2329584"/>
            <a:ext cx="1957553" cy="3539430"/>
          </a:xfrm>
          <a:prstGeom prst="rect">
            <a:avLst/>
          </a:prstGeom>
          <a:solidFill>
            <a:schemeClr val="bg1">
              <a:lumMod val="85000"/>
            </a:schemeClr>
          </a:solidFill>
        </p:spPr>
        <p:txBody>
          <a:bodyPr wrap="square" rtlCol="0">
            <a:spAutoFit/>
          </a:bodyPr>
          <a:lstStyle/>
          <a:p>
            <a:r>
              <a:rPr lang="zh-CN" altLang="en-US" sz="2400" spc="18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spc="18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中国政府在相对偏远省份（自治区）投入大量资金建设高速公路、铁路、桥梁，是对</a:t>
            </a:r>
            <a:r>
              <a:rPr lang="zh-CN" altLang="en-US" sz="2000" spc="18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“更富强、更平等、更公正</a:t>
            </a:r>
            <a:r>
              <a:rPr lang="en-US" altLang="zh-CN" sz="2000" spc="18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spc="18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的追求，诠释了中国的价值底色。</a:t>
            </a:r>
            <a:endParaRPr lang="zh-CN" altLang="en-US" sz="2000" dirty="0"/>
          </a:p>
        </p:txBody>
      </p:sp>
      <p:pic>
        <p:nvPicPr>
          <p:cNvPr id="6" name="图片 5">
            <a:extLst>
              <a:ext uri="{FF2B5EF4-FFF2-40B4-BE49-F238E27FC236}">
                <a16:creationId xmlns:a16="http://schemas.microsoft.com/office/drawing/2014/main" id="{84C98A42-9A89-476A-6BA7-3C11A49D3C0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15737" y="2313290"/>
            <a:ext cx="4026891" cy="3283323"/>
          </a:xfrm>
          <a:prstGeom prst="rect">
            <a:avLst/>
          </a:prstGeom>
          <a:noFill/>
          <a:ln w="762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8" name="文本框 7">
            <a:extLst>
              <a:ext uri="{FF2B5EF4-FFF2-40B4-BE49-F238E27FC236}">
                <a16:creationId xmlns:a16="http://schemas.microsoft.com/office/drawing/2014/main" id="{8C80475E-1A35-EC68-B5D7-978F6E125C7C}"/>
              </a:ext>
            </a:extLst>
          </p:cNvPr>
          <p:cNvSpPr txBox="1"/>
          <p:nvPr/>
        </p:nvSpPr>
        <p:spPr>
          <a:xfrm>
            <a:off x="470823" y="5703797"/>
            <a:ext cx="9323338" cy="584775"/>
          </a:xfrm>
          <a:prstGeom prst="rect">
            <a:avLst/>
          </a:prstGeom>
          <a:noFill/>
        </p:spPr>
        <p:txBody>
          <a:bodyPr wrap="square" rtlCol="0">
            <a:spAutoFit/>
          </a:bodyPr>
          <a:lstStyle/>
          <a:p>
            <a:r>
              <a:rPr lang="en-US" altLang="zh-CN" sz="1600" dirty="0">
                <a:latin typeface="微软雅黑" panose="020B0503020204020204" pitchFamily="34" charset="-122"/>
                <a:ea typeface="微软雅黑" panose="020B0503020204020204" pitchFamily="34" charset="-122"/>
              </a:rPr>
              <a:t>2017</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月连接云南宣威和贵州六盘水的北盘江大桥正式建成通车。大桥全长1341.4米，桥面到谷底垂直高度565米，相当于200层楼高——这也是世界最高的大桥。</a:t>
            </a:r>
            <a:endParaRPr lang="zh-CN" altLang="en-US" sz="1600" dirty="0"/>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2"/>
            </p:custDataLst>
          </p:nvPr>
        </p:nvSpPr>
        <p:spPr>
          <a:xfrm>
            <a:off x="1981200" y="1373188"/>
            <a:ext cx="8077200" cy="703262"/>
          </a:xfrm>
          <a:prstGeom prst="rect">
            <a:avLst/>
          </a:prstGeom>
          <a:noFill/>
        </p:spPr>
        <p:txBody>
          <a:bodyPr lIns="63500" tIns="25400" rIns="63500" bIns="25400" anchor="ctr">
            <a:normAutofit/>
          </a:bodyPr>
          <a:lstStyle/>
          <a:p>
            <a:pPr eaLnBrk="1" hangingPunct="1">
              <a:spcBef>
                <a:spcPts val="0"/>
              </a:spcBef>
              <a:spcAft>
                <a:spcPts val="0"/>
              </a:spcAft>
              <a:buSzPct val="100000"/>
              <a:buFont typeface="Arial" panose="020B0604020202020204" pitchFamily="34" charset="0"/>
              <a:buNone/>
              <a:defRPr/>
            </a:pPr>
            <a:endParaRPr lang="zh-CN" altLang="en-US" sz="3600" b="1" spc="240" dirty="0">
              <a:solidFill>
                <a:schemeClr val="accent1">
                  <a:lumMod val="75000"/>
                </a:schemeClr>
              </a:solidFill>
              <a:latin typeface="微软雅黑" panose="020B0503020204020204" pitchFamily="34" charset="-122"/>
              <a:ea typeface="微软雅黑" panose="020B0503020204020204" pitchFamily="34" charset="-122"/>
              <a:sym typeface="+mn-lt"/>
            </a:endParaRPr>
          </a:p>
        </p:txBody>
      </p:sp>
      <p:sp>
        <p:nvSpPr>
          <p:cNvPr id="3" name="矩形 2">
            <a:extLst>
              <a:ext uri="{FF2B5EF4-FFF2-40B4-BE49-F238E27FC236}">
                <a16:creationId xmlns:a16="http://schemas.microsoft.com/office/drawing/2014/main" id="{F2925EFD-B574-5FB2-2D7A-13ADFC988FC7}"/>
              </a:ext>
            </a:extLst>
          </p:cNvPr>
          <p:cNvSpPr/>
          <p:nvPr/>
        </p:nvSpPr>
        <p:spPr>
          <a:xfrm>
            <a:off x="428227" y="1504831"/>
            <a:ext cx="11787079" cy="4770606"/>
          </a:xfrm>
          <a:prstGeom prst="rect">
            <a:avLst/>
          </a:prstGeom>
          <a:solidFill>
            <a:schemeClr val="bg1">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Rectangle 12">
            <a:extLst>
              <a:ext uri="{FF2B5EF4-FFF2-40B4-BE49-F238E27FC236}">
                <a16:creationId xmlns:a16="http://schemas.microsoft.com/office/drawing/2014/main" id="{C2744A38-87DA-0FF9-0923-6F4FF429A125}"/>
              </a:ext>
            </a:extLst>
          </p:cNvPr>
          <p:cNvSpPr>
            <a:spLocks noChangeArrowheads="1"/>
          </p:cNvSpPr>
          <p:nvPr/>
        </p:nvSpPr>
        <p:spPr bwMode="auto">
          <a:xfrm>
            <a:off x="1981200" y="1176865"/>
            <a:ext cx="8151019" cy="5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r>
              <a:rPr lang="zh-CN" altLang="en-US" sz="3200" b="1" dirty="0">
                <a:latin typeface="微软雅黑" panose="020B0503020204020204" pitchFamily="34" charset="-122"/>
                <a:ea typeface="微软雅黑" panose="020B0503020204020204" pitchFamily="34" charset="-122"/>
              </a:rPr>
              <a:t>中国为何坚持“动态清零”，拒绝“躺平” ？</a:t>
            </a:r>
          </a:p>
        </p:txBody>
      </p:sp>
      <p:grpSp>
        <p:nvGrpSpPr>
          <p:cNvPr id="26" name="组合 25">
            <a:extLst>
              <a:ext uri="{FF2B5EF4-FFF2-40B4-BE49-F238E27FC236}">
                <a16:creationId xmlns:a16="http://schemas.microsoft.com/office/drawing/2014/main" id="{5CD42258-2C3E-D246-68E9-F58D7A9A0487}"/>
              </a:ext>
            </a:extLst>
          </p:cNvPr>
          <p:cNvGrpSpPr/>
          <p:nvPr/>
        </p:nvGrpSpPr>
        <p:grpSpPr>
          <a:xfrm>
            <a:off x="10157567" y="56833"/>
            <a:ext cx="1606206" cy="2706523"/>
            <a:chOff x="9435156" y="2346575"/>
            <a:chExt cx="3405784" cy="5335928"/>
          </a:xfrm>
        </p:grpSpPr>
        <p:sp>
          <p:nvSpPr>
            <p:cNvPr id="27" name="help-sing_80957">
              <a:extLst>
                <a:ext uri="{FF2B5EF4-FFF2-40B4-BE49-F238E27FC236}">
                  <a16:creationId xmlns:a16="http://schemas.microsoft.com/office/drawing/2014/main" id="{19CEC06B-F3C6-0139-A99A-89333B44D0AE}"/>
                </a:ext>
              </a:extLst>
            </p:cNvPr>
            <p:cNvSpPr>
              <a:spLocks noChangeAspect="1"/>
            </p:cNvSpPr>
            <p:nvPr/>
          </p:nvSpPr>
          <p:spPr bwMode="auto">
            <a:xfrm>
              <a:off x="10408453" y="3331175"/>
              <a:ext cx="2432487" cy="4351328"/>
            </a:xfrm>
            <a:custGeom>
              <a:avLst/>
              <a:gdLst>
                <a:gd name="connsiteX0" fmla="*/ 170099 w 340196"/>
                <a:gd name="connsiteY0" fmla="*/ 479210 h 608556"/>
                <a:gd name="connsiteX1" fmla="*/ 234914 w 340196"/>
                <a:gd name="connsiteY1" fmla="*/ 543883 h 608556"/>
                <a:gd name="connsiteX2" fmla="*/ 170099 w 340196"/>
                <a:gd name="connsiteY2" fmla="*/ 608556 h 608556"/>
                <a:gd name="connsiteX3" fmla="*/ 105284 w 340196"/>
                <a:gd name="connsiteY3" fmla="*/ 543883 h 608556"/>
                <a:gd name="connsiteX4" fmla="*/ 170099 w 340196"/>
                <a:gd name="connsiteY4" fmla="*/ 479210 h 608556"/>
                <a:gd name="connsiteX5" fmla="*/ 170098 w 340196"/>
                <a:gd name="connsiteY5" fmla="*/ 0 h 608556"/>
                <a:gd name="connsiteX6" fmla="*/ 340196 w 340196"/>
                <a:gd name="connsiteY6" fmla="*/ 169836 h 608556"/>
                <a:gd name="connsiteX7" fmla="*/ 216427 w 340196"/>
                <a:gd name="connsiteY7" fmla="*/ 333325 h 608556"/>
                <a:gd name="connsiteX8" fmla="*/ 216427 w 340196"/>
                <a:gd name="connsiteY8" fmla="*/ 397951 h 608556"/>
                <a:gd name="connsiteX9" fmla="*/ 170098 w 340196"/>
                <a:gd name="connsiteY9" fmla="*/ 444209 h 608556"/>
                <a:gd name="connsiteX10" fmla="*/ 123769 w 340196"/>
                <a:gd name="connsiteY10" fmla="*/ 397951 h 608556"/>
                <a:gd name="connsiteX11" fmla="*/ 123769 w 340196"/>
                <a:gd name="connsiteY11" fmla="*/ 293511 h 608556"/>
                <a:gd name="connsiteX12" fmla="*/ 170098 w 340196"/>
                <a:gd name="connsiteY12" fmla="*/ 247253 h 608556"/>
                <a:gd name="connsiteX13" fmla="*/ 247538 w 340196"/>
                <a:gd name="connsiteY13" fmla="*/ 169836 h 608556"/>
                <a:gd name="connsiteX14" fmla="*/ 170098 w 340196"/>
                <a:gd name="connsiteY14" fmla="*/ 92515 h 608556"/>
                <a:gd name="connsiteX15" fmla="*/ 92658 w 340196"/>
                <a:gd name="connsiteY15" fmla="*/ 169836 h 608556"/>
                <a:gd name="connsiteX16" fmla="*/ 46329 w 340196"/>
                <a:gd name="connsiteY16" fmla="*/ 216190 h 608556"/>
                <a:gd name="connsiteX17" fmla="*/ 0 w 340196"/>
                <a:gd name="connsiteY17" fmla="*/ 169836 h 608556"/>
                <a:gd name="connsiteX18" fmla="*/ 170098 w 340196"/>
                <a:gd name="connsiteY18"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0196" h="608556">
                  <a:moveTo>
                    <a:pt x="170099" y="479210"/>
                  </a:moveTo>
                  <a:cubicBezTo>
                    <a:pt x="205895" y="479210"/>
                    <a:pt x="234914" y="508165"/>
                    <a:pt x="234914" y="543883"/>
                  </a:cubicBezTo>
                  <a:cubicBezTo>
                    <a:pt x="234914" y="579601"/>
                    <a:pt x="205895" y="608556"/>
                    <a:pt x="170099" y="608556"/>
                  </a:cubicBezTo>
                  <a:cubicBezTo>
                    <a:pt x="134303" y="608556"/>
                    <a:pt x="105284" y="579601"/>
                    <a:pt x="105284" y="543883"/>
                  </a:cubicBezTo>
                  <a:cubicBezTo>
                    <a:pt x="105284" y="508165"/>
                    <a:pt x="134303" y="479210"/>
                    <a:pt x="170099" y="479210"/>
                  </a:cubicBezTo>
                  <a:close/>
                  <a:moveTo>
                    <a:pt x="170098" y="0"/>
                  </a:moveTo>
                  <a:cubicBezTo>
                    <a:pt x="263912" y="0"/>
                    <a:pt x="340196" y="76167"/>
                    <a:pt x="340196" y="169836"/>
                  </a:cubicBezTo>
                  <a:cubicBezTo>
                    <a:pt x="340196" y="247541"/>
                    <a:pt x="287799" y="313129"/>
                    <a:pt x="216427" y="333325"/>
                  </a:cubicBezTo>
                  <a:lnTo>
                    <a:pt x="216427" y="397951"/>
                  </a:lnTo>
                  <a:cubicBezTo>
                    <a:pt x="216427" y="423436"/>
                    <a:pt x="195719" y="444209"/>
                    <a:pt x="170098" y="444209"/>
                  </a:cubicBezTo>
                  <a:cubicBezTo>
                    <a:pt x="144574" y="444209"/>
                    <a:pt x="123769" y="423436"/>
                    <a:pt x="123769" y="397951"/>
                  </a:cubicBezTo>
                  <a:lnTo>
                    <a:pt x="123769" y="293511"/>
                  </a:lnTo>
                  <a:cubicBezTo>
                    <a:pt x="123769" y="267929"/>
                    <a:pt x="144574" y="247253"/>
                    <a:pt x="170098" y="247253"/>
                  </a:cubicBezTo>
                  <a:cubicBezTo>
                    <a:pt x="212863" y="247253"/>
                    <a:pt x="247538" y="212536"/>
                    <a:pt x="247538" y="169836"/>
                  </a:cubicBezTo>
                  <a:cubicBezTo>
                    <a:pt x="247538" y="127233"/>
                    <a:pt x="212863" y="92515"/>
                    <a:pt x="170098" y="92515"/>
                  </a:cubicBezTo>
                  <a:cubicBezTo>
                    <a:pt x="127429" y="92515"/>
                    <a:pt x="92658" y="127233"/>
                    <a:pt x="92658" y="169836"/>
                  </a:cubicBezTo>
                  <a:cubicBezTo>
                    <a:pt x="92658" y="195417"/>
                    <a:pt x="71950" y="216190"/>
                    <a:pt x="46329" y="216190"/>
                  </a:cubicBezTo>
                  <a:cubicBezTo>
                    <a:pt x="20708" y="216190"/>
                    <a:pt x="0" y="195417"/>
                    <a:pt x="0" y="169836"/>
                  </a:cubicBezTo>
                  <a:cubicBezTo>
                    <a:pt x="0" y="76167"/>
                    <a:pt x="76284" y="0"/>
                    <a:pt x="170098" y="0"/>
                  </a:cubicBezTo>
                  <a:close/>
                </a:path>
              </a:pathLst>
            </a:custGeom>
            <a:solidFill>
              <a:srgbClr val="F2F2F0"/>
            </a:solidFill>
            <a:ln>
              <a:noFill/>
            </a:ln>
          </p:spPr>
          <p:txBody>
            <a:bodyPr/>
            <a:lstStyle/>
            <a:p>
              <a:endParaRPr lang="zh-CN" altLang="en-US" dirty="0">
                <a:solidFill>
                  <a:prstClr val="black"/>
                </a:solidFill>
              </a:endParaRPr>
            </a:p>
          </p:txBody>
        </p:sp>
        <p:sp>
          <p:nvSpPr>
            <p:cNvPr id="28" name="help-sing_80957">
              <a:extLst>
                <a:ext uri="{FF2B5EF4-FFF2-40B4-BE49-F238E27FC236}">
                  <a16:creationId xmlns:a16="http://schemas.microsoft.com/office/drawing/2014/main" id="{AD74DF5F-CF46-167C-8EDD-A9FE9C7165F6}"/>
                </a:ext>
              </a:extLst>
            </p:cNvPr>
            <p:cNvSpPr>
              <a:spLocks noChangeAspect="1"/>
            </p:cNvSpPr>
            <p:nvPr/>
          </p:nvSpPr>
          <p:spPr bwMode="auto">
            <a:xfrm>
              <a:off x="9435156" y="2346575"/>
              <a:ext cx="2432486" cy="4351328"/>
            </a:xfrm>
            <a:custGeom>
              <a:avLst/>
              <a:gdLst>
                <a:gd name="connsiteX0" fmla="*/ 170099 w 340196"/>
                <a:gd name="connsiteY0" fmla="*/ 479210 h 608556"/>
                <a:gd name="connsiteX1" fmla="*/ 234914 w 340196"/>
                <a:gd name="connsiteY1" fmla="*/ 543883 h 608556"/>
                <a:gd name="connsiteX2" fmla="*/ 170099 w 340196"/>
                <a:gd name="connsiteY2" fmla="*/ 608556 h 608556"/>
                <a:gd name="connsiteX3" fmla="*/ 105284 w 340196"/>
                <a:gd name="connsiteY3" fmla="*/ 543883 h 608556"/>
                <a:gd name="connsiteX4" fmla="*/ 170099 w 340196"/>
                <a:gd name="connsiteY4" fmla="*/ 479210 h 608556"/>
                <a:gd name="connsiteX5" fmla="*/ 170098 w 340196"/>
                <a:gd name="connsiteY5" fmla="*/ 0 h 608556"/>
                <a:gd name="connsiteX6" fmla="*/ 340196 w 340196"/>
                <a:gd name="connsiteY6" fmla="*/ 169836 h 608556"/>
                <a:gd name="connsiteX7" fmla="*/ 216427 w 340196"/>
                <a:gd name="connsiteY7" fmla="*/ 333325 h 608556"/>
                <a:gd name="connsiteX8" fmla="*/ 216427 w 340196"/>
                <a:gd name="connsiteY8" fmla="*/ 397951 h 608556"/>
                <a:gd name="connsiteX9" fmla="*/ 170098 w 340196"/>
                <a:gd name="connsiteY9" fmla="*/ 444209 h 608556"/>
                <a:gd name="connsiteX10" fmla="*/ 123769 w 340196"/>
                <a:gd name="connsiteY10" fmla="*/ 397951 h 608556"/>
                <a:gd name="connsiteX11" fmla="*/ 123769 w 340196"/>
                <a:gd name="connsiteY11" fmla="*/ 293511 h 608556"/>
                <a:gd name="connsiteX12" fmla="*/ 170098 w 340196"/>
                <a:gd name="connsiteY12" fmla="*/ 247253 h 608556"/>
                <a:gd name="connsiteX13" fmla="*/ 247538 w 340196"/>
                <a:gd name="connsiteY13" fmla="*/ 169836 h 608556"/>
                <a:gd name="connsiteX14" fmla="*/ 170098 w 340196"/>
                <a:gd name="connsiteY14" fmla="*/ 92515 h 608556"/>
                <a:gd name="connsiteX15" fmla="*/ 92658 w 340196"/>
                <a:gd name="connsiteY15" fmla="*/ 169836 h 608556"/>
                <a:gd name="connsiteX16" fmla="*/ 46329 w 340196"/>
                <a:gd name="connsiteY16" fmla="*/ 216190 h 608556"/>
                <a:gd name="connsiteX17" fmla="*/ 0 w 340196"/>
                <a:gd name="connsiteY17" fmla="*/ 169836 h 608556"/>
                <a:gd name="connsiteX18" fmla="*/ 170098 w 340196"/>
                <a:gd name="connsiteY18"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0196" h="608556">
                  <a:moveTo>
                    <a:pt x="170099" y="479210"/>
                  </a:moveTo>
                  <a:cubicBezTo>
                    <a:pt x="205895" y="479210"/>
                    <a:pt x="234914" y="508165"/>
                    <a:pt x="234914" y="543883"/>
                  </a:cubicBezTo>
                  <a:cubicBezTo>
                    <a:pt x="234914" y="579601"/>
                    <a:pt x="205895" y="608556"/>
                    <a:pt x="170099" y="608556"/>
                  </a:cubicBezTo>
                  <a:cubicBezTo>
                    <a:pt x="134303" y="608556"/>
                    <a:pt x="105284" y="579601"/>
                    <a:pt x="105284" y="543883"/>
                  </a:cubicBezTo>
                  <a:cubicBezTo>
                    <a:pt x="105284" y="508165"/>
                    <a:pt x="134303" y="479210"/>
                    <a:pt x="170099" y="479210"/>
                  </a:cubicBezTo>
                  <a:close/>
                  <a:moveTo>
                    <a:pt x="170098" y="0"/>
                  </a:moveTo>
                  <a:cubicBezTo>
                    <a:pt x="263912" y="0"/>
                    <a:pt x="340196" y="76167"/>
                    <a:pt x="340196" y="169836"/>
                  </a:cubicBezTo>
                  <a:cubicBezTo>
                    <a:pt x="340196" y="247541"/>
                    <a:pt x="287799" y="313129"/>
                    <a:pt x="216427" y="333325"/>
                  </a:cubicBezTo>
                  <a:lnTo>
                    <a:pt x="216427" y="397951"/>
                  </a:lnTo>
                  <a:cubicBezTo>
                    <a:pt x="216427" y="423436"/>
                    <a:pt x="195719" y="444209"/>
                    <a:pt x="170098" y="444209"/>
                  </a:cubicBezTo>
                  <a:cubicBezTo>
                    <a:pt x="144574" y="444209"/>
                    <a:pt x="123769" y="423436"/>
                    <a:pt x="123769" y="397951"/>
                  </a:cubicBezTo>
                  <a:lnTo>
                    <a:pt x="123769" y="293511"/>
                  </a:lnTo>
                  <a:cubicBezTo>
                    <a:pt x="123769" y="267929"/>
                    <a:pt x="144574" y="247253"/>
                    <a:pt x="170098" y="247253"/>
                  </a:cubicBezTo>
                  <a:cubicBezTo>
                    <a:pt x="212863" y="247253"/>
                    <a:pt x="247538" y="212536"/>
                    <a:pt x="247538" y="169836"/>
                  </a:cubicBezTo>
                  <a:cubicBezTo>
                    <a:pt x="247538" y="127233"/>
                    <a:pt x="212863" y="92515"/>
                    <a:pt x="170098" y="92515"/>
                  </a:cubicBezTo>
                  <a:cubicBezTo>
                    <a:pt x="127429" y="92515"/>
                    <a:pt x="92658" y="127233"/>
                    <a:pt x="92658" y="169836"/>
                  </a:cubicBezTo>
                  <a:cubicBezTo>
                    <a:pt x="92658" y="195417"/>
                    <a:pt x="71950" y="216190"/>
                    <a:pt x="46329" y="216190"/>
                  </a:cubicBezTo>
                  <a:cubicBezTo>
                    <a:pt x="20708" y="216190"/>
                    <a:pt x="0" y="195417"/>
                    <a:pt x="0" y="169836"/>
                  </a:cubicBezTo>
                  <a:cubicBezTo>
                    <a:pt x="0" y="76167"/>
                    <a:pt x="76284" y="0"/>
                    <a:pt x="170098" y="0"/>
                  </a:cubicBezTo>
                  <a:close/>
                </a:path>
              </a:pathLst>
            </a:custGeom>
            <a:noFill/>
            <a:ln w="6350">
              <a:solidFill>
                <a:schemeClr val="bg1">
                  <a:lumMod val="85000"/>
                </a:schemeClr>
              </a:solidFill>
            </a:ln>
          </p:spPr>
        </p:sp>
      </p:grpSp>
      <p:sp>
        <p:nvSpPr>
          <p:cNvPr id="29" name="文本框 28">
            <a:extLst>
              <a:ext uri="{FF2B5EF4-FFF2-40B4-BE49-F238E27FC236}">
                <a16:creationId xmlns:a16="http://schemas.microsoft.com/office/drawing/2014/main" id="{516110EB-305C-4C21-C05B-3D1E2DA6093B}"/>
              </a:ext>
            </a:extLst>
          </p:cNvPr>
          <p:cNvSpPr txBox="1"/>
          <p:nvPr/>
        </p:nvSpPr>
        <p:spPr>
          <a:xfrm>
            <a:off x="1131216" y="2294825"/>
            <a:ext cx="10846852" cy="461665"/>
          </a:xfrm>
          <a:prstGeom prst="rect">
            <a:avLst/>
          </a:prstGeom>
          <a:solidFill>
            <a:srgbClr val="FF0000"/>
          </a:solidFill>
          <a:ln w="28575">
            <a:solidFill>
              <a:srgbClr val="F40308"/>
            </a:solidFill>
          </a:ln>
        </p:spPr>
        <p:txBody>
          <a:bodyPr wrap="square">
            <a:spAutoFit/>
          </a:bodyPr>
          <a:lstStyle/>
          <a:p>
            <a:r>
              <a:rPr lang="zh-CN" altLang="en-US" sz="2400" b="1" i="0" dirty="0">
                <a:solidFill>
                  <a:schemeClr val="bg1"/>
                </a:solidFill>
                <a:effectLst/>
                <a:latin typeface="微软雅黑" panose="020B0503020204020204" pitchFamily="34" charset="-122"/>
                <a:ea typeface="微软雅黑" panose="020B0503020204020204" pitchFamily="34" charset="-122"/>
              </a:rPr>
              <a:t>“动态清零”以最小社会成本获得最大防控成效，是中国控制疫情的“法宝”。</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a16="http://schemas.microsoft.com/office/drawing/2014/main" id="{976E591F-79D0-797C-093F-E47EC7206A85}"/>
              </a:ext>
            </a:extLst>
          </p:cNvPr>
          <p:cNvSpPr txBox="1"/>
          <p:nvPr/>
        </p:nvSpPr>
        <p:spPr>
          <a:xfrm>
            <a:off x="1058181" y="3502782"/>
            <a:ext cx="10846852" cy="461665"/>
          </a:xfrm>
          <a:prstGeom prst="rect">
            <a:avLst/>
          </a:prstGeom>
          <a:solidFill>
            <a:srgbClr val="FF0000"/>
          </a:solidFill>
          <a:ln w="28575">
            <a:solidFill>
              <a:srgbClr val="F40308"/>
            </a:solidFill>
          </a:ln>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“与病毒共存”并非科学，是西方国家缺乏动员能力和基层治理能力无奈之举。</a:t>
            </a:r>
          </a:p>
        </p:txBody>
      </p:sp>
      <p:sp>
        <p:nvSpPr>
          <p:cNvPr id="31" name="文本框 30">
            <a:extLst>
              <a:ext uri="{FF2B5EF4-FFF2-40B4-BE49-F238E27FC236}">
                <a16:creationId xmlns:a16="http://schemas.microsoft.com/office/drawing/2014/main" id="{8BADD620-3E08-1DD9-B227-5B367466117A}"/>
              </a:ext>
            </a:extLst>
          </p:cNvPr>
          <p:cNvSpPr txBox="1"/>
          <p:nvPr/>
        </p:nvSpPr>
        <p:spPr>
          <a:xfrm>
            <a:off x="1338464" y="4710740"/>
            <a:ext cx="9803880" cy="1018356"/>
          </a:xfrm>
          <a:prstGeom prst="rect">
            <a:avLst/>
          </a:prstGeom>
          <a:noFill/>
        </p:spPr>
        <p:txBody>
          <a:bodyPr wrap="square">
            <a:spAutoFit/>
          </a:bodyPr>
          <a:lstStyle/>
          <a:p>
            <a:pPr>
              <a:lnSpc>
                <a:spcPts val="3800"/>
              </a:lnSpc>
            </a:pPr>
            <a:r>
              <a:rPr lang="zh-CN" altLang="en-US" sz="2800" b="0" i="0" dirty="0">
                <a:solidFill>
                  <a:srgbClr val="333333"/>
                </a:solidFill>
                <a:effectLst/>
                <a:latin typeface="微软雅黑" panose="020B0503020204020204" pitchFamily="34" charset="-122"/>
                <a:ea typeface="微软雅黑" panose="020B0503020204020204" pitchFamily="34" charset="-122"/>
              </a:rPr>
              <a:t>      </a:t>
            </a:r>
            <a:r>
              <a:rPr lang="zh-CN" altLang="en-US" sz="2400" b="1" dirty="0">
                <a:solidFill>
                  <a:schemeClr val="dk1"/>
                </a:solidFill>
                <a:latin typeface="微软雅黑" panose="020B0503020204020204" pitchFamily="34" charset="-122"/>
                <a:ea typeface="微软雅黑" panose="020B0503020204020204" pitchFamily="34" charset="-122"/>
              </a:rPr>
              <a:t>“与病毒共存”还是“动态清零”，表面看是抗疫策略之争、方法之争，本质上则是</a:t>
            </a:r>
            <a:r>
              <a:rPr lang="zh-CN" altLang="en-US" sz="2400" b="1" dirty="0">
                <a:solidFill>
                  <a:srgbClr val="FF0000"/>
                </a:solidFill>
                <a:latin typeface="微软雅黑" panose="020B0503020204020204" pitchFamily="34" charset="-122"/>
                <a:ea typeface="微软雅黑" panose="020B0503020204020204" pitchFamily="34" charset="-122"/>
              </a:rPr>
              <a:t>核心价值</a:t>
            </a:r>
            <a:r>
              <a:rPr lang="zh-CN" altLang="en-US" sz="2400" b="1" dirty="0">
                <a:solidFill>
                  <a:schemeClr val="dk1"/>
                </a:solidFill>
                <a:latin typeface="微软雅黑" panose="020B0503020204020204" pitchFamily="34" charset="-122"/>
                <a:ea typeface="微软雅黑" panose="020B0503020204020204" pitchFamily="34" charset="-122"/>
              </a:rPr>
              <a:t>之争、</a:t>
            </a:r>
            <a:r>
              <a:rPr lang="zh-CN" altLang="en-US" sz="2400" b="1" dirty="0">
                <a:solidFill>
                  <a:srgbClr val="FF0000"/>
                </a:solidFill>
                <a:latin typeface="微软雅黑" panose="020B0503020204020204" pitchFamily="34" charset="-122"/>
                <a:ea typeface="微软雅黑" panose="020B0503020204020204" pitchFamily="34" charset="-122"/>
              </a:rPr>
              <a:t>制度</a:t>
            </a:r>
            <a:r>
              <a:rPr lang="zh-CN" altLang="en-US" sz="2400" b="1" dirty="0">
                <a:solidFill>
                  <a:schemeClr val="dk1"/>
                </a:solidFill>
                <a:latin typeface="微软雅黑" panose="020B0503020204020204" pitchFamily="34" charset="-122"/>
                <a:ea typeface="微软雅黑" panose="020B0503020204020204" pitchFamily="34" charset="-122"/>
              </a:rPr>
              <a:t>之争、</a:t>
            </a:r>
            <a:r>
              <a:rPr lang="zh-CN" altLang="en-US" sz="2400" b="1" dirty="0">
                <a:solidFill>
                  <a:srgbClr val="FF0000"/>
                </a:solidFill>
                <a:latin typeface="微软雅黑" panose="020B0503020204020204" pitchFamily="34" charset="-122"/>
                <a:ea typeface="微软雅黑" panose="020B0503020204020204" pitchFamily="34" charset="-122"/>
              </a:rPr>
              <a:t>文明</a:t>
            </a:r>
            <a:r>
              <a:rPr lang="zh-CN" altLang="en-US" sz="2400" b="1" dirty="0">
                <a:solidFill>
                  <a:schemeClr val="dk1"/>
                </a:solidFill>
                <a:latin typeface="微软雅黑" panose="020B0503020204020204" pitchFamily="34" charset="-122"/>
                <a:ea typeface="微软雅黑" panose="020B0503020204020204" pitchFamily="34" charset="-122"/>
              </a:rPr>
              <a:t>之争。</a:t>
            </a:r>
          </a:p>
        </p:txBody>
      </p:sp>
      <p:sp>
        <p:nvSpPr>
          <p:cNvPr id="32" name="文本框 31">
            <a:extLst>
              <a:ext uri="{FF2B5EF4-FFF2-40B4-BE49-F238E27FC236}">
                <a16:creationId xmlns:a16="http://schemas.microsoft.com/office/drawing/2014/main" id="{0F74728F-13DE-8892-1CDF-0B3EB5CCAB2D}"/>
              </a:ext>
            </a:extLst>
          </p:cNvPr>
          <p:cNvSpPr txBox="1"/>
          <p:nvPr/>
        </p:nvSpPr>
        <p:spPr>
          <a:xfrm>
            <a:off x="213932" y="2361510"/>
            <a:ext cx="615553" cy="1528624"/>
          </a:xfrm>
          <a:prstGeom prst="rect">
            <a:avLst/>
          </a:prstGeom>
          <a:solidFill>
            <a:srgbClr val="C00000"/>
          </a:solidFill>
        </p:spPr>
        <p:txBody>
          <a:bodyPr vert="eaVert"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事实证明</a:t>
            </a:r>
          </a:p>
        </p:txBody>
      </p:sp>
      <p:sp>
        <p:nvSpPr>
          <p:cNvPr id="33" name="五边形 6">
            <a:extLst>
              <a:ext uri="{FF2B5EF4-FFF2-40B4-BE49-F238E27FC236}">
                <a16:creationId xmlns:a16="http://schemas.microsoft.com/office/drawing/2014/main" id="{59B88063-60D9-76E5-FDD8-388ABB0E695A}"/>
              </a:ext>
            </a:extLst>
          </p:cNvPr>
          <p:cNvSpPr/>
          <p:nvPr/>
        </p:nvSpPr>
        <p:spPr>
          <a:xfrm>
            <a:off x="211503" y="113940"/>
            <a:ext cx="6653213"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mn-lt"/>
                <a:ea typeface="+mn-ea"/>
                <a:cs typeface="+mn-cs"/>
              </a:rPr>
              <a:t>（一）体现社会主义的本质属性</a:t>
            </a:r>
          </a:p>
        </p:txBody>
      </p:sp>
    </p:spTree>
    <p:custDataLst>
      <p:tags r:id="rId1"/>
    </p:custDataLst>
    <p:extLst>
      <p:ext uri="{BB962C8B-B14F-4D97-AF65-F5344CB8AC3E}">
        <p14:creationId xmlns:p14="http://schemas.microsoft.com/office/powerpoint/2010/main" val="1946499442"/>
      </p:ext>
    </p:extLst>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AutoShape 7" descr="https://pic.baike.soso.com/ugc/baikepic2/5635/20170823215130-138780659_jpg_300_332_17226.jpg/300"/>
          <p:cNvSpPr>
            <a:spLocks noChangeAspect="1" noChangeArrowheads="1"/>
          </p:cNvSpPr>
          <p:nvPr/>
        </p:nvSpPr>
        <p:spPr bwMode="auto">
          <a:xfrm>
            <a:off x="1679575" y="-166688"/>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2200">
              <a:latin typeface="Calibri" panose="020F0502020204030204" pitchFamily="34" charset="0"/>
              <a:ea typeface="黑体" panose="02010609060101010101" pitchFamily="49" charset="-122"/>
            </a:endParaRPr>
          </a:p>
        </p:txBody>
      </p:sp>
      <p:sp>
        <p:nvSpPr>
          <p:cNvPr id="24" name="五边形 6"/>
          <p:cNvSpPr/>
          <p:nvPr/>
        </p:nvSpPr>
        <p:spPr>
          <a:xfrm>
            <a:off x="273050" y="300038"/>
            <a:ext cx="6890759" cy="742329"/>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mn-lt"/>
                <a:ea typeface="+mn-ea"/>
                <a:cs typeface="+mn-cs"/>
              </a:rPr>
              <a:t>（二）扎根中华优秀传统文化土壤</a:t>
            </a:r>
          </a:p>
        </p:txBody>
      </p:sp>
      <p:sp>
        <p:nvSpPr>
          <p:cNvPr id="2" name="文本框 1">
            <a:extLst>
              <a:ext uri="{FF2B5EF4-FFF2-40B4-BE49-F238E27FC236}">
                <a16:creationId xmlns:a16="http://schemas.microsoft.com/office/drawing/2014/main" id="{1153B93A-6511-F646-DDD6-2462657EE83C}"/>
              </a:ext>
            </a:extLst>
          </p:cNvPr>
          <p:cNvSpPr txBox="1"/>
          <p:nvPr/>
        </p:nvSpPr>
        <p:spPr>
          <a:xfrm>
            <a:off x="371875" y="1398024"/>
            <a:ext cx="9974909" cy="1038233"/>
          </a:xfrm>
          <a:prstGeom prst="rect">
            <a:avLst/>
          </a:prstGeom>
          <a:noFill/>
        </p:spPr>
        <p:txBody>
          <a:bodyPr wrap="square" rtlCol="0">
            <a:spAutoFit/>
          </a:bodyPr>
          <a:lstStyle/>
          <a:p>
            <a:pPr marL="342900" indent="-342900">
              <a:lnSpc>
                <a:spcPct val="150000"/>
              </a:lnSpc>
              <a:spcAft>
                <a:spcPts val="600"/>
              </a:spcAft>
              <a:buFont typeface="Wingdings" panose="05000000000000000000" charset="0"/>
              <a:buChar char="u"/>
            </a:pPr>
            <a:r>
              <a:rPr lang="zh-CN" altLang="en-US" sz="2000" dirty="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任何一种价值观都不可能凭空产生，总是有其特定的历史底色和精神脉络。</a:t>
            </a:r>
          </a:p>
          <a:p>
            <a:pPr marL="342900" indent="-342900">
              <a:lnSpc>
                <a:spcPct val="150000"/>
              </a:lnSpc>
              <a:spcAft>
                <a:spcPts val="600"/>
              </a:spcAft>
              <a:buFont typeface="Wingdings" panose="05000000000000000000" charset="0"/>
              <a:buChar char="u"/>
            </a:pPr>
            <a:r>
              <a:rPr lang="zh-CN" altLang="en-US" sz="2000" dirty="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深深地根植于中华优秀传统文化，是社会主义核心价值观历史底蕴的集中体现。</a:t>
            </a:r>
          </a:p>
        </p:txBody>
      </p:sp>
      <p:pic>
        <p:nvPicPr>
          <p:cNvPr id="6" name="图片 5">
            <a:extLst>
              <a:ext uri="{FF2B5EF4-FFF2-40B4-BE49-F238E27FC236}">
                <a16:creationId xmlns:a16="http://schemas.microsoft.com/office/drawing/2014/main" id="{0BA0ABE5-3A5E-E033-292C-848464514E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36630"/>
          <a:stretch>
            <a:fillRect/>
          </a:stretch>
        </p:blipFill>
        <p:spPr bwMode="auto">
          <a:xfrm>
            <a:off x="9541273" y="2005560"/>
            <a:ext cx="2482959" cy="142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a:extLst>
              <a:ext uri="{FF2B5EF4-FFF2-40B4-BE49-F238E27FC236}">
                <a16:creationId xmlns:a16="http://schemas.microsoft.com/office/drawing/2014/main" id="{79A9AFE0-F687-8C7D-F6F7-1EE2FED28D72}"/>
              </a:ext>
            </a:extLst>
          </p:cNvPr>
          <p:cNvSpPr txBox="1"/>
          <p:nvPr/>
        </p:nvSpPr>
        <p:spPr>
          <a:xfrm>
            <a:off x="1111909" y="5353968"/>
            <a:ext cx="4872624" cy="461665"/>
          </a:xfrm>
          <a:prstGeom prst="rect">
            <a:avLst/>
          </a:prstGeom>
          <a:noFill/>
        </p:spPr>
        <p:txBody>
          <a:bodyPr wrap="square" rtlCol="0">
            <a:spAutoFit/>
          </a:bodyPr>
          <a:lstStyle/>
          <a:p>
            <a:r>
              <a:rPr lang="zh-CN" altLang="en-US" sz="2400" noProof="1">
                <a:solidFill>
                  <a:schemeClr val="bg1"/>
                </a:solidFill>
                <a:latin typeface="微软雅黑" panose="020B0503020204020204" pitchFamily="34" charset="-122"/>
                <a:ea typeface="微软雅黑" panose="020B0503020204020204" pitchFamily="34" charset="-122"/>
                <a:sym typeface="+mn-ea"/>
              </a:rPr>
              <a:t>       </a:t>
            </a:r>
            <a:endParaRPr lang="zh-CN" altLang="en-US" dirty="0">
              <a:solidFill>
                <a:schemeClr val="bg1"/>
              </a:solidFill>
            </a:endParaRPr>
          </a:p>
        </p:txBody>
      </p:sp>
      <p:sp>
        <p:nvSpPr>
          <p:cNvPr id="9" name="文本框 8">
            <a:extLst>
              <a:ext uri="{FF2B5EF4-FFF2-40B4-BE49-F238E27FC236}">
                <a16:creationId xmlns:a16="http://schemas.microsoft.com/office/drawing/2014/main" id="{6D03F19C-B882-8397-04CD-3292DF55051E}"/>
              </a:ext>
            </a:extLst>
          </p:cNvPr>
          <p:cNvSpPr txBox="1"/>
          <p:nvPr/>
        </p:nvSpPr>
        <p:spPr>
          <a:xfrm>
            <a:off x="7956223" y="3847543"/>
            <a:ext cx="4024273" cy="1569660"/>
          </a:xfrm>
          <a:prstGeom prst="rect">
            <a:avLst/>
          </a:prstGeom>
          <a:noFill/>
          <a:ln w="28575">
            <a:solidFill>
              <a:schemeClr val="accent2"/>
            </a:solidFill>
          </a:ln>
        </p:spPr>
        <p:txBody>
          <a:bodyPr wrap="square">
            <a:spAutoFit/>
          </a:bodyPr>
          <a:lstStyle/>
          <a:p>
            <a:r>
              <a:rPr lang="zh-CN" altLang="en-US" sz="1800" noProof="1">
                <a:latin typeface="微软雅黑" panose="020B0503020204020204" pitchFamily="34" charset="-122"/>
                <a:ea typeface="微软雅黑" panose="020B0503020204020204" pitchFamily="34" charset="-122"/>
                <a:sym typeface="+mn-ea"/>
              </a:rPr>
              <a:t>       </a:t>
            </a:r>
            <a:r>
              <a:rPr lang="zh-CN" altLang="en-US" noProof="1">
                <a:latin typeface="微软雅黑" panose="020B0503020204020204" pitchFamily="34" charset="-122"/>
                <a:ea typeface="微软雅黑" panose="020B0503020204020204" pitchFamily="34" charset="-122"/>
                <a:sym typeface="+mn-ea"/>
              </a:rPr>
              <a:t>中华文明是没有中断、延续发展至今的文明。</a:t>
            </a:r>
            <a:r>
              <a:rPr lang="en-US" altLang="zh-CN" noProof="1">
                <a:latin typeface="微软雅黑" panose="020B0503020204020204" pitchFamily="34" charset="-122"/>
                <a:ea typeface="微软雅黑" panose="020B0503020204020204" pitchFamily="34" charset="-122"/>
                <a:sym typeface="+mn-ea"/>
              </a:rPr>
              <a:t>2000</a:t>
            </a:r>
            <a:r>
              <a:rPr lang="zh-CN" altLang="en-US" noProof="1">
                <a:latin typeface="微软雅黑" panose="020B0503020204020204" pitchFamily="34" charset="-122"/>
                <a:ea typeface="微软雅黑" panose="020B0503020204020204" pitchFamily="34" charset="-122"/>
                <a:sym typeface="+mn-ea"/>
              </a:rPr>
              <a:t>多年前，中国就出现了诸子百家的盛况，老子、孔子、墨子等思想家，提出了博大精深的思想体系，至今仍深深影响着中国人。</a:t>
            </a:r>
            <a:r>
              <a:rPr lang="zh-CN" altLang="en-US" sz="2400" noProof="1">
                <a:solidFill>
                  <a:schemeClr val="bg1"/>
                </a:solidFill>
                <a:latin typeface="微软雅黑" panose="020B0503020204020204" pitchFamily="34" charset="-122"/>
                <a:ea typeface="微软雅黑" panose="020B0503020204020204" pitchFamily="34" charset="-122"/>
                <a:sym typeface="+mn-ea"/>
              </a:rPr>
              <a:t>。</a:t>
            </a:r>
          </a:p>
        </p:txBody>
      </p:sp>
      <p:pic>
        <p:nvPicPr>
          <p:cNvPr id="10" name="Picture 12" descr="_X%NHFW]AHITP%}KZLPWRSB">
            <a:extLst>
              <a:ext uri="{FF2B5EF4-FFF2-40B4-BE49-F238E27FC236}">
                <a16:creationId xmlns:a16="http://schemas.microsoft.com/office/drawing/2014/main" id="{4A662295-2802-B51A-7DB0-E7A9B98C1A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4323" y="3055824"/>
            <a:ext cx="5934169" cy="3265119"/>
          </a:xfrm>
          <a:prstGeom prst="rect">
            <a:avLst/>
          </a:prstGeom>
          <a:noFill/>
          <a:ln w="76200">
            <a:solidFill>
              <a:schemeClr val="bg1"/>
            </a:solidFill>
            <a:miter lim="800000"/>
            <a:headEnd/>
            <a:tailEnd/>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0379432"/>
      </p:ext>
    </p:extLst>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2"/>
            </p:custDataLst>
          </p:nvPr>
        </p:nvSpPr>
        <p:spPr>
          <a:xfrm>
            <a:off x="1981200" y="1373188"/>
            <a:ext cx="8077200" cy="703262"/>
          </a:xfrm>
          <a:prstGeom prst="rect">
            <a:avLst/>
          </a:prstGeom>
          <a:noFill/>
        </p:spPr>
        <p:txBody>
          <a:bodyPr lIns="63500" tIns="25400" rIns="63500" bIns="25400" anchor="ctr">
            <a:normAutofit/>
          </a:bodyPr>
          <a:lstStyle/>
          <a:p>
            <a:pPr eaLnBrk="1" hangingPunct="1">
              <a:spcBef>
                <a:spcPts val="0"/>
              </a:spcBef>
              <a:spcAft>
                <a:spcPts val="0"/>
              </a:spcAft>
              <a:buSzPct val="100000"/>
              <a:buFont typeface="Arial" panose="020B0604020202020204" pitchFamily="34" charset="0"/>
              <a:buNone/>
              <a:defRPr/>
            </a:pPr>
            <a:endParaRPr lang="zh-CN" altLang="en-US" sz="3600" b="1" spc="240" dirty="0">
              <a:solidFill>
                <a:schemeClr val="accent1">
                  <a:lumMod val="75000"/>
                </a:schemeClr>
              </a:solidFill>
              <a:latin typeface="微软雅黑" panose="020B0503020204020204" pitchFamily="34" charset="-122"/>
              <a:ea typeface="微软雅黑" panose="020B0503020204020204" pitchFamily="34" charset="-122"/>
              <a:sym typeface="+mn-lt"/>
            </a:endParaRPr>
          </a:p>
        </p:txBody>
      </p:sp>
      <p:sp>
        <p:nvSpPr>
          <p:cNvPr id="12" name="矩形 11">
            <a:extLst>
              <a:ext uri="{FF2B5EF4-FFF2-40B4-BE49-F238E27FC236}">
                <a16:creationId xmlns:a16="http://schemas.microsoft.com/office/drawing/2014/main" id="{82372659-0698-D016-2D5A-12D6965329C4}"/>
              </a:ext>
            </a:extLst>
          </p:cNvPr>
          <p:cNvSpPr/>
          <p:nvPr/>
        </p:nvSpPr>
        <p:spPr>
          <a:xfrm>
            <a:off x="251460" y="205970"/>
            <a:ext cx="11695430" cy="6356350"/>
          </a:xfrm>
          <a:prstGeom prst="rect">
            <a:avLst/>
          </a:prstGeom>
          <a:pattFill prst="pct20">
            <a:fgClr>
              <a:srgbClr val="D7E7F5"/>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pic>
        <p:nvPicPr>
          <p:cNvPr id="13" name="图片 12">
            <a:extLst>
              <a:ext uri="{FF2B5EF4-FFF2-40B4-BE49-F238E27FC236}">
                <a16:creationId xmlns:a16="http://schemas.microsoft.com/office/drawing/2014/main" id="{3A3A5C04-78BD-D5E2-8DB5-7EFCC26BF1C1}"/>
              </a:ext>
            </a:extLst>
          </p:cNvPr>
          <p:cNvPicPr>
            <a:picLocks noChangeAspect="1"/>
          </p:cNvPicPr>
          <p:nvPr/>
        </p:nvPicPr>
        <p:blipFill rotWithShape="1">
          <a:blip r:embed="rId5" cstate="print">
            <a:duotone>
              <a:schemeClr val="accent5">
                <a:shade val="45000"/>
                <a:satMod val="135000"/>
              </a:schemeClr>
              <a:prstClr val="white"/>
            </a:duotone>
            <a:extLst>
              <a:ext uri="{BEBA8EAE-BF5A-486C-A8C5-ECC9F3942E4B}">
                <a14:imgProps xmlns:a14="http://schemas.microsoft.com/office/drawing/2010/main">
                  <a14:imgLayer r:embed="rId6">
                    <a14:imgEffect>
                      <a14:brightnessContrast contrast="20000"/>
                    </a14:imgEffect>
                    <a14:imgEffect>
                      <a14:colorTemperature colorTemp="4700"/>
                    </a14:imgEffect>
                  </a14:imgLayer>
                </a14:imgProps>
              </a:ext>
              <a:ext uri="{28A0092B-C50C-407E-A947-70E740481C1C}">
                <a14:useLocalDpi xmlns:a14="http://schemas.microsoft.com/office/drawing/2010/main" val="0"/>
              </a:ext>
            </a:extLst>
          </a:blip>
          <a:srcRect t="1" r="10796" b="37558"/>
          <a:stretch>
            <a:fillRect/>
          </a:stretch>
        </p:blipFill>
        <p:spPr>
          <a:xfrm>
            <a:off x="5125156" y="5348449"/>
            <a:ext cx="7066844" cy="1537064"/>
          </a:xfrm>
          <a:prstGeom prst="rect">
            <a:avLst/>
          </a:prstGeom>
        </p:spPr>
      </p:pic>
      <p:pic>
        <p:nvPicPr>
          <p:cNvPr id="14" name="图片 13">
            <a:extLst>
              <a:ext uri="{FF2B5EF4-FFF2-40B4-BE49-F238E27FC236}">
                <a16:creationId xmlns:a16="http://schemas.microsoft.com/office/drawing/2014/main" id="{F83E111D-3D30-6EFB-A9ED-1418F20587A8}"/>
              </a:ext>
            </a:extLst>
          </p:cNvPr>
          <p:cNvPicPr>
            <a:picLocks noChangeAspect="1"/>
          </p:cNvPicPr>
          <p:nvPr/>
        </p:nvPicPr>
        <p:blipFill rotWithShape="1">
          <a:blip r:embed="rId7" cstate="print">
            <a:duotone>
              <a:schemeClr val="accent5">
                <a:shade val="45000"/>
                <a:satMod val="135000"/>
              </a:schemeClr>
              <a:prstClr val="white"/>
            </a:duotone>
            <a:extLst>
              <a:ext uri="{28A0092B-C50C-407E-A947-70E740481C1C}">
                <a14:useLocalDpi xmlns:a14="http://schemas.microsoft.com/office/drawing/2010/main" val="0"/>
              </a:ext>
            </a:extLst>
          </a:blip>
          <a:srcRect r="5190" b="38678"/>
          <a:stretch>
            <a:fillRect/>
          </a:stretch>
        </p:blipFill>
        <p:spPr>
          <a:xfrm flipH="1">
            <a:off x="303955" y="5471532"/>
            <a:ext cx="5309873" cy="1067164"/>
          </a:xfrm>
          <a:prstGeom prst="rect">
            <a:avLst/>
          </a:prstGeom>
        </p:spPr>
      </p:pic>
      <p:pic>
        <p:nvPicPr>
          <p:cNvPr id="15" name="图片 14">
            <a:extLst>
              <a:ext uri="{FF2B5EF4-FFF2-40B4-BE49-F238E27FC236}">
                <a16:creationId xmlns:a16="http://schemas.microsoft.com/office/drawing/2014/main" id="{16E270A0-6FD5-B6F9-2164-C707C5BA2391}"/>
              </a:ext>
            </a:extLst>
          </p:cNvPr>
          <p:cNvPicPr>
            <a:picLocks noChangeAspect="1"/>
          </p:cNvPicPr>
          <p:nvPr/>
        </p:nvPicPr>
        <p:blipFill rotWithShape="1">
          <a:blip r:embed="rId8" cstate="print">
            <a:duotone>
              <a:schemeClr val="accent5">
                <a:shade val="45000"/>
                <a:satMod val="135000"/>
              </a:schemeClr>
              <a:prstClr val="white"/>
            </a:duotone>
            <a:extLst>
              <a:ext uri="{28A0092B-C50C-407E-A947-70E740481C1C}">
                <a14:useLocalDpi xmlns:a14="http://schemas.microsoft.com/office/drawing/2010/main" val="0"/>
              </a:ext>
            </a:extLst>
          </a:blip>
          <a:srcRect l="29382" b="11300"/>
          <a:stretch>
            <a:fillRect/>
          </a:stretch>
        </p:blipFill>
        <p:spPr>
          <a:xfrm>
            <a:off x="3289359" y="4147633"/>
            <a:ext cx="4253207" cy="1660002"/>
          </a:xfrm>
          <a:prstGeom prst="rect">
            <a:avLst/>
          </a:prstGeom>
        </p:spPr>
      </p:pic>
      <p:sp>
        <p:nvSpPr>
          <p:cNvPr id="16" name="文本框 15">
            <a:extLst>
              <a:ext uri="{FF2B5EF4-FFF2-40B4-BE49-F238E27FC236}">
                <a16:creationId xmlns:a16="http://schemas.microsoft.com/office/drawing/2014/main" id="{0BDF526E-409D-425B-9062-1FF7F4EFB531}"/>
              </a:ext>
            </a:extLst>
          </p:cNvPr>
          <p:cNvSpPr txBox="1"/>
          <p:nvPr/>
        </p:nvSpPr>
        <p:spPr>
          <a:xfrm>
            <a:off x="1364901" y="865298"/>
            <a:ext cx="5898986" cy="502766"/>
          </a:xfrm>
          <a:prstGeom prst="rect">
            <a:avLst/>
          </a:prstGeom>
          <a:noFill/>
        </p:spPr>
        <p:txBody>
          <a:bodyPr wrap="square" rtlCol="0">
            <a:spAutoFit/>
          </a:bodyPr>
          <a:lstStyle/>
          <a:p>
            <a:pPr algn="ctr"/>
            <a:r>
              <a:rPr lang="zh-CN" altLang="en-US" sz="2665" b="1" dirty="0">
                <a:latin typeface="微软雅黑" panose="020B0503020204020204" pitchFamily="34" charset="-122"/>
                <a:ea typeface="微软雅黑" panose="020B0503020204020204" pitchFamily="34" charset="-122"/>
              </a:rPr>
              <a:t>案例：</a:t>
            </a:r>
            <a:r>
              <a:rPr lang="zh-CN" altLang="zh-CN" sz="2665" b="1" dirty="0">
                <a:latin typeface="微软雅黑" panose="020B0503020204020204" pitchFamily="34" charset="-122"/>
                <a:ea typeface="微软雅黑" panose="020B0503020204020204" pitchFamily="34" charset="-122"/>
              </a:rPr>
              <a:t>相隔百年的鞠躬</a:t>
            </a:r>
            <a:endParaRPr lang="zh-CN" altLang="en-US" sz="2665"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7" name="Picture 2" descr="C:\Users\lenovo\Desktop\728da9773912b31bf4158f338abe747cdbb4e1df.jpeg">
            <a:extLst>
              <a:ext uri="{FF2B5EF4-FFF2-40B4-BE49-F238E27FC236}">
                <a16:creationId xmlns:a16="http://schemas.microsoft.com/office/drawing/2014/main" id="{8C6A9D60-6666-307C-DFC5-4EF8EB30FC3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4455" y="1662858"/>
            <a:ext cx="8344124" cy="3629636"/>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a:extLst>
              <a:ext uri="{FF2B5EF4-FFF2-40B4-BE49-F238E27FC236}">
                <a16:creationId xmlns:a16="http://schemas.microsoft.com/office/drawing/2014/main" id="{132B3F11-3C79-8FDF-9B1B-241B1B5F7C88}"/>
              </a:ext>
            </a:extLst>
          </p:cNvPr>
          <p:cNvSpPr/>
          <p:nvPr/>
        </p:nvSpPr>
        <p:spPr>
          <a:xfrm>
            <a:off x="363891" y="5529803"/>
            <a:ext cx="3393878" cy="307777"/>
          </a:xfrm>
          <a:prstGeom prst="rect">
            <a:avLst/>
          </a:prstGeom>
        </p:spPr>
        <p:txBody>
          <a:bodyPr wrap="none">
            <a:spAutoFit/>
          </a:bodyPr>
          <a:lstStyle/>
          <a:p>
            <a:r>
              <a:rPr lang="en-US" altLang="zh-CN" sz="1400" b="1" dirty="0"/>
              <a:t>2020</a:t>
            </a:r>
            <a:r>
              <a:rPr lang="zh-CN" altLang="en-US" sz="1400" b="1" dirty="0"/>
              <a:t>年</a:t>
            </a:r>
            <a:r>
              <a:rPr lang="en-US" altLang="zh-CN" sz="1400" b="1" dirty="0"/>
              <a:t>2</a:t>
            </a:r>
            <a:r>
              <a:rPr lang="zh-CN" altLang="en-US" sz="1400" b="1" dirty="0"/>
              <a:t>月</a:t>
            </a:r>
            <a:r>
              <a:rPr lang="en-US" altLang="zh-CN" sz="1400" b="1" dirty="0"/>
              <a:t>22</a:t>
            </a:r>
            <a:r>
              <a:rPr lang="zh-CN" altLang="en-US" sz="1400" b="1" dirty="0"/>
              <a:t>日，浙江省绍兴市中心医院</a:t>
            </a:r>
          </a:p>
        </p:txBody>
      </p:sp>
      <p:sp>
        <p:nvSpPr>
          <p:cNvPr id="19" name="矩形 18">
            <a:extLst>
              <a:ext uri="{FF2B5EF4-FFF2-40B4-BE49-F238E27FC236}">
                <a16:creationId xmlns:a16="http://schemas.microsoft.com/office/drawing/2014/main" id="{A3752ACE-5FC4-574A-F3D3-D7DB3936D9A3}"/>
              </a:ext>
            </a:extLst>
          </p:cNvPr>
          <p:cNvSpPr/>
          <p:nvPr/>
        </p:nvSpPr>
        <p:spPr>
          <a:xfrm>
            <a:off x="4376035" y="5551876"/>
            <a:ext cx="6333062" cy="276999"/>
          </a:xfrm>
          <a:prstGeom prst="rect">
            <a:avLst/>
          </a:prstGeom>
        </p:spPr>
        <p:txBody>
          <a:bodyPr wrap="square">
            <a:spAutoFit/>
          </a:bodyPr>
          <a:lstStyle/>
          <a:p>
            <a:r>
              <a:rPr lang="en-US" altLang="zh-CN" sz="1200" b="1" dirty="0"/>
              <a:t>1900</a:t>
            </a:r>
            <a:r>
              <a:rPr lang="zh-CN" altLang="en-US" sz="1200" b="1" dirty="0"/>
              <a:t>年左右，广济医院（浙江大学医学院附属第二医院）</a:t>
            </a:r>
          </a:p>
        </p:txBody>
      </p:sp>
      <p:sp>
        <p:nvSpPr>
          <p:cNvPr id="24" name="五边形 6">
            <a:extLst>
              <a:ext uri="{FF2B5EF4-FFF2-40B4-BE49-F238E27FC236}">
                <a16:creationId xmlns:a16="http://schemas.microsoft.com/office/drawing/2014/main" id="{1E5E1E21-086B-A744-5882-6216AC8694FC}"/>
              </a:ext>
            </a:extLst>
          </p:cNvPr>
          <p:cNvSpPr/>
          <p:nvPr/>
        </p:nvSpPr>
        <p:spPr>
          <a:xfrm>
            <a:off x="83497" y="146858"/>
            <a:ext cx="6890759" cy="502766"/>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mn-lt"/>
                <a:ea typeface="+mn-ea"/>
                <a:cs typeface="+mn-cs"/>
              </a:rPr>
              <a:t>（二）扎根中华优秀传统文化土壤</a:t>
            </a:r>
          </a:p>
        </p:txBody>
      </p:sp>
      <p:pic>
        <p:nvPicPr>
          <p:cNvPr id="3" name="图片 2">
            <a:extLst>
              <a:ext uri="{FF2B5EF4-FFF2-40B4-BE49-F238E27FC236}">
                <a16:creationId xmlns:a16="http://schemas.microsoft.com/office/drawing/2014/main" id="{56340707-C7AE-0DB9-766C-8635A07F693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658578" y="1676981"/>
            <a:ext cx="3288312" cy="3629636"/>
          </a:xfrm>
          <a:prstGeom prst="rect">
            <a:avLst/>
          </a:prstGeom>
          <a:ln>
            <a:solidFill>
              <a:srgbClr val="00B050"/>
            </a:solidFill>
          </a:ln>
        </p:spPr>
      </p:pic>
      <p:sp>
        <p:nvSpPr>
          <p:cNvPr id="4" name="文本框 3">
            <a:extLst>
              <a:ext uri="{FF2B5EF4-FFF2-40B4-BE49-F238E27FC236}">
                <a16:creationId xmlns:a16="http://schemas.microsoft.com/office/drawing/2014/main" id="{10494CCC-A58F-43C0-86B1-99A56A794806}"/>
              </a:ext>
            </a:extLst>
          </p:cNvPr>
          <p:cNvSpPr txBox="1"/>
          <p:nvPr/>
        </p:nvSpPr>
        <p:spPr>
          <a:xfrm>
            <a:off x="9384816" y="5438303"/>
            <a:ext cx="2166436"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谷爱凌在北京</a:t>
            </a:r>
            <a:r>
              <a:rPr lang="zh-CN" altLang="zh-CN" sz="1400" kern="0" spc="-5" dirty="0">
                <a:effectLst/>
                <a:latin typeface="微软雅黑" panose="020B0503020204020204" pitchFamily="34" charset="-122"/>
                <a:ea typeface="微软雅黑" panose="020B0503020204020204" pitchFamily="34" charset="-122"/>
                <a:cs typeface="Microsoft JhengHei" panose="020B0604030504040204" pitchFamily="34" charset="-120"/>
              </a:rPr>
              <a:t>冬奥会</a:t>
            </a:r>
            <a:endParaRPr lang="zh-CN" altLang="en-US" sz="1400" dirty="0"/>
          </a:p>
        </p:txBody>
      </p:sp>
    </p:spTree>
    <p:custDataLst>
      <p:tags r:id="rId1"/>
    </p:custDataLst>
    <p:extLst>
      <p:ext uri="{BB962C8B-B14F-4D97-AF65-F5344CB8AC3E}">
        <p14:creationId xmlns:p14="http://schemas.microsoft.com/office/powerpoint/2010/main" val="3250071618"/>
      </p:ext>
    </p:extLst>
  </p:cSld>
  <p:clrMapOvr>
    <a:masterClrMapping/>
  </p:clrMapOvr>
  <mc:AlternateContent xmlns:mc="http://schemas.openxmlformats.org/markup-compatibility/2006" xmlns:p14="http://schemas.microsoft.com/office/powerpoint/2010/main">
    <mc:Choice Requires="p14">
      <p:transition spd="slow">
        <p:fade/>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61022204741"/>
  <p:tag name="MH_LIBRARY" val="GRAPHIC"/>
  <p:tag name="MH_ORDER" val="Rectangle 1"/>
</p:tagLst>
</file>

<file path=ppt/tags/tag1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28_1*a*1"/>
  <p:tag name="KSO_WM_TEMPLATE_CATEGORY" val="diagram"/>
  <p:tag name="KSO_WM_TEMPLATE_INDEX" val="2020902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310885a3447419cad22d92fbd8299d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d566cdac475490fa4dce2ba2e6381f5"/>
  <p:tag name="KSO_WM_UNIT_SUPPORT_BIG_FONT" val="1"/>
  <p:tag name="KSO_WM_UNIT_TEXT_FILL_FORE_SCHEMECOLOR_INDEX_BRIGHTNESS" val="0"/>
  <p:tag name="KSO_WM_UNIT_TEXT_FILL_FORE_SCHEMECOLOR_INDEX" val="13"/>
  <p:tag name="KSO_WM_UNIT_TEXT_FILL_TYPE" val="1"/>
  <p:tag name="KSO_WM_TEMPLATE_ASSEMBLE_XID" val="60656e884054ed1e2fb7faec"/>
  <p:tag name="KSO_WM_TEMPLATE_ASSEMBLE_GROUPID" val="60656e884054ed1e2fb7faec"/>
</p:tagLst>
</file>

<file path=ppt/tags/tag11.xml><?xml version="1.0" encoding="utf-8"?>
<p:tagLst xmlns:a="http://schemas.openxmlformats.org/drawingml/2006/main" xmlns:r="http://schemas.openxmlformats.org/officeDocument/2006/relationships" xmlns:p="http://schemas.openxmlformats.org/presentationml/2006/main">
  <p:tag name="KSO_WM_FULL_TEXT_BEAUTIFY_COPY_ID" val="150997048"/>
  <p:tag name="KSO_WM_SLIDE_LAYOUT_INFO" val="{&quot;backgroundInfo&quot;:[{&quot;bottom&quot;:0,&quot;bottomAbs&quot;:false,&quot;left&quot;:0,&quot;leftAbs&quot;:false,&quot;right&quot;:0,&quot;rightAbs&quot;:false,&quot;top&quot;:0,&quot;topAbs&quot;:false,&quot;type&quot;:&quot;general&quot;}],&quot;id&quot;:&quot;2021-04-01T15:04:58&quot;,&quot;maxSize&quot;:{&quot;size1&quot;:37.752290655065465},&quot;minSize&quot;:{&quot;size1&quot;:28.852290655065467},&quot;normalSize&quot;:{&quot;size1&quot;:30.318957321732135},&quot;subLayout&quot;:[{&quot;id&quot;:&quot;2021-04-01T15:04:58&quot;,&quot;margin&quot;:{&quot;bottom&quot;:0,&quot;left&quot;:5.5029997825622559,&quot;right&quot;:5.9270000457763672,&quot;top&quot;:3.809999942779541},&quot;type&quot;:0},{&quot;id&quot;:&quot;2021-04-01T15:04:58&quot;,&quot;margin&quot;:{&quot;bottom&quot;:3.3870000839233398,&quot;left&quot;:5.5029997825622559,&quot;right&quot;:5.9270000457763672,&quot;top&quot;:1.6929999589920044},&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SLIDE_ID" val="diagram2020902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BEAUTIFY_FLAG" val="#wm#"/>
  <p:tag name="KSO_WM_TEMPLATE_CATEGORY" val="diagram"/>
  <p:tag name="KSO_WM_TEMPLATE_INDEX" val="20209028"/>
  <p:tag name="KSO_WM_SLIDE_LAYOUT" val="a_f"/>
  <p:tag name="KSO_WM_SLIDE_LAYOUT_CNT" val="1_1"/>
  <p:tag name="KSO_WM_CHIP_XID" val="5efd9ea781ee359a788b1e00"/>
  <p:tag name="KSO_WM_CHIP_DECFILLPROP" val="[]"/>
  <p:tag name="KSO_WM_SLIDE_BACKGROUND" val="[&quot;general&quot;]"/>
  <p:tag name="KSO_WM_CHIP_GROUPID" val="5efd9ea781ee359a788b1dff"/>
  <p:tag name="KSO_WM_SLIDE_BK_DARK_LIGHT" val="2"/>
  <p:tag name="KSO_WM_SLIDE_BACKGROUND_TYPE" val="general"/>
  <p:tag name="KSO_WM_SLIDE_SUPPORT_FEATURE_TYPE" val="0"/>
  <p:tag name="KSO_WM_TEMPLATE_ASSEMBLE_XID" val="60656e884054ed1e2fb7faec"/>
  <p:tag name="KSO_WM_TEMPLATE_ASSEMBLE_GROUPID" val="60656e884054ed1e2fb7faec"/>
</p:tagLst>
</file>

<file path=ppt/tags/tag1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28_1*a*1"/>
  <p:tag name="KSO_WM_TEMPLATE_CATEGORY" val="diagram"/>
  <p:tag name="KSO_WM_TEMPLATE_INDEX" val="2020902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310885a3447419cad22d92fbd8299d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d566cdac475490fa4dce2ba2e6381f5"/>
  <p:tag name="KSO_WM_UNIT_SUPPORT_BIG_FONT" val="1"/>
  <p:tag name="KSO_WM_UNIT_TEXT_FILL_FORE_SCHEMECOLOR_INDEX_BRIGHTNESS" val="0"/>
  <p:tag name="KSO_WM_UNIT_TEXT_FILL_FORE_SCHEMECOLOR_INDEX" val="13"/>
  <p:tag name="KSO_WM_UNIT_TEXT_FILL_TYPE" val="1"/>
  <p:tag name="KSO_WM_TEMPLATE_ASSEMBLE_XID" val="60656e884054ed1e2fb7faec"/>
  <p:tag name="KSO_WM_TEMPLATE_ASSEMBLE_GROUPID" val="60656e884054ed1e2fb7faec"/>
</p:tagLst>
</file>

<file path=ppt/tags/tag13.xml><?xml version="1.0" encoding="utf-8"?>
<p:tagLst xmlns:a="http://schemas.openxmlformats.org/drawingml/2006/main" xmlns:r="http://schemas.openxmlformats.org/officeDocument/2006/relationships" xmlns:p="http://schemas.openxmlformats.org/presentationml/2006/main">
  <p:tag name="KSO_WM_FULL_TEXT_BEAUTIFY_COPY_ID" val="150997106"/>
  <p:tag name="KSO_WM_SLIDE_LAYOUT_INFO" val="{&quot;backgroundInfo&quot;:[{&quot;bottom&quot;:0,&quot;bottomAbs&quot;:false,&quot;left&quot;:0,&quot;leftAbs&quot;:false,&quot;right&quot;:0,&quot;rightAbs&quot;:false,&quot;top&quot;:0,&quot;topAbs&quot;:false,&quot;type&quot;:&quot;general&quot;}],&quot;id&quot;:&quot;2021-04-01T15:18:59&quot;,&quot;maxSize&quot;:{&quot;size1&quot;:26.699999999999999},&quot;minSize&quot;:{&quot;size1&quot;:17.800000000000001},&quot;normalSize&quot;:{&quot;size1&quot;:17.800000000000001},&quot;subLayout&quot;:[{&quot;id&quot;:&quot;2021-04-01T15:18:59&quot;,&quot;margin&quot;:{&quot;bottom&quot;:0,&quot;left&quot;:1.6929999589920044,&quot;right&quot;:1.6929999589920044,&quot;top&quot;:1.6929999589920044},&quot;type&quot;:0},{&quot;id&quot;:&quot;2021-04-01T15:18:59&quot;,&quot;maxSize&quot;:{&quot;size1&quot;:22.300000000000001},&quot;minSize&quot;:{&quot;size1&quot;:11.1},&quot;normalSize&quot;:{&quot;size1&quot;:14.443755068937552},&quot;subLayout&quot;:[{&quot;id&quot;:&quot;2021-04-01T15:18:59&quot;,&quot;margin&quot;:{&quot;bottom&quot;:0.026000002399086952,&quot;left&quot;:1.6929999589920044,&quot;right&quot;:1.6929999589920044,&quot;top&quot;:0.3970000147819519},&quot;type&quot;:0},{&quot;id&quot;:&quot;2021-04-01T15:18:59&quot;,&quot;maxSize&quot;:{&quot;size1&quot;:71.099999999999994},&quot;minSize&quot;:{&quot;size1&quot;:51.700000000000003},&quot;normalSize&quot;:{&quot;size1&quot;:51.700236697727291},&quot;subLayout&quot;:[{&quot;id&quot;:&quot;2021-04-01T15:18:59&quot;,&quot;margin&quot;:{&quot;bottom&quot;:0.026000002399086952,&quot;left&quot;:1.6929999589920044,&quot;right&quot;:1.6929999589920044,&quot;top&quot;:0.42300000786781311},&quot;type&quot;:0},{&quot;id&quot;:&quot;2021-04-01T15:18:59&quot;,&quot;margin&quot;:{&quot;bottom&quot;:1.6929999589920044,&quot;left&quot;:1.6929999589920044,&quot;right&quot;:1.6929999589920044,&quot;top&quot;:0.42300000786781311},&quot;type&quot;:0}],&quot;type&quot;:0}],&quot;type&quot;:0}],&quot;type&quot;:0}"/>
  <p:tag name="KSO_WM_SLIDE_CAN_ADD_NAVIGATION" val="1"/>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f553136823a5e61bc"/>
  <p:tag name="KSO_WM_CHIP_FILLPROP" val="[[{&quot;text_align&quot;:&quot;lt&quot;,&quot;text_direction&quot;:&quot;horizontal&quot;,&quot;support_big_font&quot;:false,&quot;fill_id&quot;:&quot;a382c452413942bcb49d879d3858f6f6&quot;,&quot;fill_align&quot;:&quot;lt&quot;,&quot;chip_types&quot;:[&quot;header&quot;]},{&quot;text_align&quot;:&quot;lt&quot;,&quot;text_direction&quot;:&quot;horizontal&quot;,&quot;support_big_font&quot;:false,&quot;fill_id&quot;:&quot;b65219c79ed34ee5b216c49ad550761d&quot;,&quot;fill_align&quot;:&quot;lt&quot;,&quot;chip_types&quot;:[&quot;text&quot;]},{&quot;text_align&quot;:&quot;lm&quot;,&quot;text_direction&quot;:&quot;horizontal&quot;,&quot;support_big_font&quot;:false,&quot;fill_id&quot;:&quot;2bdfea69f9f64d30920698dc86585c19&quot;,&quot;fill_align&quot;:&quot;lm&quot;,&quot;chip_types&quot;:[&quot;diagram&quot;,&quot;pictext&quot;,&quot;picture&quot;,&quot;chart&quot;,&quot;table&quot;]},{&quot;text_align&quot;:&quot;lt&quot;,&quot;text_direction&quot;:&quot;horizontal&quot;,&quot;support_big_font&quot;:false,&quot;fill_id&quot;:&quot;3a599a08ed3c4b75be6828f789ec470f&quot;,&quot;fill_align&quot;:&quot;lt&quot;,&quot;chip_types&quot;:[&quot;text&quot;]}]]"/>
  <p:tag name="KSO_WM_SLIDE_ID" val="diagram20213325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3325"/>
  <p:tag name="KSO_WM_SLIDE_LAYOUT" val="a_d_f"/>
  <p:tag name="KSO_WM_SLIDE_LAYOUT_CNT" val="1_1_2"/>
  <p:tag name="FIXED_XID_TMP" val="5f5ee1ca4d6848d78f644aec"/>
  <p:tag name="KSO_WM_CHIP_DECFILLPROP" val="[]"/>
  <p:tag name="KSO_WM_SLIDE_TYPE" val="text"/>
  <p:tag name="KSO_WM_SLIDE_SUBTYPE" val="picTxt"/>
  <p:tag name="KSO_WM_SLIDE_SIZE" val="864*408"/>
  <p:tag name="KSO_WM_SLIDE_POSITION" val="48*48"/>
  <p:tag name="KSO_WM_CHIP_GROUPID" val="5f5ee1ca4d6848d78f644aec"/>
  <p:tag name="KSO_WM_SLIDE_BK_DARK_LIGHT" val="2"/>
  <p:tag name="KSO_WM_SLIDE_BACKGROUND_TYPE" val="general"/>
  <p:tag name="KSO_WM_SLIDE_SUPPORT_FEATURE_TYPE" val="0"/>
  <p:tag name="KSO_WM_TEMPLATE_ASSEMBLE_XID" val="60656ecf4054ed1e2fb80002"/>
  <p:tag name="KSO_WM_TEMPLATE_ASSEMBLE_GROUPID" val="60656ecf4054ed1e2fb80002"/>
</p:tagLst>
</file>

<file path=ppt/tags/tag1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13325_1*a*1"/>
  <p:tag name="KSO_WM_TEMPLATE_CATEGORY" val="diagram"/>
  <p:tag name="KSO_WM_TEMPLATE_INDEX" val="20213325"/>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6fb4cdd4fd77499b8f648c000b8968b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007a476f9eb466ea7d8327a1976d0c1"/>
  <p:tag name="KSO_WM_UNIT_TEXT_FILL_FORE_SCHEMECOLOR_INDEX_BRIGHTNESS" val="0"/>
  <p:tag name="KSO_WM_UNIT_TEXT_FILL_FORE_SCHEMECOLOR_INDEX" val="13"/>
  <p:tag name="KSO_WM_UNIT_TEXT_FILL_TYPE" val="1"/>
  <p:tag name="KSO_WM_TEMPLATE_ASSEMBLE_XID" val="60656ecf4054ed1e2fb80002"/>
  <p:tag name="KSO_WM_TEMPLATE_ASSEMBLE_GROUPID" val="60656ecf4054ed1e2fb80002"/>
</p:tagLst>
</file>

<file path=ppt/tags/tag1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325_1*f*1"/>
  <p:tag name="KSO_WM_TEMPLATE_CATEGORY" val="diagram"/>
  <p:tag name="KSO_WM_TEMPLATE_INDEX" val="20213325"/>
  <p:tag name="KSO_WM_UNIT_LAYERLEVEL" val="1"/>
  <p:tag name="KSO_WM_TAG_VERSION" val="1.0"/>
  <p:tag name="KSO_WM_BEAUTIFY_FLAG" val="#wm#"/>
  <p:tag name="KSO_WM_UNIT_DEFAULT_FONT" val="14;20;2"/>
  <p:tag name="KSO_WM_UNIT_BLOCK" val="0"/>
  <p:tag name="KSO_WM_UNIT_VALUE" val="43"/>
  <p:tag name="KSO_WM_UNIT_SHOW_EDIT_AREA_INDICATION" val="1"/>
  <p:tag name="KSO_WM_CHIP_GROUPID" val="5e6b05596848fb12bee65ac8"/>
  <p:tag name="KSO_WM_CHIP_XID" val="5e6b05596848fb12bee65aca"/>
  <p:tag name="KSO_WM_UNIT_DEC_AREA_ID" val="b8df4033cc6d436f8a94af7ebf6325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63059ce12ab4e5899cf67a6c3dca34f"/>
  <p:tag name="KSO_WM_UNIT_TEXT_FILL_FORE_SCHEMECOLOR_INDEX_BRIGHTNESS" val="0.25"/>
  <p:tag name="KSO_WM_UNIT_TEXT_FILL_FORE_SCHEMECOLOR_INDEX" val="13"/>
  <p:tag name="KSO_WM_UNIT_TEXT_FILL_TYPE" val="1"/>
  <p:tag name="KSO_WM_TEMPLATE_ASSEMBLE_XID" val="60656ecf4054ed1e2fb80002"/>
  <p:tag name="KSO_WM_TEMPLATE_ASSEMBLE_GROUPID" val="60656ecf4054ed1e2fb80002"/>
</p:tagLst>
</file>

<file path=ppt/tags/tag16.xml><?xml version="1.0" encoding="utf-8"?>
<p:tagLst xmlns:a="http://schemas.openxmlformats.org/drawingml/2006/main" xmlns:r="http://schemas.openxmlformats.org/officeDocument/2006/relationships" xmlns:p="http://schemas.openxmlformats.org/presentationml/2006/main">
  <p:tag name="KSO_WM_UNIT_VALUE" val="677*3046"/>
  <p:tag name="KSO_WM_UNIT_HIGHLIGHT" val="0"/>
  <p:tag name="KSO_WM_UNIT_COMPATIBLE" val="1"/>
  <p:tag name="KSO_WM_UNIT_DIAGRAM_ISNUMVISUAL" val="0"/>
  <p:tag name="KSO_WM_UNIT_DIAGRAM_ISREFERUNIT" val="0"/>
  <p:tag name="KSO_WM_UNIT_TYPE" val="d"/>
  <p:tag name="KSO_WM_UNIT_INDEX" val="1"/>
  <p:tag name="KSO_WM_UNIT_ID" val="diagram20213325_1*d*1"/>
  <p:tag name="KSO_WM_TEMPLATE_CATEGORY" val="diagram"/>
  <p:tag name="KSO_WM_TEMPLATE_INDEX" val="20213325"/>
  <p:tag name="KSO_WM_UNIT_LAYERLEVEL" val="1"/>
  <p:tag name="KSO_WM_TAG_VERSION" val="1.0"/>
  <p:tag name="KSO_WM_BEAUTIFY_FLAG" val="#wm#"/>
  <p:tag name="KSO_WM_CHIP_GROUPID" val="5e7310da9a230a26b9e88a19"/>
  <p:tag name="KSO_WM_CHIP_XID" val="5e7310da9a230a26b9e88a1a"/>
  <p:tag name="KSO_WM_UNIT_DEC_AREA_ID" val="9aac00fa4b1445f69e0dacf0a64f8d2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e1a26d59669418885abb9ebf117a501"/>
  <p:tag name="KSO_WM_UNIT_PLACING_PICTURE" val="5e1a26d59669418885abb9ebf117a501"/>
  <p:tag name="KSO_WM_UNIT_SUPPORT_UNIT_TYPE" val="[&quot;l&quot;,&quot;m&quot;,&quot;n&quot;,&quot;o&quot;,&quot;p&quot;,&quot;q&quot;,&quot;r&quot;,&quot;δ&quot;,&quot;ε&quot;,&quot;ζ&quot;,&quot;η&quot;,&quot;d&quot;,&quot;α&quot;,&quot;β&quot;]"/>
  <p:tag name="KSO_WM_TEMPLATE_ASSEMBLE_XID" val="60656ecf4054ed1e2fb80002"/>
  <p:tag name="KSO_WM_TEMPLATE_ASSEMBLE_GROUPID" val="60656ecf4054ed1e2fb80002"/>
</p:tagLst>
</file>

<file path=ppt/tags/tag1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3325_1*f*2"/>
  <p:tag name="KSO_WM_TEMPLATE_CATEGORY" val="diagram"/>
  <p:tag name="KSO_WM_TEMPLATE_INDEX" val="20213325"/>
  <p:tag name="KSO_WM_UNIT_LAYERLEVEL" val="1"/>
  <p:tag name="KSO_WM_TAG_VERSION" val="1.0"/>
  <p:tag name="KSO_WM_BEAUTIFY_FLAG" val="#wm#"/>
  <p:tag name="KSO_WM_UNIT_DEFAULT_FONT" val="14;20;2"/>
  <p:tag name="KSO_WM_UNIT_BLOCK" val="0"/>
  <p:tag name="KSO_WM_UNIT_VALUE" val="43"/>
  <p:tag name="KSO_WM_UNIT_SHOW_EDIT_AREA_INDICATION" val="1"/>
  <p:tag name="KSO_WM_CHIP_GROUPID" val="5e6b05596848fb12bee65ac8"/>
  <p:tag name="KSO_WM_CHIP_XID" val="5e6b05596848fb12bee65aca"/>
  <p:tag name="KSO_WM_UNIT_DEC_AREA_ID" val="6787d5efd2de4e35944036a7feedcec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a3714d3c886c4988a3558c43193be2d9"/>
  <p:tag name="KSO_WM_UNIT_TEXT_FILL_FORE_SCHEMECOLOR_INDEX_BRIGHTNESS" val="0.25"/>
  <p:tag name="KSO_WM_UNIT_TEXT_FILL_FORE_SCHEMECOLOR_INDEX" val="13"/>
  <p:tag name="KSO_WM_UNIT_TEXT_FILL_TYPE" val="1"/>
  <p:tag name="KSO_WM_TEMPLATE_ASSEMBLE_XID" val="60656ecf4054ed1e2fb80002"/>
  <p:tag name="KSO_WM_TEMPLATE_ASSEMBLE_GROUPID" val="60656ecf4054ed1e2fb80002"/>
</p:tagLst>
</file>

<file path=ppt/tags/tag18.xml><?xml version="1.0" encoding="utf-8"?>
<p:tagLst xmlns:a="http://schemas.openxmlformats.org/drawingml/2006/main" xmlns:r="http://schemas.openxmlformats.org/officeDocument/2006/relationships" xmlns:p="http://schemas.openxmlformats.org/presentationml/2006/main">
  <p:tag name="KSO_WM_FULL_TEXT_BEAUTIFY_COPY_ID" val="150997048"/>
  <p:tag name="KSO_WM_SLIDE_LAYOUT_INFO" val="{&quot;backgroundInfo&quot;:[{&quot;bottom&quot;:0,&quot;bottomAbs&quot;:false,&quot;left&quot;:0,&quot;leftAbs&quot;:false,&quot;right&quot;:0,&quot;rightAbs&quot;:false,&quot;top&quot;:0,&quot;topAbs&quot;:false,&quot;type&quot;:&quot;general&quot;}],&quot;id&quot;:&quot;2021-04-01T15:04:58&quot;,&quot;maxSize&quot;:{&quot;size1&quot;:37.752290655065465},&quot;minSize&quot;:{&quot;size1&quot;:28.852290655065467},&quot;normalSize&quot;:{&quot;size1&quot;:30.318957321732135},&quot;subLayout&quot;:[{&quot;id&quot;:&quot;2021-04-01T15:04:58&quot;,&quot;margin&quot;:{&quot;bottom&quot;:0,&quot;left&quot;:5.5029997825622559,&quot;right&quot;:5.9270000457763672,&quot;top&quot;:3.809999942779541},&quot;type&quot;:0},{&quot;id&quot;:&quot;2021-04-01T15:04:58&quot;,&quot;margin&quot;:{&quot;bottom&quot;:3.3870000839233398,&quot;left&quot;:5.5029997825622559,&quot;right&quot;:5.9270000457763672,&quot;top&quot;:1.6929999589920044},&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SLIDE_ID" val="diagram2020902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BEAUTIFY_FLAG" val="#wm#"/>
  <p:tag name="KSO_WM_TEMPLATE_CATEGORY" val="diagram"/>
  <p:tag name="KSO_WM_TEMPLATE_INDEX" val="20209028"/>
  <p:tag name="KSO_WM_SLIDE_LAYOUT" val="a_f"/>
  <p:tag name="KSO_WM_SLIDE_LAYOUT_CNT" val="1_1"/>
  <p:tag name="KSO_WM_CHIP_XID" val="5efd9ea781ee359a788b1e00"/>
  <p:tag name="KSO_WM_CHIP_DECFILLPROP" val="[]"/>
  <p:tag name="KSO_WM_SLIDE_BACKGROUND" val="[&quot;general&quot;]"/>
  <p:tag name="KSO_WM_CHIP_GROUPID" val="5efd9ea781ee359a788b1dff"/>
  <p:tag name="KSO_WM_SLIDE_BK_DARK_LIGHT" val="2"/>
  <p:tag name="KSO_WM_SLIDE_BACKGROUND_TYPE" val="general"/>
  <p:tag name="KSO_WM_SLIDE_SUPPORT_FEATURE_TYPE" val="0"/>
  <p:tag name="KSO_WM_TEMPLATE_ASSEMBLE_XID" val="60656e884054ed1e2fb7faec"/>
  <p:tag name="KSO_WM_TEMPLATE_ASSEMBLE_GROUPID" val="60656e884054ed1e2fb7faec"/>
</p:tagLst>
</file>

<file path=ppt/tags/tag1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28_1*a*1"/>
  <p:tag name="KSO_WM_TEMPLATE_CATEGORY" val="diagram"/>
  <p:tag name="KSO_WM_TEMPLATE_INDEX" val="2020902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310885a3447419cad22d92fbd8299d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d566cdac475490fa4dce2ba2e6381f5"/>
  <p:tag name="KSO_WM_UNIT_SUPPORT_BIG_FONT" val="1"/>
  <p:tag name="KSO_WM_UNIT_TEXT_FILL_FORE_SCHEMECOLOR_INDEX_BRIGHTNESS" val="0"/>
  <p:tag name="KSO_WM_UNIT_TEXT_FILL_FORE_SCHEMECOLOR_INDEX" val="13"/>
  <p:tag name="KSO_WM_UNIT_TEXT_FILL_TYPE" val="1"/>
  <p:tag name="KSO_WM_TEMPLATE_ASSEMBLE_XID" val="60656e884054ed1e2fb7faec"/>
  <p:tag name="KSO_WM_TEMPLATE_ASSEMBLE_GROUPID" val="60656e884054ed1e2fb7faec"/>
</p:tagLst>
</file>

<file path=ppt/tags/tag2.xml><?xml version="1.0" encoding="utf-8"?>
<p:tagLst xmlns:a="http://schemas.openxmlformats.org/drawingml/2006/main" xmlns:r="http://schemas.openxmlformats.org/officeDocument/2006/relationships" xmlns:p="http://schemas.openxmlformats.org/presentationml/2006/main">
  <p:tag name="MH" val="20161022204741"/>
  <p:tag name="MH_LIBRARY" val="GRAPHIC"/>
  <p:tag name="MH_ORDER" val="Freeform 6"/>
</p:tagLst>
</file>

<file path=ppt/tags/tag20.xml><?xml version="1.0" encoding="utf-8"?>
<p:tagLst xmlns:a="http://schemas.openxmlformats.org/drawingml/2006/main" xmlns:r="http://schemas.openxmlformats.org/officeDocument/2006/relationships" xmlns:p="http://schemas.openxmlformats.org/presentationml/2006/main">
  <p:tag name="KSO_WM_FULL_TEXT_BEAUTIFY_COPY_ID" val="150997048"/>
  <p:tag name="KSO_WM_SLIDE_LAYOUT_INFO" val="{&quot;backgroundInfo&quot;:[{&quot;bottom&quot;:0,&quot;bottomAbs&quot;:false,&quot;left&quot;:0,&quot;leftAbs&quot;:false,&quot;right&quot;:0,&quot;rightAbs&quot;:false,&quot;top&quot;:0,&quot;topAbs&quot;:false,&quot;type&quot;:&quot;general&quot;}],&quot;id&quot;:&quot;2021-04-01T15:04:58&quot;,&quot;maxSize&quot;:{&quot;size1&quot;:37.752290655065465},&quot;minSize&quot;:{&quot;size1&quot;:28.852290655065467},&quot;normalSize&quot;:{&quot;size1&quot;:30.318957321732135},&quot;subLayout&quot;:[{&quot;id&quot;:&quot;2021-04-01T15:04:58&quot;,&quot;margin&quot;:{&quot;bottom&quot;:0,&quot;left&quot;:5.5029997825622559,&quot;right&quot;:5.9270000457763672,&quot;top&quot;:3.809999942779541},&quot;type&quot;:0},{&quot;id&quot;:&quot;2021-04-01T15:04:58&quot;,&quot;margin&quot;:{&quot;bottom&quot;:3.3870000839233398,&quot;left&quot;:5.5029997825622559,&quot;right&quot;:5.9270000457763672,&quot;top&quot;:1.6929999589920044},&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SLIDE_ID" val="diagram2020902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BEAUTIFY_FLAG" val="#wm#"/>
  <p:tag name="KSO_WM_TEMPLATE_CATEGORY" val="diagram"/>
  <p:tag name="KSO_WM_TEMPLATE_INDEX" val="20209028"/>
  <p:tag name="KSO_WM_SLIDE_LAYOUT" val="a_f"/>
  <p:tag name="KSO_WM_SLIDE_LAYOUT_CNT" val="1_1"/>
  <p:tag name="KSO_WM_CHIP_XID" val="5efd9ea781ee359a788b1e00"/>
  <p:tag name="KSO_WM_CHIP_DECFILLPROP" val="[]"/>
  <p:tag name="KSO_WM_SLIDE_BACKGROUND" val="[&quot;general&quot;]"/>
  <p:tag name="KSO_WM_CHIP_GROUPID" val="5efd9ea781ee359a788b1dff"/>
  <p:tag name="KSO_WM_SLIDE_BK_DARK_LIGHT" val="2"/>
  <p:tag name="KSO_WM_SLIDE_BACKGROUND_TYPE" val="general"/>
  <p:tag name="KSO_WM_SLIDE_SUPPORT_FEATURE_TYPE" val="0"/>
  <p:tag name="KSO_WM_TEMPLATE_ASSEMBLE_XID" val="60656e884054ed1e2fb7faec"/>
  <p:tag name="KSO_WM_TEMPLATE_ASSEMBLE_GROUPID" val="60656e884054ed1e2fb7faec"/>
</p:tagLst>
</file>

<file path=ppt/tags/tag2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28_1*a*1"/>
  <p:tag name="KSO_WM_TEMPLATE_CATEGORY" val="diagram"/>
  <p:tag name="KSO_WM_TEMPLATE_INDEX" val="2020902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310885a3447419cad22d92fbd8299d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d566cdac475490fa4dce2ba2e6381f5"/>
  <p:tag name="KSO_WM_UNIT_SUPPORT_BIG_FONT" val="1"/>
  <p:tag name="KSO_WM_UNIT_TEXT_FILL_FORE_SCHEMECOLOR_INDEX_BRIGHTNESS" val="0"/>
  <p:tag name="KSO_WM_UNIT_TEXT_FILL_FORE_SCHEMECOLOR_INDEX" val="13"/>
  <p:tag name="KSO_WM_UNIT_TEXT_FILL_TYPE" val="1"/>
  <p:tag name="KSO_WM_TEMPLATE_ASSEMBLE_XID" val="60656e884054ed1e2fb7faec"/>
  <p:tag name="KSO_WM_TEMPLATE_ASSEMBLE_GROUPID" val="60656e884054ed1e2fb7faec"/>
</p:tagLst>
</file>

<file path=ppt/tags/tag22.xml><?xml version="1.0" encoding="utf-8"?>
<p:tagLst xmlns:a="http://schemas.openxmlformats.org/drawingml/2006/main" xmlns:r="http://schemas.openxmlformats.org/officeDocument/2006/relationships" xmlns:p="http://schemas.openxmlformats.org/presentationml/2006/main">
  <p:tag name="KSO_WM_FULL_TEXT_BEAUTIFY_COPY_ID" val="150997113"/>
</p:tagLst>
</file>

<file path=ppt/tags/tag23.xml><?xml version="1.0" encoding="utf-8"?>
<p:tagLst xmlns:a="http://schemas.openxmlformats.org/drawingml/2006/main" xmlns:r="http://schemas.openxmlformats.org/officeDocument/2006/relationships" xmlns:p="http://schemas.openxmlformats.org/presentationml/2006/main">
  <p:tag name="KSO_WM_FULL_TEXT_BEAUTIFY_COPY_ID" val="150997114"/>
  <p:tag name="KSO_WM_SLIDE_BACKGROUND" val="[&quot;general&quot;]"/>
  <p:tag name="KSO_WM_SLIDE_RATIO" val="1.777778"/>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fill_id&quot;:&quot;3321e282de4740e8a63d0a452fd30702&quot;,&quot;fill_align&quot;:&quot;cm&quot;,&quot;chip_types&quot;:[&quot;header&quot;]},{&quot;text_align&quot;:&quot;cm&quot;,&quot;text_direction&quot;:&quot;horizontal&quot;,&quot;support_big_font&quot;:false,&quot;fill_id&quot;:&quot;317df1128e6f4d78b1c7827fd17c56a0&quot;,&quot;fill_align&quot;:&quot;cm&quot;,&quot;chip_types&quot;:[&quot;picture&quot;]},{&quot;text_align&quot;:&quot;cm&quot;,&quot;text_direction&quot;:&quot;horizontal&quot;,&quot;support_big_font&quot;:false,&quot;fill_id&quot;:&quot;3b8c0034d06f4943b3f806eac8bbd4c7&quot;,&quot;fill_align&quot;:&quot;cm&quot;,&quot;chip_types&quot;:[&quot;text&quot;]},{&quot;text_align&quot;:&quot;lm&quot;,&quot;text_direction&quot;:&quot;horizontal&quot;,&quot;support_big_font&quot;:true,&quot;fill_id&quot;:&quot;fc02c5d80e664bec956e3b7f0ad78201&quot;,&quot;fill_align&quot;:&quot;lm&quot;,&quot;chip_types&quot;:[&quot;text&quot;]}]]"/>
  <p:tag name="KSO_WM_SLIDE_ID" val="diagram2021246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84"/>
  <p:tag name="KSO_WM_SLIDE_POSITION" val="48*48"/>
  <p:tag name="KSO_WM_TAG_VERSION" val="1.0"/>
  <p:tag name="KSO_WM_BEAUTIFY_FLAG" val="#wm#"/>
  <p:tag name="KSO_WM_TEMPLATE_CATEGORY" val="diagram"/>
  <p:tag name="KSO_WM_TEMPLATE_INDEX" val="20212460"/>
  <p:tag name="KSO_WM_SLIDE_LAYOUT" val="a_d_f"/>
  <p:tag name="KSO_WM_SLIDE_LAYOUT_CNT" val="1_1_2"/>
  <p:tag name="KSO_WM_CHIP_XID" val="5f212574c4814ce96fb1369f"/>
  <p:tag name="KSO_WM_SLIDE_LAYOUT_INFO" val="{&quot;backgroundInfo&quot;:[{&quot;bottom&quot;:0,&quot;bottomAbs&quot;:false,&quot;left&quot;:0,&quot;leftAbs&quot;:false,&quot;right&quot;:0,&quot;rightAbs&quot;:false,&quot;top&quot;:0,&quot;topAbs&quot;:false,&quot;type&quot;:&quot;general&quot;}],&quot;id&quot;:&quot;2021-04-01T15:37:57&quot;,&quot;maxSize&quot;:{&quot;size1&quot;:24.399999999999999},&quot;minSize&quot;:{&quot;size1&quot;:24.399999999999999},&quot;normalSize&quot;:{&quot;size1&quot;:24.399999999999999},&quot;subLayout&quot;:[{&quot;id&quot;:&quot;2021-04-01T15:37:57&quot;,&quot;margin&quot;:{&quot;bottom&quot;:0,&quot;left&quot;:1.6929999589920044,&quot;right&quot;:1.6929999589920044,&quot;top&quot;:1.6929999589920044},&quot;type&quot;:0},{&quot;direction&quot;:1,&quot;id&quot;:&quot;2021-04-01T15:37:57&quot;,&quot;maxSize&quot;:{&quot;size1&quot;:27.499647455891438},&quot;minSize&quot;:{&quot;size1&quot;:27.499647455891438},&quot;normalSize&quot;:{&quot;size1&quot;:27.499647455891438},&quot;subLayout&quot;:[{&quot;id&quot;:&quot;2021-04-01T15:37:57&quot;,&quot;margin&quot;:{&quot;bottom&quot;:3.7839999198913574,&quot;left&quot;:2.9210000038146973,&quot;right&quot;:1.6419999599456787,&quot;top&quot;:0.87300002574920654},&quot;type&quot;:0},{&quot;id&quot;:&quot;2021-04-01T15:37:57&quot;,&quot;margin&quot;:{&quot;bottom&quot;:5.2919998168945312,&quot;left&quot;:10.583001136779785,&quot;right&quot;:2.9630000591278076,&quot;top&quot;:3.1749999523162842},&quot;type&quot;:0}],&quot;type&quot;:0}],&quot;type&quot;:0}"/>
  <p:tag name="KSO_WM_CHIP_DECFILLPROP" val="[]"/>
  <p:tag name="KSO_WM_SLIDE_CAN_ADD_NAVIGATION" val="1"/>
  <p:tag name="KSO_WM_CHIP_GROUPID" val="5f212574c4814ce96fb1369e"/>
  <p:tag name="KSO_WM_SLIDE_BK_DARK_LIGHT" val="2"/>
  <p:tag name="KSO_WM_SLIDE_BACKGROUND_TYPE" val="general"/>
  <p:tag name="KSO_WM_SLIDE_SUPPORT_FEATURE_TYPE" val="0"/>
  <p:tag name="KSO_WM_TEMPLATE_ASSEMBLE_XID" val="60656f494054ed1e2fb80708"/>
  <p:tag name="KSO_WM_TEMPLATE_ASSEMBLE_GROUPID" val="60656f494054ed1e2fb80708"/>
</p:tagLst>
</file>

<file path=ppt/tags/tag24.xml><?xml version="1.0" encoding="utf-8"?>
<p:tagLst xmlns:a="http://schemas.openxmlformats.org/drawingml/2006/main" xmlns:r="http://schemas.openxmlformats.org/officeDocument/2006/relationships" xmlns:p="http://schemas.openxmlformats.org/presentationml/2006/main">
  <p:tag name="KSO_WM_UNIT_VALUE" val="888*888"/>
  <p:tag name="KSO_WM_UNIT_HIGHLIGHT" val="0"/>
  <p:tag name="KSO_WM_UNIT_COMPATIBLE" val="0"/>
  <p:tag name="KSO_WM_UNIT_DIAGRAM_ISNUMVISUAL" val="0"/>
  <p:tag name="KSO_WM_UNIT_DIAGRAM_ISREFERUNIT" val="0"/>
  <p:tag name="KSO_WM_UNIT_TYPE" val="d"/>
  <p:tag name="KSO_WM_UNIT_INDEX" val="1"/>
  <p:tag name="KSO_WM_UNIT_ID" val="diagram20212460_1*d*1"/>
  <p:tag name="KSO_WM_TEMPLATE_CATEGORY" val="diagram"/>
  <p:tag name="KSO_WM_TEMPLATE_INDEX" val="20212460"/>
  <p:tag name="KSO_WM_UNIT_LAYERLEVEL" val="1"/>
  <p:tag name="KSO_WM_TAG_VERSION" val="1.0"/>
  <p:tag name="KSO_WM_BEAUTIFY_FLAG" val="#wm#"/>
  <p:tag name="KSO_WM_CHIP_GROUPID" val="5e7310da9a230a26b9e88a19"/>
  <p:tag name="KSO_WM_CHIP_XID" val="5e7310da9a230a26b9e88a1a"/>
  <p:tag name="KSO_WM_UNIT_DEC_AREA_ID" val="f00b596351b04fba85b42ff76a96e5c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357295f49184cf38d017515c5cd64b7"/>
  <p:tag name="KSO_WM_TEMPLATE_ASSEMBLE_XID" val="60656f494054ed1e2fb80708"/>
  <p:tag name="KSO_WM_TEMPLATE_ASSEMBLE_GROUPID" val="60656f494054ed1e2fb80708"/>
</p:tagLst>
</file>

<file path=ppt/tags/tag25.xml><?xml version="1.0" encoding="utf-8"?>
<p:tagLst xmlns:a="http://schemas.openxmlformats.org/drawingml/2006/main" xmlns:r="http://schemas.openxmlformats.org/officeDocument/2006/relationships" xmlns:p="http://schemas.openxmlformats.org/presentationml/2006/main">
  <p:tag name="KSO_WM_UNIT_BLOCK" val="0"/>
  <p:tag name="KSO_WM_UNIT_DEC_AREA_ID" val="597c9f8ef4634d859bd0e827ffc925e1"/>
  <p:tag name="KSO_WM_UNIT_HIGHLIGHT" val="0"/>
  <p:tag name="KSO_WM_UNIT_COMPATIBLE" val="0"/>
  <p:tag name="KSO_WM_UNIT_DIAGRAM_ISNUMVISUAL" val="0"/>
  <p:tag name="KSO_WM_UNIT_DIAGRAM_ISREFERUNIT" val="0"/>
  <p:tag name="KSO_WM_UNIT_ID" val="diagram20212460_1*i*1"/>
  <p:tag name="KSO_WM_TEMPLATE_CATEGORY" val="diagram"/>
  <p:tag name="KSO_WM_TEMPLATE_INDEX" val="20212460"/>
  <p:tag name="KSO_WM_UNIT_LAYERLEVEL" val="1"/>
  <p:tag name="KSO_WM_TAG_VERSION" val="1.0"/>
  <p:tag name="KSO_WM_BEAUTIFY_FLAG" val="#wm#"/>
  <p:tag name="KSO_WM_UNIT_TYPE" val="i"/>
  <p:tag name="KSO_WM_UNIT_INDEX" val="1"/>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12574c4814ce96fb1369e"/>
  <p:tag name="KSO_WM_CHIP_XID" val="5f212574c4814ce96fb1369f"/>
  <p:tag name="KSO_WM_TEMPLATE_ASSEMBLE_XID" val="60656f494054ed1e2fb80708"/>
  <p:tag name="KSO_WM_TEMPLATE_ASSEMBLE_GROUPID" val="60656f494054ed1e2fb80708"/>
</p:tagLst>
</file>

<file path=ppt/tags/tag2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60_1*f*1"/>
  <p:tag name="KSO_WM_TEMPLATE_CATEGORY" val="diagram"/>
  <p:tag name="KSO_WM_TEMPLATE_INDEX" val="20212460"/>
  <p:tag name="KSO_WM_UNIT_LAYERLEVEL" val="1"/>
  <p:tag name="KSO_WM_TAG_VERSION" val="1.0"/>
  <p:tag name="KSO_WM_BEAUTIFY_FLAG" val="#wm#"/>
  <p:tag name="KSO_WM_UNIT_DEFAULT_FONT" val="14;20;2"/>
  <p:tag name="KSO_WM_UNIT_BLOCK" val="0"/>
  <p:tag name="KSO_WM_UNIT_VALUE" val="10"/>
  <p:tag name="KSO_WM_UNIT_SHOW_EDIT_AREA_INDICATION" val="1"/>
  <p:tag name="KSO_WM_CHIP_GROUPID" val="5e6b05596848fb12bee65ac8"/>
  <p:tag name="KSO_WM_CHIP_XID" val="5e6b05596848fb12bee65aca"/>
  <p:tag name="KSO_WM_UNIT_DEC_AREA_ID" val="b1972f6cf9774da2a4554239dcf269c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b420badc4a24186bd5c8f5ef944b04c"/>
  <p:tag name="KSO_WM_UNIT_TEXT_FILL_FORE_SCHEMECOLOR_INDEX_BRIGHTNESS" val="0.25"/>
  <p:tag name="KSO_WM_UNIT_TEXT_FILL_FORE_SCHEMECOLOR_INDEX" val="13"/>
  <p:tag name="KSO_WM_UNIT_TEXT_FILL_TYPE" val="1"/>
  <p:tag name="KSO_WM_TEMPLATE_ASSEMBLE_XID" val="60656f494054ed1e2fb80708"/>
  <p:tag name="KSO_WM_TEMPLATE_ASSEMBLE_GROUPID" val="60656f494054ed1e2fb80708"/>
</p:tagLst>
</file>

<file path=ppt/tags/tag27.xml><?xml version="1.0" encoding="utf-8"?>
<p:tagLst xmlns:a="http://schemas.openxmlformats.org/drawingml/2006/main" xmlns:r="http://schemas.openxmlformats.org/officeDocument/2006/relationships" xmlns:p="http://schemas.openxmlformats.org/presentationml/2006/main">
  <p:tag name="KSO_WM_UNIT_SM_LIMIT_TYPE" val="0"/>
  <p:tag name="KSO_WM_UNIT_HIGHLIGHT" val="0"/>
  <p:tag name="KSO_WM_UNIT_COMPATIBLE" val="0"/>
  <p:tag name="KSO_WM_UNIT_DIAGRAM_ISNUMVISUAL" val="0"/>
  <p:tag name="KSO_WM_UNIT_DIAGRAM_ISREFERUNIT" val="0"/>
  <p:tag name="KSO_WM_UNIT_ID" val="diagram20212460_1*i*2"/>
  <p:tag name="KSO_WM_TEMPLATE_CATEGORY" val="diagram"/>
  <p:tag name="KSO_WM_TEMPLATE_INDEX" val="20212460"/>
  <p:tag name="KSO_WM_UNIT_LAYERLEVEL" val="1"/>
  <p:tag name="KSO_WM_TAG_VERSION" val="1.0"/>
  <p:tag name="KSO_WM_BEAUTIFY_FLAG" val="#wm#"/>
  <p:tag name="KSO_WM_UNIT_TYPE" val="i"/>
  <p:tag name="KSO_WM_UNIT_INDEX" val="2"/>
  <p:tag name="KSO_WM_UNIT_BLOCK" val="0"/>
  <p:tag name="KSO_WM_UNIT_DEC_AREA_ID" val="58da59e9c22346109af8c1c221342642"/>
  <p:tag name="KSO_WM_UNIT_DECORATE_INFO" val="{&quot;DecorateInfoH&quot;:{&quot;IsAbs&quot;:true},&quot;DecorateInfoW&quot;:{&quot;IsAbs&quot;:true},&quot;DecorateInfoX&quot;:{&quot;IsAbs&quot;:true,&quot;Pos&quot;:2},&quot;DecorateInfoY&quot;:{&quot;IsAbs&quot;:true,&quot;Pos&quot;:2},&quot;ReferentInfo&quot;:{&quot;Id&quot;:&quot;490e485f65c841c69d241d404c168383&quot;,&quot;X&quot;:{&quot;Pos&quot;:0},&quot;Y&quot;:{&quot;Pos&quot;:0}},&quot;whChangeMode&quot;:0}"/>
  <p:tag name="KSO_WM_CHIP_GROUPID" val="5f212574c4814ce96fb1369e"/>
  <p:tag name="KSO_WM_CHIP_XID" val="5f212574c4814ce96fb1369f"/>
  <p:tag name="KSO_WM_UNIT_TEXT_FILL_FORE_SCHEMECOLOR_INDEX_BRIGHTNESS" val="0"/>
  <p:tag name="KSO_WM_UNIT_TEXT_FILL_FORE_SCHEMECOLOR_INDEX" val="13"/>
  <p:tag name="KSO_WM_UNIT_TEXT_FILL_TYPE" val="1"/>
  <p:tag name="KSO_WM_UNIT_VALUE" val="4"/>
  <p:tag name="KSO_WM_TEMPLATE_ASSEMBLE_XID" val="60656f494054ed1e2fb80708"/>
  <p:tag name="KSO_WM_TEMPLATE_ASSEMBLE_GROUPID" val="60656f494054ed1e2fb80708"/>
</p:tagLst>
</file>

<file path=ppt/tags/tag2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2460_1*f*2"/>
  <p:tag name="KSO_WM_TEMPLATE_CATEGORY" val="diagram"/>
  <p:tag name="KSO_WM_TEMPLATE_INDEX" val="20212460"/>
  <p:tag name="KSO_WM_UNIT_LAYERLEVEL" val="1"/>
  <p:tag name="KSO_WM_TAG_VERSION" val="1.0"/>
  <p:tag name="KSO_WM_BEAUTIFY_FLAG" val="#wm#"/>
  <p:tag name="KSO_WM_UNIT_DEFAULT_FONT" val="14;20;2"/>
  <p:tag name="KSO_WM_UNIT_BLOCK" val="0"/>
  <p:tag name="KSO_WM_UNIT_VALUE" val="45"/>
  <p:tag name="KSO_WM_UNIT_SHOW_EDIT_AREA_INDICATION" val="1"/>
  <p:tag name="KSO_WM_CHIP_GROUPID" val="5e6b05596848fb12bee65ac8"/>
  <p:tag name="KSO_WM_CHIP_XID" val="5e6b05596848fb12bee65aca"/>
  <p:tag name="KSO_WM_UNIT_DEC_AREA_ID" val="490e485f65c841c69d241d404c16838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ce219d6376b4ed58fb8361556e4ef10"/>
  <p:tag name="KSO_WM_UNIT_SUPPORT_BIG_FONT" val="1"/>
  <p:tag name="KSO_WM_UNIT_TEXT_FILL_FORE_SCHEMECOLOR_INDEX_BRIGHTNESS" val="0.25"/>
  <p:tag name="KSO_WM_UNIT_TEXT_FILL_FORE_SCHEMECOLOR_INDEX" val="13"/>
  <p:tag name="KSO_WM_UNIT_TEXT_FILL_TYPE" val="1"/>
  <p:tag name="KSO_WM_TEMPLATE_ASSEMBLE_XID" val="60656f494054ed1e2fb80708"/>
  <p:tag name="KSO_WM_TEMPLATE_ASSEMBLE_GROUPID" val="60656f494054ed1e2fb80708"/>
</p:tagLst>
</file>

<file path=ppt/tags/tag29.xml><?xml version="1.0" encoding="utf-8"?>
<p:tagLst xmlns:a="http://schemas.openxmlformats.org/drawingml/2006/main" xmlns:r="http://schemas.openxmlformats.org/officeDocument/2006/relationships" xmlns:p="http://schemas.openxmlformats.org/presentationml/2006/main">
  <p:tag name="KSO_WM_FULL_TEXT_BEAUTIFY_COPY_ID" val="182274"/>
  <p:tag name="KSO_WM_UNIT_PLACING_PICTURE_USER_VIEWPORT" val="{&quot;height&quot;:5754,&quot;width&quot;:4433}"/>
</p:tagLst>
</file>

<file path=ppt/tags/tag3.xml><?xml version="1.0" encoding="utf-8"?>
<p:tagLst xmlns:a="http://schemas.openxmlformats.org/drawingml/2006/main" xmlns:r="http://schemas.openxmlformats.org/officeDocument/2006/relationships" xmlns:p="http://schemas.openxmlformats.org/presentationml/2006/main">
  <p:tag name="KSO_WM_SLIDE_ID" val="diagram2020048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41*391"/>
  <p:tag name="KSO_WM_SLIDE_POSITION" val="41*74"/>
  <p:tag name="KSO_WM_TAG_VERSION" val="1.0"/>
  <p:tag name="KSO_WM_BEAUTIFY_FLAG" val="#wm#"/>
  <p:tag name="KSO_WM_TEMPLATE_CATEGORY" val="diagram"/>
  <p:tag name="KSO_WM_TEMPLATE_INDEX" val="20200481"/>
  <p:tag name="KSO_WM_SLIDE_LAYOUT" val="a_f"/>
  <p:tag name="KSO_WM_SLIDE_LAYOUT_CNT" val="1_1"/>
</p:tagLst>
</file>

<file path=ppt/tags/tag30.xml><?xml version="1.0" encoding="utf-8"?>
<p:tagLst xmlns:a="http://schemas.openxmlformats.org/drawingml/2006/main" xmlns:r="http://schemas.openxmlformats.org/officeDocument/2006/relationships" xmlns:p="http://schemas.openxmlformats.org/presentationml/2006/main">
  <p:tag name="KSO_WM_FULL_TEXT_BEAUTIFY_COPY_ID" val="5"/>
</p:tagLst>
</file>

<file path=ppt/tags/tag31.xml><?xml version="1.0" encoding="utf-8"?>
<p:tagLst xmlns:a="http://schemas.openxmlformats.org/drawingml/2006/main" xmlns:r="http://schemas.openxmlformats.org/officeDocument/2006/relationships" xmlns:p="http://schemas.openxmlformats.org/presentationml/2006/main">
  <p:tag name="KSO_WM_FULL_TEXT_BEAUTIFY_COPY_ID" val="150997115"/>
  <p:tag name="KSO_WM_SLIDE_ID" val="diagram20198172_1"/>
  <p:tag name="KSO_WM_TEMPLATE_SUBCATEGORY" val="8"/>
  <p:tag name="KSO_WM_TEMPLATE_MASTER_TYPE" val="0"/>
  <p:tag name="KSO_WM_TEMPLATE_COLOR_TYPE" val="1"/>
  <p:tag name="KSO_WM_SLIDE_TYPE" val="text"/>
  <p:tag name="KSO_WM_SLIDE_SUBTYPE" val="picTxt"/>
  <p:tag name="KSO_WM_SLIDE_ITEM_CNT" val="0"/>
  <p:tag name="KSO_WM_SLIDE_INDEX" val="1"/>
  <p:tag name="KSO_WM_SLIDE_SIZE" val="978*541"/>
  <p:tag name="KSO_WM_SLIDE_POSITION" val="-19*-1"/>
  <p:tag name="KSO_WM_TAG_VERSION" val="1.0"/>
  <p:tag name="KSO_WM_BEAUTIFY_FLAG" val="#wm#"/>
  <p:tag name="KSO_WM_TEMPLATE_CATEGORY" val="diagram"/>
  <p:tag name="KSO_WM_TEMPLATE_INDEX" val="20198172"/>
  <p:tag name="KSO_WM_SLIDE_LAYOUT" val="a_d_f"/>
  <p:tag name="KSO_WM_SLIDE_LAYOUT_CNT" val="1_1_1"/>
</p:tagLst>
</file>

<file path=ppt/tags/tag32.xml><?xml version="1.0" encoding="utf-8"?>
<p:tagLst xmlns:a="http://schemas.openxmlformats.org/drawingml/2006/main" xmlns:r="http://schemas.openxmlformats.org/officeDocument/2006/relationships" xmlns:p="http://schemas.openxmlformats.org/presentationml/2006/main">
  <p:tag name="KSO_WM_UNIT_ADJUSTLAYOUT_ID" val="257"/>
  <p:tag name="KSO_WM_UNIT_HIGHLIGHT" val="0"/>
  <p:tag name="KSO_WM_UNIT_COMPATIBLE" val="0"/>
  <p:tag name="KSO_WM_UNIT_DIAGRAM_ISNUMVISUAL" val="0"/>
  <p:tag name="KSO_WM_UNIT_DIAGRAM_ISREFERUNIT" val="0"/>
  <p:tag name="KSO_WM_UNIT_TYPE" val="i"/>
  <p:tag name="KSO_WM_UNIT_INDEX" val="1"/>
  <p:tag name="KSO_WM_UNIT_ID" val="diagram20198172_1*i*1"/>
  <p:tag name="KSO_WM_TEMPLATE_CATEGORY" val="diagram"/>
  <p:tag name="KSO_WM_TEMPLATE_INDEX" val="20198172"/>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ADJUSTLAYOUT_ID" val="258"/>
  <p:tag name="KSO_WM_UNIT_HIGHLIGHT" val="0"/>
  <p:tag name="KSO_WM_UNIT_COMPATIBLE" val="0"/>
  <p:tag name="KSO_WM_UNIT_DIAGRAM_ISNUMVISUAL" val="0"/>
  <p:tag name="KSO_WM_UNIT_DIAGRAM_ISREFERUNIT" val="0"/>
  <p:tag name="KSO_WM_UNIT_TYPE" val="i"/>
  <p:tag name="KSO_WM_UNIT_INDEX" val="4"/>
  <p:tag name="KSO_WM_UNIT_ID" val="diagram20198172_1*i*4"/>
  <p:tag name="KSO_WM_TEMPLATE_CATEGORY" val="diagram"/>
  <p:tag name="KSO_WM_TEMPLATE_INDEX" val="20198172"/>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ADJUSTLAYOUT_ID" val="262"/>
  <p:tag name="KSO_WM_UNIT_HIGHLIGHT" val="0"/>
  <p:tag name="KSO_WM_UNIT_COMPATIBLE" val="0"/>
  <p:tag name="KSO_WM_UNIT_DIAGRAM_ISNUMVISUAL" val="0"/>
  <p:tag name="KSO_WM_UNIT_DIAGRAM_ISREFERUNIT" val="0"/>
  <p:tag name="KSO_WM_UNIT_TYPE" val="i"/>
  <p:tag name="KSO_WM_UNIT_INDEX" val="5"/>
  <p:tag name="KSO_WM_UNIT_ID" val="diagram20198172_1*i*5"/>
  <p:tag name="KSO_WM_TEMPLATE_CATEGORY" val="diagram"/>
  <p:tag name="KSO_WM_TEMPLATE_INDEX" val="20198172"/>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ADJUSTLAYOUT_ID" val="531"/>
  <p:tag name="KSO_WM_UNIT_HIGHLIGHT" val="0"/>
  <p:tag name="KSO_WM_UNIT_COMPATIBLE" val="0"/>
  <p:tag name="KSO_WM_UNIT_DIAGRAM_ISNUMVISUAL" val="0"/>
  <p:tag name="KSO_WM_UNIT_DIAGRAM_ISREFERUNIT" val="0"/>
  <p:tag name="KSO_WM_UNIT_TYPE" val="i"/>
  <p:tag name="KSO_WM_UNIT_INDEX" val="6"/>
  <p:tag name="KSO_WM_UNIT_ID" val="diagram20198172_1*i*6"/>
  <p:tag name="KSO_WM_TEMPLATE_CATEGORY" val="diagram"/>
  <p:tag name="KSO_WM_TEMPLATE_INDEX" val="20198172"/>
  <p:tag name="KSO_WM_UNIT_LAYERLEVEL" val="1"/>
  <p:tag name="KSO_WM_TAG_VERSION" val="1.0"/>
  <p:tag name="KSO_WM_BEAUTIFY_FLAG" val="#wm#"/>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UNIT_ADJUSTLAYOUT_ID" val="513"/>
  <p:tag name="KSO_WM_UNIT_HIGHLIGHT" val="0"/>
  <p:tag name="KSO_WM_UNIT_COMPATIBLE" val="0"/>
  <p:tag name="KSO_WM_UNIT_DIAGRAM_ISNUMVISUAL" val="0"/>
  <p:tag name="KSO_WM_UNIT_DIAGRAM_ISREFERUNIT" val="0"/>
  <p:tag name="KSO_WM_UNIT_TYPE" val="i"/>
  <p:tag name="KSO_WM_UNIT_INDEX" val="3"/>
  <p:tag name="KSO_WM_UNIT_ID" val="diagram20198172_1*i*3"/>
  <p:tag name="KSO_WM_TEMPLATE_CATEGORY" val="diagram"/>
  <p:tag name="KSO_WM_TEMPLATE_INDEX" val="20198172"/>
  <p:tag name="KSO_WM_UNIT_LAYERLEVEL" val="1"/>
  <p:tag name="KSO_WM_TAG_VERSION" val="1.0"/>
  <p:tag name="KSO_WM_BEAUTIFY_FLAG" val="#wm#"/>
  <p:tag name="KSO_WM_UNIT_FILL_FORE_SCHEMECOLOR_INDEX_BRIGHTNESS" val="0.8"/>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UNIT_TEXT_PART_ID_V2" val="b-3-1"/>
  <p:tag name="KSO_WM_UNIT_ADJUSTLAYOUT_ID" val="7"/>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diagram20198172_1*a*1"/>
  <p:tag name="KSO_WM_TEMPLATE_CATEGORY" val="diagram"/>
  <p:tag name="KSO_WM_TEMPLATE_INDEX" val="20198172"/>
  <p:tag name="KSO_WM_UNIT_LAYERLEVEL" val="1"/>
  <p:tag name="KSO_WM_TAG_VERSION" val="1.0"/>
  <p:tag name="KSO_WM_BEAUTIFY_FLAG" val="#wm#"/>
  <p:tag name="KSO_WM_UNIT_PRESET_TEXT" val="单击此处添加您的大标题"/>
  <p:tag name="KSO_WM_UNIT_TEXT_FILL_FORE_SCHEMECOLOR_INDEX_BRIGHTNESS" val="0.15"/>
  <p:tag name="KSO_WM_UNIT_TEXT_FILL_FORE_SCHEMECOLOR_INDEX" val="13"/>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UNIT_ADJUSTLAYOUT_ID" val="13"/>
  <p:tag name="KSO_WM_UNIT_HIGHLIGHT" val="0"/>
  <p:tag name="KSO_WM_UNIT_COMPATIBLE" val="0"/>
  <p:tag name="KSO_WM_UNIT_DIAGRAM_ISNUMVISUAL" val="0"/>
  <p:tag name="KSO_WM_UNIT_DIAGRAM_ISREFERUNIT" val="0"/>
  <p:tag name="KSO_WM_UNIT_TYPE" val="i"/>
  <p:tag name="KSO_WM_UNIT_INDEX" val="7"/>
  <p:tag name="KSO_WM_UNIT_ID" val="diagram20198172_1*i*7"/>
  <p:tag name="KSO_WM_TEMPLATE_CATEGORY" val="diagram"/>
  <p:tag name="KSO_WM_TEMPLATE_INDEX" val="20198172"/>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25"/>
  <p:tag name="KSO_WM_UNIT_LINE_FORE_SCHEMECOLOR_INDEX" val="7"/>
  <p:tag name="KSO_WM_UNIT_LINE_FILL_TYPE" val="2"/>
  <p:tag name="KSO_WM_UNIT_TEXT_FILL_FORE_SCHEMECOLOR_INDEX_BRIGHTNESS" val="0"/>
  <p:tag name="KSO_WM_UNIT_TEXT_FILL_FORE_SCHEMECOLOR_INDEX" val="2"/>
  <p:tag name="KSO_WM_UNIT_TEXT_FILL_TYPE" val="1"/>
</p:tagLst>
</file>

<file path=ppt/tags/tag39.xml><?xml version="1.0" encoding="utf-8"?>
<p:tagLst xmlns:a="http://schemas.openxmlformats.org/drawingml/2006/main" xmlns:r="http://schemas.openxmlformats.org/officeDocument/2006/relationships" xmlns:p="http://schemas.openxmlformats.org/presentationml/2006/main">
  <p:tag name="KSO_WM_UNIT_ADJUSTLAYOUT_ID" val="13"/>
  <p:tag name="KSO_WM_UNIT_HIGHLIGHT" val="0"/>
  <p:tag name="KSO_WM_UNIT_COMPATIBLE" val="0"/>
  <p:tag name="KSO_WM_UNIT_DIAGRAM_ISNUMVISUAL" val="0"/>
  <p:tag name="KSO_WM_UNIT_DIAGRAM_ISREFERUNIT" val="0"/>
  <p:tag name="KSO_WM_UNIT_TYPE" val="i"/>
  <p:tag name="KSO_WM_UNIT_INDEX" val="2"/>
  <p:tag name="KSO_WM_UNIT_ID" val="diagram20198172_1*i*2"/>
  <p:tag name="KSO_WM_TEMPLATE_CATEGORY" val="diagram"/>
  <p:tag name="KSO_WM_TEMPLATE_INDEX" val="20198172"/>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25"/>
  <p:tag name="KSO_WM_UNIT_LINE_FORE_SCHEMECOLOR_INDEX" val="7"/>
  <p:tag name="KSO_WM_UNIT_LINE_FILL_TYPE" val="2"/>
  <p:tag name="KSO_WM_UNIT_TEXT_FILL_FORE_SCHEMECOLOR_INDEX_BRIGHTNESS" val="0"/>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0481_1*a*1"/>
  <p:tag name="KSO_WM_TEMPLATE_CATEGORY" val="diagram"/>
  <p:tag name="KSO_WM_TEMPLATE_INDEX" val="20200481"/>
  <p:tag name="KSO_WM_UNIT_LAYERLEVEL" val="1"/>
  <p:tag name="KSO_WM_TAG_VERSION" val="1.0"/>
  <p:tag name="KSO_WM_BEAUTIFY_FLAG" val="#wm#"/>
  <p:tag name="KSO_WM_UNIT_PRESET_TEXT" val="单击添加大标题"/>
  <p:tag name="KSO_WM_UNIT_ISNUMDGMTITLE" val="0"/>
  <p:tag name="KSO_WM_UNIT_TEXT_FILL_FORE_SCHEMECOLOR_INDEX_BRIGHTNESS" val="0.15"/>
  <p:tag name="KSO_WM_UNIT_TEXT_FILL_FORE_SCHEMECOLOR_INDEX" val="13"/>
  <p:tag name="KSO_WM_UNIT_TEXT_FILL_TYPE" val="1"/>
</p:tagLst>
</file>

<file path=ppt/tags/tag40.xml><?xml version="1.0" encoding="utf-8"?>
<p:tagLst xmlns:a="http://schemas.openxmlformats.org/drawingml/2006/main" xmlns:r="http://schemas.openxmlformats.org/officeDocument/2006/relationships" xmlns:p="http://schemas.openxmlformats.org/presentationml/2006/main">
  <p:tag name="KSO_WM_UNIT_ADJUSTLAYOUT_ID" val="15"/>
  <p:tag name="KSO_WM_UNIT_PICTURE_CLIP_FLAG" val="1"/>
  <p:tag name="KSO_WM_UNIT_VALUE" val="594*1782"/>
  <p:tag name="KSO_WM_UNIT_HIGHLIGHT" val="0"/>
  <p:tag name="KSO_WM_UNIT_COMPATIBLE" val="0"/>
  <p:tag name="KSO_WM_UNIT_DIAGRAM_ISNUMVISUAL" val="0"/>
  <p:tag name="KSO_WM_UNIT_DIAGRAM_ISREFERUNIT" val="0"/>
  <p:tag name="KSO_WM_UNIT_TYPE" val="d"/>
  <p:tag name="KSO_WM_UNIT_INDEX" val="1"/>
  <p:tag name="KSO_WM_UNIT_ID" val="diagram20198172_1*d*1"/>
  <p:tag name="KSO_WM_TEMPLATE_CATEGORY" val="diagram"/>
  <p:tag name="KSO_WM_TEMPLATE_INDEX" val="20198172"/>
  <p:tag name="KSO_WM_UNIT_SUPPORT_UNIT_TYPE" val="[]"/>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TEXT_PART_ID_V2" val="c-1-1"/>
  <p:tag name="KSO_WM_UNIT_ADJUSTLAYOUT_ID" val="8"/>
  <p:tag name="KSO_WM_UNIT_SUBTYPE" val="a"/>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diagram20198172_1*f*1"/>
  <p:tag name="KSO_WM_TEMPLATE_CATEGORY" val="diagram"/>
  <p:tag name="KSO_WM_TEMPLATE_INDEX" val="2019817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_BRIGHTNESS" val="0"/>
  <p:tag name="KSO_WM_UNIT_TEXT_FILL_FORE_SCHEMECOLOR_INDEX" val="13"/>
  <p:tag name="KSO_WM_UNIT_TEXT_FILL_TYPE" val="1"/>
</p:tagLst>
</file>

<file path=ppt/tags/tag42.xml><?xml version="1.0" encoding="utf-8"?>
<p:tagLst xmlns:a="http://schemas.openxmlformats.org/drawingml/2006/main" xmlns:r="http://schemas.openxmlformats.org/officeDocument/2006/relationships" xmlns:p="http://schemas.openxmlformats.org/presentationml/2006/main">
  <p:tag name="KSO_WM_FULL_TEXT_BEAUTIFY_COPY_ID" val="6"/>
</p:tagLst>
</file>

<file path=ppt/tags/tag43.xml><?xml version="1.0" encoding="utf-8"?>
<p:tagLst xmlns:a="http://schemas.openxmlformats.org/drawingml/2006/main" xmlns:r="http://schemas.openxmlformats.org/officeDocument/2006/relationships" xmlns:p="http://schemas.openxmlformats.org/presentationml/2006/main">
  <p:tag name="KSO_WM_FULL_TEXT_BEAUTIFY_COPY_ID" val="7"/>
</p:tagLst>
</file>

<file path=ppt/tags/tag44.xml><?xml version="1.0" encoding="utf-8"?>
<p:tagLst xmlns:a="http://schemas.openxmlformats.org/drawingml/2006/main" xmlns:r="http://schemas.openxmlformats.org/officeDocument/2006/relationships" xmlns:p="http://schemas.openxmlformats.org/presentationml/2006/main">
  <p:tag name="KSO_WM_FULL_TEXT_BEAUTIFY_COPY_ID" val="4"/>
</p:tagLst>
</file>

<file path=ppt/tags/tag45.xml><?xml version="1.0" encoding="utf-8"?>
<p:tagLst xmlns:a="http://schemas.openxmlformats.org/drawingml/2006/main" xmlns:r="http://schemas.openxmlformats.org/officeDocument/2006/relationships" xmlns:p="http://schemas.openxmlformats.org/presentationml/2006/main">
  <p:tag name="KSO_WM_FULL_TEXT_BEAUTIFY_COPY_ID" val="5"/>
</p:tagLst>
</file>

<file path=ppt/tags/tag46.xml><?xml version="1.0" encoding="utf-8"?>
<p:tagLst xmlns:a="http://schemas.openxmlformats.org/drawingml/2006/main" xmlns:r="http://schemas.openxmlformats.org/officeDocument/2006/relationships" xmlns:p="http://schemas.openxmlformats.org/presentationml/2006/main">
  <p:tag name="KSO_WM_FULL_TEXT_BEAUTIFY_COPY_ID" val="150997136"/>
  <p:tag name="KSO_WM_SLIDE_CONSTRAINT" val="%7b%22slideConstraint%22%3a%7b%22seriesAreas%22%3a%5b%5d%2c%22singleAreas%22%3a%5b%7b%22shapes%22%3a%5b13%5d%2c%22serialConstraintIndex%22%3a-1%2c%22areatextmark%22%3a0%2c%22pictureprocessmark%22%3a0%7d%5d%7d%7d"/>
  <p:tag name="KSO_WM_SLIDE_ID" val="diagram20198103_1"/>
  <p:tag name="KSO_WM_TEMPLATE_SUBCATEGORY" val="8"/>
  <p:tag name="KSO_WM_TEMPLATE_MASTER_TYPE" val="0"/>
  <p:tag name="KSO_WM_TEMPLATE_COLOR_TYPE" val="0"/>
  <p:tag name="KSO_WM_SLIDE_TYPE" val="text"/>
  <p:tag name="KSO_WM_SLIDE_SUBTYPE" val="picTxt"/>
  <p:tag name="KSO_WM_SLIDE_ITEM_CNT" val="0"/>
  <p:tag name="KSO_WM_SLIDE_INDEX" val="1"/>
  <p:tag name="KSO_WM_SLIDE_SIZE" val="964*540"/>
  <p:tag name="KSO_WM_SLIDE_POSITION" val="-19*0"/>
  <p:tag name="KSO_WM_TAG_VERSION" val="1.0"/>
  <p:tag name="KSO_WM_BEAUTIFY_FLAG" val="#wm#"/>
  <p:tag name="KSO_WM_TEMPLATE_CATEGORY" val="diagram"/>
  <p:tag name="KSO_WM_TEMPLATE_INDEX" val="20198103"/>
  <p:tag name="KSO_WM_SLIDE_LAYOUT" val="a_d_f"/>
  <p:tag name="KSO_WM_SLIDE_LAYOUT_CNT" val="1_1_1"/>
</p:tagLst>
</file>

<file path=ppt/tags/tag47.xml><?xml version="1.0" encoding="utf-8"?>
<p:tagLst xmlns:a="http://schemas.openxmlformats.org/drawingml/2006/main" xmlns:r="http://schemas.openxmlformats.org/officeDocument/2006/relationships" xmlns:p="http://schemas.openxmlformats.org/presentationml/2006/main">
  <p:tag name="KSO_WM_UNIT_ADJUSTLAYOUT_ID" val="257"/>
  <p:tag name="KSO_WM_UNIT_HIGHLIGHT" val="0"/>
  <p:tag name="KSO_WM_UNIT_COMPATIBLE" val="0"/>
  <p:tag name="KSO_WM_UNIT_DIAGRAM_ISNUMVISUAL" val="0"/>
  <p:tag name="KSO_WM_UNIT_DIAGRAM_ISREFERUNIT" val="0"/>
  <p:tag name="KSO_WM_UNIT_TYPE" val="i"/>
  <p:tag name="KSO_WM_UNIT_INDEX" val="1"/>
  <p:tag name="KSO_WM_UNIT_ID" val="diagram20198103_1*i*1"/>
  <p:tag name="KSO_WM_TEMPLATE_CATEGORY" val="diagram"/>
  <p:tag name="KSO_WM_TEMPLATE_INDEX" val="20198103"/>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UNIT_ADJUSTLAYOUT_ID" val="261"/>
  <p:tag name="KSO_WM_UNIT_HIGHLIGHT" val="0"/>
  <p:tag name="KSO_WM_UNIT_COMPATIBLE" val="0"/>
  <p:tag name="KSO_WM_UNIT_DIAGRAM_ISNUMVISUAL" val="0"/>
  <p:tag name="KSO_WM_UNIT_DIAGRAM_ISREFERUNIT" val="0"/>
  <p:tag name="KSO_WM_UNIT_TYPE" val="i"/>
  <p:tag name="KSO_WM_UNIT_INDEX" val="7"/>
  <p:tag name="KSO_WM_UNIT_ID" val="diagram20198103_1*i*7"/>
  <p:tag name="KSO_WM_TEMPLATE_CATEGORY" val="diagram"/>
  <p:tag name="KSO_WM_TEMPLATE_INDEX" val="20198103"/>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UNIT_ADJUSTLAYOUT_ID" val="532"/>
  <p:tag name="KSO_WM_UNIT_HIGHLIGHT" val="0"/>
  <p:tag name="KSO_WM_UNIT_COMPATIBLE" val="0"/>
  <p:tag name="KSO_WM_UNIT_DIAGRAM_ISNUMVISUAL" val="0"/>
  <p:tag name="KSO_WM_UNIT_DIAGRAM_ISREFERUNIT" val="0"/>
  <p:tag name="KSO_WM_UNIT_TYPE" val="i"/>
  <p:tag name="KSO_WM_UNIT_INDEX" val="8"/>
  <p:tag name="KSO_WM_UNIT_ID" val="diagram20198103_1*i*8"/>
  <p:tag name="KSO_WM_TEMPLATE_CATEGORY" val="diagram"/>
  <p:tag name="KSO_WM_TEMPLATE_INDEX" val="20198103"/>
  <p:tag name="KSO_WM_UNIT_LAYERLEVEL" val="1"/>
  <p:tag name="KSO_WM_TAG_VERSION" val="1.0"/>
  <p:tag name="KSO_WM_BEAUTIFY_FLAG" val="#wm#"/>
  <p:tag name="KSO_WM_UNIT_FILL_FORE_SCHEMECOLOR_INDEX_BRIGHTNESS" val="0.6"/>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481_1*i*1"/>
  <p:tag name="KSO_WM_TEMPLATE_CATEGORY" val="diagram"/>
  <p:tag name="KSO_WM_TEMPLATE_INDEX" val="20200481"/>
  <p:tag name="KSO_WM_UNIT_LAYERLEVEL" val="1"/>
  <p:tag name="KSO_WM_TAG_VERSION" val="1.0"/>
  <p:tag name="KSO_WM_BEAUTIFY_FLAG" val="#wm#"/>
  <p:tag name="KSO_WM_UNIT_TYPE" val="i"/>
  <p:tag name="KSO_WM_UNIT_INDEX" val="1"/>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Lst>
</file>

<file path=ppt/tags/tag50.xml><?xml version="1.0" encoding="utf-8"?>
<p:tagLst xmlns:a="http://schemas.openxmlformats.org/drawingml/2006/main" xmlns:r="http://schemas.openxmlformats.org/officeDocument/2006/relationships" xmlns:p="http://schemas.openxmlformats.org/presentationml/2006/main">
  <p:tag name="KSO_WM_UNIT_ADJUSTLAYOUT_ID" val="513"/>
  <p:tag name="KSO_WM_UNIT_HIGHLIGHT" val="0"/>
  <p:tag name="KSO_WM_UNIT_COMPATIBLE" val="0"/>
  <p:tag name="KSO_WM_UNIT_DIAGRAM_ISNUMVISUAL" val="0"/>
  <p:tag name="KSO_WM_UNIT_DIAGRAM_ISREFERUNIT" val="0"/>
  <p:tag name="KSO_WM_UNIT_TYPE" val="i"/>
  <p:tag name="KSO_WM_UNIT_INDEX" val="2"/>
  <p:tag name="KSO_WM_UNIT_ID" val="diagram20198103_1*i*2"/>
  <p:tag name="KSO_WM_TEMPLATE_CATEGORY" val="diagram"/>
  <p:tag name="KSO_WM_TEMPLATE_INDEX" val="20198103"/>
  <p:tag name="KSO_WM_UNIT_LAYERLEVEL" val="1"/>
  <p:tag name="KSO_WM_TAG_VERSION" val="1.0"/>
  <p:tag name="KSO_WM_BEAUTIFY_FLAG" val="#wm#"/>
  <p:tag name="KSO_WM_UNIT_FILL_FORE_SCHEMECOLOR_INDEX_BRIGHTNESS" val="0.8"/>
  <p:tag name="KSO_WM_UNIT_FILL_FORE_SCHEMECOLOR_INDEX" val="15"/>
  <p:tag name="KSO_WM_UNIT_FILL_TYPE" val="1"/>
  <p:tag name="KSO_WM_UNIT_TEXT_FILL_FORE_SCHEMECOLOR_INDEX_BRIGHTNESS" val="0"/>
  <p:tag name="KSO_WM_UNIT_TEXT_FILL_FORE_SCHEMECOLOR_INDEX" val="13"/>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FULL_TEXT_BEAUTIFY_COPY_ID" val="150997139"/>
  <p:tag name="KSO_WM_SLIDE_LAYOUT_INFO" val="{&quot;backgroundInfo&quot;:[{&quot;bottom&quot;:0,&quot;bottomAbs&quot;:false,&quot;left&quot;:0,&quot;leftAbs&quot;:false,&quot;right&quot;:0,&quot;rightAbs&quot;:false,&quot;top&quot;:0,&quot;topAbs&quot;:false,&quot;type&quot;:&quot;general&quot;}],&quot;id&quot;:&quot;2021-04-01T15:04:58&quot;,&quot;maxSize&quot;:{&quot;size1&quot;:40},&quot;minSize&quot;:{&quot;size1&quot;:31.100000000000001},&quot;normalSize&quot;:{&quot;size1&quot;:37.899999999999999},&quot;subLayout&quot;:[{&quot;id&quot;:&quot;2021-04-01T15:04:58&quot;,&quot;margin&quot;:{&quot;bottom&quot;:0,&quot;left&quot;:5.5029997825622559,&quot;right&quot;:5.9270000457763672,&quot;top&quot;:3.809999942779541},&quot;type&quot;:0},{&quot;id&quot;:&quot;2021-04-01T15:04:58&quot;,&quot;margin&quot;:{&quot;bottom&quot;:3.3870000839233398,&quot;left&quot;:5.5029997825622559,&quot;right&quot;:5.9270000457763672,&quot;top&quot;:1.6929999589920044},&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SLIDE_ID" val="diagram2020902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BEAUTIFY_FLAG" val="#wm#"/>
  <p:tag name="KSO_WM_TEMPLATE_CATEGORY" val="diagram"/>
  <p:tag name="KSO_WM_TEMPLATE_INDEX" val="20209028"/>
  <p:tag name="KSO_WM_SLIDE_LAYOUT" val="a_f"/>
  <p:tag name="KSO_WM_SLIDE_LAYOUT_CNT" val="1_1"/>
  <p:tag name="KSO_WM_CHIP_XID" val="5efd9ea781ee359a788b1e00"/>
  <p:tag name="KSO_WM_CHIP_DECFILLPROP" val="[]"/>
  <p:tag name="KSO_WM_SLIDE_BACKGROUND" val="[&quot;general&quot;]"/>
  <p:tag name="KSO_WM_CHIP_GROUPID" val="5efd9ea781ee359a788b1dff"/>
  <p:tag name="KSO_WM_SLIDE_BK_DARK_LIGHT" val="2"/>
  <p:tag name="KSO_WM_SLIDE_BACKGROUND_TYPE" val="general"/>
  <p:tag name="KSO_WM_SLIDE_SUPPORT_FEATURE_TYPE" val="0"/>
  <p:tag name="KSO_WM_TEMPLATE_ASSEMBLE_XID" val="60656e884054ed1e2fb7faec"/>
  <p:tag name="KSO_WM_TEMPLATE_ASSEMBLE_GROUPID" val="60656e884054ed1e2fb7faec"/>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8_1*i*1"/>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597b382ae9ee4c8891a2fa23d7a316b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8_1*i*2"/>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f97cdf7b8b4e46a7bfbfd771fe5754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8_1*i*3"/>
  <p:tag name="KSO_WM_TEMPLATE_CATEGORY" val="diagram"/>
  <p:tag name="KSO_WM_TEMPLATE_INDEX" val="20209028"/>
  <p:tag name="KSO_WM_UNIT_LAYERLEVEL" val="1"/>
  <p:tag name="KSO_WM_TAG_VERSION" val="1.0"/>
  <p:tag name="KSO_WM_BEAUTIFY_FLAG" val="#wm#"/>
  <p:tag name="KSO_WM_UNIT_BLOCK" val="0"/>
  <p:tag name="KSO_WM_UNIT_SM_LIMIT_TYPE" val="1"/>
  <p:tag name="KSO_WM_UNIT_DEC_AREA_ID" val="89283480f9e64afaa42da716c97a02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9028_1*i*10"/>
  <p:tag name="KSO_WM_TEMPLATE_CATEGORY" val="diagram"/>
  <p:tag name="KSO_WM_TEMPLATE_INDEX" val="20209028"/>
  <p:tag name="KSO_WM_UNIT_LAYERLEVEL" val="1"/>
  <p:tag name="KSO_WM_TAG_VERSION" val="1.0"/>
  <p:tag name="KSO_WM_BEAUTIFY_FLAG" val="#wm#"/>
  <p:tag name="KSO_WM_UNIT_BLOCK" val="0"/>
  <p:tag name="KSO_WM_UNIT_SM_LIMIT_TYPE" val="0"/>
  <p:tag name="KSO_WM_UNIT_DEC_AREA_ID" val="a5afc18e93b046b7a5e21a24f4b14aa0"/>
  <p:tag name="KSO_WM_UNIT_DECORATE_INFO" val="{&quot;DecorateInfoH&quot;:{&quot;IsAbs&quot;:true},&quot;DecorateInfoW&quot;:{&quot;IsAbs&quot;:true},&quot;DecorateInfoX&quot;:{&quot;IsAbs&quot;:true,&quot;Pos&quot;:1},&quot;DecorateInfoY&quot;:{&quot;IsAbs&quot;:true,&quot;Pos&quot;:1},&quot;ReferentInfo&quot;:{&quot;Id&quot;:&quot;2310885a3447419cad22d92fbd8299d2&quot;,&quot;X&quot;:{&quot;Pos&quot;:1},&quot;Y&quot;:{&quot;Pos&quot;:2}},&quot;whChangeMode&quot;:0}"/>
  <p:tag name="KSO_WM_CHIP_GROUPID" val="5efd9ea781ee359a788b1dff"/>
  <p:tag name="KSO_WM_CHIP_XID" val="5efd9ea781ee359a788b1e00"/>
  <p:tag name="KSO_WM_UNIT_LINE_FORE_SCHEMECOLOR_INDEX_BRIGHTNESS" val="-0.25"/>
  <p:tag name="KSO_WM_UNIT_LINE_FORE_SCHEMECOLOR_INDEX" val="14"/>
  <p:tag name="KSO_WM_UNIT_LINE_FILL_TYPE" val="2"/>
  <p:tag name="KSO_WM_TEMPLATE_ASSEMBLE_XID" val="60656e884054ed1e2fb7faec"/>
  <p:tag name="KSO_WM_TEMPLATE_ASSEMBLE_GROUPID" val="60656e884054ed1e2fb7faec"/>
</p:tagLst>
</file>

<file path=ppt/tags/tag5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28_1*a*1"/>
  <p:tag name="KSO_WM_TEMPLATE_CATEGORY" val="diagram"/>
  <p:tag name="KSO_WM_TEMPLATE_INDEX" val="2020902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310885a3447419cad22d92fbd8299d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d566cdac475490fa4dce2ba2e6381f5"/>
  <p:tag name="KSO_WM_UNIT_SUPPORT_BIG_FONT" val="1"/>
  <p:tag name="KSO_WM_UNIT_TEXT_FILL_FORE_SCHEMECOLOR_INDEX_BRIGHTNESS" val="0"/>
  <p:tag name="KSO_WM_UNIT_TEXT_FILL_FORE_SCHEMECOLOR_INDEX" val="13"/>
  <p:tag name="KSO_WM_UNIT_TEXT_FILL_TYPE" val="1"/>
  <p:tag name="KSO_WM_TEMPLATE_ASSEMBLE_XID" val="60656e884054ed1e2fb7faec"/>
  <p:tag name="KSO_WM_TEMPLATE_ASSEMBLE_GROUPID" val="60656e884054ed1e2fb7faec"/>
</p:tagLst>
</file>

<file path=ppt/tags/tag5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8_1*f*1"/>
  <p:tag name="KSO_WM_TEMPLATE_CATEGORY" val="diagram"/>
  <p:tag name="KSO_WM_TEMPLATE_INDEX" val="20209028"/>
  <p:tag name="KSO_WM_UNIT_LAYERLEVEL" val="1"/>
  <p:tag name="KSO_WM_TAG_VERSION" val="1.0"/>
  <p:tag name="KSO_WM_BEAUTIFY_FLAG" val="#wm#"/>
  <p:tag name="KSO_WM_UNIT_DEFAULT_FONT" val="14;20;2"/>
  <p:tag name="KSO_WM_UNIT_BLOCK" val="0"/>
  <p:tag name="KSO_WM_UNIT_VALUE" val="155"/>
  <p:tag name="KSO_WM_UNIT_SHOW_EDIT_AREA_INDICATION" val="1"/>
  <p:tag name="KSO_WM_CHIP_GROUPID" val="5e6b05596848fb12bee65ac8"/>
  <p:tag name="KSO_WM_CHIP_XID" val="5e6b05596848fb12bee65aca"/>
  <p:tag name="KSO_WM_UNIT_DEC_AREA_ID" val="e1f701cd4b3f4f4ebbd92e0c7a02b7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cba731373ac44410b77fbaa89d95202d"/>
  <p:tag name="KSO_WM_UNIT_SUPPORT_BIG_FONT" val="1"/>
  <p:tag name="KSO_WM_UNIT_SUPPORT_UNIT_TYPE" val="[&quot;d&quot;]"/>
  <p:tag name="KSO_WM_UNIT_TEXT_FILL_FORE_SCHEMECOLOR_INDEX_BRIGHTNESS" val="0.25"/>
  <p:tag name="KSO_WM_UNIT_TEXT_FILL_FORE_SCHEMECOLOR_INDEX" val="13"/>
  <p:tag name="KSO_WM_UNIT_TEXT_FILL_TYPE" val="1"/>
  <p:tag name="KSO_WM_TEMPLATE_ASSEMBLE_XID" val="60656e884054ed1e2fb7faec"/>
  <p:tag name="KSO_WM_TEMPLATE_ASSEMBLE_GROUPID" val="60656e884054ed1e2fb7faec"/>
</p:tagLst>
</file>

<file path=ppt/tags/tag58.xml><?xml version="1.0" encoding="utf-8"?>
<p:tagLst xmlns:a="http://schemas.openxmlformats.org/drawingml/2006/main" xmlns:r="http://schemas.openxmlformats.org/officeDocument/2006/relationships" xmlns:p="http://schemas.openxmlformats.org/presentationml/2006/main">
  <p:tag name="KSO_WM_FULL_TEXT_BEAUTIFY_COPY_ID" val="150997139"/>
  <p:tag name="KSO_WM_SLIDE_LAYOUT_INFO" val="{&quot;backgroundInfo&quot;:[{&quot;bottom&quot;:0,&quot;bottomAbs&quot;:false,&quot;left&quot;:0,&quot;leftAbs&quot;:false,&quot;right&quot;:0,&quot;rightAbs&quot;:false,&quot;top&quot;:0,&quot;topAbs&quot;:false,&quot;type&quot;:&quot;general&quot;}],&quot;id&quot;:&quot;2021-04-01T15:04:58&quot;,&quot;maxSize&quot;:{&quot;size1&quot;:40},&quot;minSize&quot;:{&quot;size1&quot;:31.100000000000001},&quot;normalSize&quot;:{&quot;size1&quot;:37.899999999999999},&quot;subLayout&quot;:[{&quot;id&quot;:&quot;2021-04-01T15:04:58&quot;,&quot;margin&quot;:{&quot;bottom&quot;:0,&quot;left&quot;:5.5029997825622559,&quot;right&quot;:5.9270000457763672,&quot;top&quot;:3.809999942779541},&quot;type&quot;:0},{&quot;id&quot;:&quot;2021-04-01T15:04:58&quot;,&quot;margin&quot;:{&quot;bottom&quot;:3.3870000839233398,&quot;left&quot;:5.5029997825622559,&quot;right&quot;:5.9270000457763672,&quot;top&quot;:1.6929999589920044},&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SLIDE_ID" val="diagram2020902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BEAUTIFY_FLAG" val="#wm#"/>
  <p:tag name="KSO_WM_TEMPLATE_CATEGORY" val="diagram"/>
  <p:tag name="KSO_WM_TEMPLATE_INDEX" val="20209028"/>
  <p:tag name="KSO_WM_SLIDE_LAYOUT" val="a_f"/>
  <p:tag name="KSO_WM_SLIDE_LAYOUT_CNT" val="1_1"/>
  <p:tag name="KSO_WM_CHIP_XID" val="5efd9ea781ee359a788b1e00"/>
  <p:tag name="KSO_WM_CHIP_DECFILLPROP" val="[]"/>
  <p:tag name="KSO_WM_SLIDE_BACKGROUND" val="[&quot;general&quot;]"/>
  <p:tag name="KSO_WM_CHIP_GROUPID" val="5efd9ea781ee359a788b1dff"/>
  <p:tag name="KSO_WM_SLIDE_BK_DARK_LIGHT" val="2"/>
  <p:tag name="KSO_WM_SLIDE_BACKGROUND_TYPE" val="general"/>
  <p:tag name="KSO_WM_SLIDE_SUPPORT_FEATURE_TYPE" val="0"/>
  <p:tag name="KSO_WM_TEMPLATE_ASSEMBLE_XID" val="60656e884054ed1e2fb7faec"/>
  <p:tag name="KSO_WM_TEMPLATE_ASSEMBLE_GROUPID" val="60656e884054ed1e2fb7faec"/>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8_1*i*1"/>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597b382ae9ee4c8891a2fa23d7a316b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6.xml><?xml version="1.0" encoding="utf-8"?>
<p:tagLst xmlns:a="http://schemas.openxmlformats.org/drawingml/2006/main" xmlns:r="http://schemas.openxmlformats.org/officeDocument/2006/relationships" xmlns:p="http://schemas.openxmlformats.org/presentationml/2006/main">
  <p:tag name="KSO_WM_FULL_TEXT_BEAUTIFY_COPY_ID" val="150997048"/>
  <p:tag name="KSO_WM_SLIDE_LAYOUT_INFO" val="{&quot;backgroundInfo&quot;:[{&quot;bottom&quot;:0,&quot;bottomAbs&quot;:false,&quot;left&quot;:0,&quot;leftAbs&quot;:false,&quot;right&quot;:0,&quot;rightAbs&quot;:false,&quot;top&quot;:0,&quot;topAbs&quot;:false,&quot;type&quot;:&quot;general&quot;}],&quot;id&quot;:&quot;2021-04-01T15:04:58&quot;,&quot;maxSize&quot;:{&quot;size1&quot;:37.752290655065465},&quot;minSize&quot;:{&quot;size1&quot;:28.852290655065467},&quot;normalSize&quot;:{&quot;size1&quot;:30.318957321732135},&quot;subLayout&quot;:[{&quot;id&quot;:&quot;2021-04-01T15:04:58&quot;,&quot;margin&quot;:{&quot;bottom&quot;:0,&quot;left&quot;:5.5029997825622559,&quot;right&quot;:5.9270000457763672,&quot;top&quot;:3.809999942779541},&quot;type&quot;:0},{&quot;id&quot;:&quot;2021-04-01T15:04:58&quot;,&quot;margin&quot;:{&quot;bottom&quot;:3.3870000839233398,&quot;left&quot;:5.5029997825622559,&quot;right&quot;:5.9270000457763672,&quot;top&quot;:1.6929999589920044},&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SLIDE_ID" val="diagram2020902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BEAUTIFY_FLAG" val="#wm#"/>
  <p:tag name="KSO_WM_TEMPLATE_CATEGORY" val="diagram"/>
  <p:tag name="KSO_WM_TEMPLATE_INDEX" val="20209028"/>
  <p:tag name="KSO_WM_SLIDE_LAYOUT" val="a_f"/>
  <p:tag name="KSO_WM_SLIDE_LAYOUT_CNT" val="1_1"/>
  <p:tag name="KSO_WM_CHIP_XID" val="5efd9ea781ee359a788b1e00"/>
  <p:tag name="KSO_WM_CHIP_DECFILLPROP" val="[]"/>
  <p:tag name="KSO_WM_SLIDE_BACKGROUND" val="[&quot;general&quot;]"/>
  <p:tag name="KSO_WM_CHIP_GROUPID" val="5efd9ea781ee359a788b1dff"/>
  <p:tag name="KSO_WM_SLIDE_BK_DARK_LIGHT" val="2"/>
  <p:tag name="KSO_WM_SLIDE_BACKGROUND_TYPE" val="general"/>
  <p:tag name="KSO_WM_SLIDE_SUPPORT_FEATURE_TYPE" val="0"/>
  <p:tag name="KSO_WM_TEMPLATE_ASSEMBLE_XID" val="60656e884054ed1e2fb7faec"/>
  <p:tag name="KSO_WM_TEMPLATE_ASSEMBLE_GROUPID" val="60656e884054ed1e2fb7faec"/>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8_1*i*2"/>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f97cdf7b8b4e46a7bfbfd771fe5754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8_1*i*3"/>
  <p:tag name="KSO_WM_TEMPLATE_CATEGORY" val="diagram"/>
  <p:tag name="KSO_WM_TEMPLATE_INDEX" val="20209028"/>
  <p:tag name="KSO_WM_UNIT_LAYERLEVEL" val="1"/>
  <p:tag name="KSO_WM_TAG_VERSION" val="1.0"/>
  <p:tag name="KSO_WM_BEAUTIFY_FLAG" val="#wm#"/>
  <p:tag name="KSO_WM_UNIT_BLOCK" val="0"/>
  <p:tag name="KSO_WM_UNIT_SM_LIMIT_TYPE" val="1"/>
  <p:tag name="KSO_WM_UNIT_DEC_AREA_ID" val="89283480f9e64afaa42da716c97a02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9028_1*i*10"/>
  <p:tag name="KSO_WM_TEMPLATE_CATEGORY" val="diagram"/>
  <p:tag name="KSO_WM_TEMPLATE_INDEX" val="20209028"/>
  <p:tag name="KSO_WM_UNIT_LAYERLEVEL" val="1"/>
  <p:tag name="KSO_WM_TAG_VERSION" val="1.0"/>
  <p:tag name="KSO_WM_BEAUTIFY_FLAG" val="#wm#"/>
  <p:tag name="KSO_WM_UNIT_BLOCK" val="0"/>
  <p:tag name="KSO_WM_UNIT_SM_LIMIT_TYPE" val="0"/>
  <p:tag name="KSO_WM_UNIT_DEC_AREA_ID" val="a5afc18e93b046b7a5e21a24f4b14aa0"/>
  <p:tag name="KSO_WM_UNIT_DECORATE_INFO" val="{&quot;DecorateInfoH&quot;:{&quot;IsAbs&quot;:true},&quot;DecorateInfoW&quot;:{&quot;IsAbs&quot;:true},&quot;DecorateInfoX&quot;:{&quot;IsAbs&quot;:true,&quot;Pos&quot;:1},&quot;DecorateInfoY&quot;:{&quot;IsAbs&quot;:true,&quot;Pos&quot;:1},&quot;ReferentInfo&quot;:{&quot;Id&quot;:&quot;2310885a3447419cad22d92fbd8299d2&quot;,&quot;X&quot;:{&quot;Pos&quot;:1},&quot;Y&quot;:{&quot;Pos&quot;:2}},&quot;whChangeMode&quot;:0}"/>
  <p:tag name="KSO_WM_CHIP_GROUPID" val="5efd9ea781ee359a788b1dff"/>
  <p:tag name="KSO_WM_CHIP_XID" val="5efd9ea781ee359a788b1e00"/>
  <p:tag name="KSO_WM_UNIT_LINE_FORE_SCHEMECOLOR_INDEX_BRIGHTNESS" val="-0.25"/>
  <p:tag name="KSO_WM_UNIT_LINE_FORE_SCHEMECOLOR_INDEX" val="14"/>
  <p:tag name="KSO_WM_UNIT_LINE_FILL_TYPE" val="2"/>
  <p:tag name="KSO_WM_TEMPLATE_ASSEMBLE_XID" val="60656e884054ed1e2fb7faec"/>
  <p:tag name="KSO_WM_TEMPLATE_ASSEMBLE_GROUPID" val="60656e884054ed1e2fb7faec"/>
</p:tagLst>
</file>

<file path=ppt/tags/tag63.xml><?xml version="1.0" encoding="utf-8"?>
<p:tagLst xmlns:a="http://schemas.openxmlformats.org/drawingml/2006/main" xmlns:r="http://schemas.openxmlformats.org/officeDocument/2006/relationships" xmlns:p="http://schemas.openxmlformats.org/presentationml/2006/main">
  <p:tag name="KSO_WM_FULL_TEXT_BEAUTIFY_COPY_ID" val="150997048"/>
  <p:tag name="KSO_WM_SLIDE_LAYOUT_INFO" val="{&quot;backgroundInfo&quot;:[{&quot;bottom&quot;:0,&quot;bottomAbs&quot;:false,&quot;left&quot;:0,&quot;leftAbs&quot;:false,&quot;right&quot;:0,&quot;rightAbs&quot;:false,&quot;top&quot;:0,&quot;topAbs&quot;:false,&quot;type&quot;:&quot;general&quot;}],&quot;id&quot;:&quot;2021-04-01T15:04:58&quot;,&quot;maxSize&quot;:{&quot;size1&quot;:37.752290655065465},&quot;minSize&quot;:{&quot;size1&quot;:28.852290655065467},&quot;normalSize&quot;:{&quot;size1&quot;:30.318957321732135},&quot;subLayout&quot;:[{&quot;id&quot;:&quot;2021-04-01T15:04:58&quot;,&quot;margin&quot;:{&quot;bottom&quot;:0,&quot;left&quot;:5.5029997825622559,&quot;right&quot;:5.9270000457763672,&quot;top&quot;:3.809999942779541},&quot;type&quot;:0},{&quot;id&quot;:&quot;2021-04-01T15:04:58&quot;,&quot;margin&quot;:{&quot;bottom&quot;:3.3870000839233398,&quot;left&quot;:5.5029997825622559,&quot;right&quot;:5.9270000457763672,&quot;top&quot;:1.6929999589920044},&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SLIDE_ID" val="diagram2020902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BEAUTIFY_FLAG" val="#wm#"/>
  <p:tag name="KSO_WM_TEMPLATE_CATEGORY" val="diagram"/>
  <p:tag name="KSO_WM_TEMPLATE_INDEX" val="20209028"/>
  <p:tag name="KSO_WM_SLIDE_LAYOUT" val="a_f"/>
  <p:tag name="KSO_WM_SLIDE_LAYOUT_CNT" val="1_1"/>
  <p:tag name="KSO_WM_CHIP_XID" val="5efd9ea781ee359a788b1e00"/>
  <p:tag name="KSO_WM_CHIP_DECFILLPROP" val="[]"/>
  <p:tag name="KSO_WM_SLIDE_BACKGROUND" val="[&quot;general&quot;]"/>
  <p:tag name="KSO_WM_CHIP_GROUPID" val="5efd9ea781ee359a788b1dff"/>
  <p:tag name="KSO_WM_SLIDE_BK_DARK_LIGHT" val="2"/>
  <p:tag name="KSO_WM_SLIDE_BACKGROUND_TYPE" val="general"/>
  <p:tag name="KSO_WM_SLIDE_SUPPORT_FEATURE_TYPE" val="0"/>
  <p:tag name="KSO_WM_TEMPLATE_ASSEMBLE_XID" val="60656e884054ed1e2fb7faec"/>
  <p:tag name="KSO_WM_TEMPLATE_ASSEMBLE_GROUPID" val="60656e884054ed1e2fb7faec"/>
</p:tagLst>
</file>

<file path=ppt/tags/tag6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28_1*a*1"/>
  <p:tag name="KSO_WM_TEMPLATE_CATEGORY" val="diagram"/>
  <p:tag name="KSO_WM_TEMPLATE_INDEX" val="2020902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310885a3447419cad22d92fbd8299d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d566cdac475490fa4dce2ba2e6381f5"/>
  <p:tag name="KSO_WM_UNIT_SUPPORT_BIG_FONT" val="1"/>
  <p:tag name="KSO_WM_UNIT_TEXT_FILL_FORE_SCHEMECOLOR_INDEX_BRIGHTNESS" val="0"/>
  <p:tag name="KSO_WM_UNIT_TEXT_FILL_FORE_SCHEMECOLOR_INDEX" val="13"/>
  <p:tag name="KSO_WM_UNIT_TEXT_FILL_TYPE" val="1"/>
  <p:tag name="KSO_WM_TEMPLATE_ASSEMBLE_XID" val="60656e884054ed1e2fb7faec"/>
  <p:tag name="KSO_WM_TEMPLATE_ASSEMBLE_GROUPID" val="60656e884054ed1e2fb7faec"/>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8_1*i*1"/>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597b382ae9ee4c8891a2fa23d7a316b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8_1*i*2"/>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f97cdf7b8b4e46a7bfbfd771fe5754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8_1*i*3"/>
  <p:tag name="KSO_WM_TEMPLATE_CATEGORY" val="diagram"/>
  <p:tag name="KSO_WM_TEMPLATE_INDEX" val="20209028"/>
  <p:tag name="KSO_WM_UNIT_LAYERLEVEL" val="1"/>
  <p:tag name="KSO_WM_TAG_VERSION" val="1.0"/>
  <p:tag name="KSO_WM_BEAUTIFY_FLAG" val="#wm#"/>
  <p:tag name="KSO_WM_UNIT_BLOCK" val="0"/>
  <p:tag name="KSO_WM_UNIT_SM_LIMIT_TYPE" val="1"/>
  <p:tag name="KSO_WM_UNIT_DEC_AREA_ID" val="89283480f9e64afaa42da716c97a02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bg1">
                <a:lumMod val="100000"/>
              </a:schemeClr>
            </a:gs>
            <a:gs pos="100000">
              <a:schemeClr val="bg1">
                <a:lumMod val="85000"/>
              </a:schemeClr>
            </a:gs>
          </a:gsLst>
          <a:lin ang="5400000" scaled="1"/>
          <a:tileRect/>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1">
              <a:alpha val="40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1490</TotalTime>
  <Words>1727</Words>
  <Application>Microsoft Office PowerPoint</Application>
  <PresentationFormat>宽屏</PresentationFormat>
  <Paragraphs>135</Paragraphs>
  <Slides>21</Slides>
  <Notes>12</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21</vt:i4>
      </vt:variant>
    </vt:vector>
  </HeadingPairs>
  <TitlesOfParts>
    <vt:vector size="38" baseType="lpstr">
      <vt:lpstr>Arial Unicode MS</vt:lpstr>
      <vt:lpstr>等线</vt:lpstr>
      <vt:lpstr>等线 Light</vt:lpstr>
      <vt:lpstr>方正粗黑宋简体</vt:lpstr>
      <vt:lpstr>华文细黑</vt:lpstr>
      <vt:lpstr>华文行楷</vt:lpstr>
      <vt:lpstr>华文中宋</vt:lpstr>
      <vt:lpstr>楷体</vt:lpstr>
      <vt:lpstr>隶书</vt:lpstr>
      <vt:lpstr>微软雅黑</vt:lpstr>
      <vt:lpstr>Arial</vt:lpstr>
      <vt:lpstr>Calibri</vt:lpstr>
      <vt:lpstr>Calibri Light</vt:lpstr>
      <vt:lpstr>Century Gothic</vt:lpstr>
      <vt:lpstr>Wingdings</vt:lpstr>
      <vt:lpstr>Office 主题​​</vt:lpstr>
      <vt:lpstr>1_第一PPT，www.1ppt.com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hua wei</cp:lastModifiedBy>
  <cp:revision>430</cp:revision>
  <dcterms:created xsi:type="dcterms:W3CDTF">2020-08-06T07:56:00Z</dcterms:created>
  <dcterms:modified xsi:type="dcterms:W3CDTF">2022-11-11T04:52:31Z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2052-11.1.0.11173</vt:lpwstr>
  </property>
  <property fmtid="{D5CDD505-2E9C-101B-9397-08002B2CF9AE}" pid="3" name="ICV">
    <vt:lpwstr>1E3B96B75439415AAA52BED82DC9EA0C</vt:lpwstr>
  </property>
</Properties>
</file>