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8"/>
  </p:handoutMasterIdLst>
  <p:sldIdLst>
    <p:sldId id="1376" r:id="rId3"/>
    <p:sldId id="258" r:id="rId5"/>
    <p:sldId id="1683" r:id="rId6"/>
    <p:sldId id="1695" r:id="rId7"/>
    <p:sldId id="1681" r:id="rId8"/>
    <p:sldId id="1718" r:id="rId9"/>
    <p:sldId id="1684" r:id="rId10"/>
    <p:sldId id="1690" r:id="rId11"/>
    <p:sldId id="1693" r:id="rId12"/>
    <p:sldId id="1692" r:id="rId13"/>
    <p:sldId id="1694" r:id="rId14"/>
    <p:sldId id="1688" r:id="rId15"/>
    <p:sldId id="1687" r:id="rId16"/>
    <p:sldId id="1686" r:id="rId17"/>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xl" initials="s" lastIdx="77" clrIdx="0"/>
  <p:cmAuthor id="2" name="Dell" initials="D" lastIdx="1" clrIdx="0"/>
  <p:cmAuthor id="3" name="作者" initials="作" lastIdx="0" clrIdx="1"/>
  <p:cmAuthor id="4" name="Lenovo" initials="L"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FFFF"/>
    <a:srgbClr val="E7E6E6"/>
    <a:srgbClr val="FDEBA6"/>
    <a:srgbClr val="CF121B"/>
    <a:srgbClr val="D00107"/>
    <a:srgbClr val="FEFDF8"/>
    <a:srgbClr val="FFE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3" autoAdjust="0"/>
    <p:restoredTop sz="94660"/>
  </p:normalViewPr>
  <p:slideViewPr>
    <p:cSldViewPr snapToGrid="0" showGuides="1">
      <p:cViewPr>
        <p:scale>
          <a:sx n="66" d="100"/>
          <a:sy n="66" d="100"/>
        </p:scale>
        <p:origin x="1392" y="283"/>
      </p:cViewPr>
      <p:guideLst>
        <p:guide orient="horz" pos="202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gs" Target="tags/tag28.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F39F50-9718-4B38-8666-ACEBCBE03ED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038EC8-6C04-4B4A-A092-1B949DC5EFD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038EC8-6C04-4B4A-A092-1B949DC5EFD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038EC8-6C04-4B4A-A092-1B949DC5EFD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038EC8-6C04-4B4A-A092-1B949DC5EFD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cxnSp>
        <p:nvCxnSpPr>
          <p:cNvPr id="2" name="直接连接符 1"/>
          <p:cNvCxnSpPr/>
          <p:nvPr userDrawn="1"/>
        </p:nvCxnSpPr>
        <p:spPr>
          <a:xfrm flipV="1">
            <a:off x="150495" y="830580"/>
            <a:ext cx="12041505" cy="5715"/>
          </a:xfrm>
          <a:prstGeom prst="line">
            <a:avLst/>
          </a:prstGeom>
          <a:ln w="31750">
            <a:solidFill>
              <a:srgbClr val="B82E24">
                <a:alpha val="57000"/>
              </a:srgbClr>
            </a:solidFill>
            <a:prstDash val="solid"/>
            <a:headEnd type="ova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b="-36784"/>
          <a:stretch>
            <a:fillRect/>
          </a:stretch>
        </p:blipFill>
        <p:spPr>
          <a:xfrm flipH="1">
            <a:off x="248285" y="0"/>
            <a:ext cx="728980" cy="778510"/>
          </a:xfrm>
          <a:prstGeom prst="rect">
            <a:avLst/>
          </a:prstGeom>
        </p:spPr>
      </p:pic>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1310" y="534670"/>
            <a:ext cx="1052830" cy="295910"/>
          </a:xfrm>
          <a:prstGeom prst="rect">
            <a:avLst/>
          </a:prstGeom>
        </p:spPr>
      </p:pic>
      <p:pic>
        <p:nvPicPr>
          <p:cNvPr id="9" name="图片 8" descr="ee74621f4f2d5e2790bbd251fb97c555"/>
          <p:cNvPicPr>
            <a:picLocks noChangeAspect="1"/>
          </p:cNvPicPr>
          <p:nvPr userDrawn="1"/>
        </p:nvPicPr>
        <p:blipFill>
          <a:blip r:embed="rId4"/>
          <a:stretch>
            <a:fillRect/>
          </a:stretch>
        </p:blipFill>
        <p:spPr>
          <a:xfrm>
            <a:off x="9531985" y="207010"/>
            <a:ext cx="2660015" cy="605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74400" y="631440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74400" y="631440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74400" y="631440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74400" y="6314400"/>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dpi="0" rotWithShape="1">
            <a:blip r:embed="rId2" cstate="print">
              <a:alphaModFix amt="30000"/>
            </a:blip>
            <a:srcRect/>
            <a:stretch>
              <a:fillRect/>
            </a:stretch>
          </a:bli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 name="组合 76"/>
          <p:cNvGrpSpPr/>
          <p:nvPr userDrawn="1"/>
        </p:nvGrpSpPr>
        <p:grpSpPr bwMode="auto">
          <a:xfrm>
            <a:off x="0" y="5691188"/>
            <a:ext cx="12192000" cy="1200150"/>
            <a:chOff x="2" y="5356263"/>
            <a:chExt cx="14874950" cy="1535688"/>
          </a:xfrm>
        </p:grpSpPr>
        <p:grpSp>
          <p:nvGrpSpPr>
            <p:cNvPr id="13" name="组合 66"/>
            <p:cNvGrpSpPr/>
            <p:nvPr/>
          </p:nvGrpSpPr>
          <p:grpSpPr bwMode="auto">
            <a:xfrm>
              <a:off x="2" y="5356263"/>
              <a:ext cx="14874950" cy="1535688"/>
              <a:chOff x="1" y="3683985"/>
              <a:chExt cx="30468182" cy="3207966"/>
            </a:xfrm>
          </p:grpSpPr>
          <p:pic>
            <p:nvPicPr>
              <p:cNvPr id="17" name="图片 67"/>
              <p:cNvPicPr>
                <a:picLocks noChangeAspect="1" noChangeArrowheads="1"/>
              </p:cNvPicPr>
              <p:nvPr userDrawn="1"/>
            </p:nvPicPr>
            <p:blipFill>
              <a:blip r:embed="rId3" cstate="screen"/>
              <a:srcRect/>
              <a:stretch>
                <a:fillRect/>
              </a:stretch>
            </p:blipFill>
            <p:spPr bwMode="auto">
              <a:xfrm>
                <a:off x="1" y="3683985"/>
                <a:ext cx="9758175" cy="32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68"/>
              <p:cNvPicPr>
                <a:picLocks noChangeAspect="1" noChangeArrowheads="1"/>
              </p:cNvPicPr>
              <p:nvPr/>
            </p:nvPicPr>
            <p:blipFill>
              <a:blip r:embed="rId4" cstate="screen"/>
              <a:srcRect/>
              <a:stretch>
                <a:fillRect/>
              </a:stretch>
            </p:blipFill>
            <p:spPr bwMode="auto">
              <a:xfrm>
                <a:off x="7543865" y="4926779"/>
                <a:ext cx="7468711" cy="1965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77"/>
              <p:cNvPicPr>
                <a:picLocks noChangeAspect="1" noChangeArrowheads="1"/>
              </p:cNvPicPr>
              <p:nvPr/>
            </p:nvPicPr>
            <p:blipFill>
              <a:blip r:embed="rId3" cstate="screen"/>
              <a:srcRect/>
              <a:stretch>
                <a:fillRect/>
              </a:stretch>
            </p:blipFill>
            <p:spPr bwMode="auto">
              <a:xfrm rot="10800000" flipV="1">
                <a:off x="20710010" y="3683985"/>
                <a:ext cx="9758173" cy="32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73"/>
            <p:cNvGrpSpPr/>
            <p:nvPr/>
          </p:nvGrpSpPr>
          <p:grpSpPr bwMode="auto">
            <a:xfrm>
              <a:off x="4996328" y="5356263"/>
              <a:ext cx="7329328" cy="1535688"/>
              <a:chOff x="1" y="3683985"/>
              <a:chExt cx="15012575" cy="3207966"/>
            </a:xfrm>
          </p:grpSpPr>
          <p:pic>
            <p:nvPicPr>
              <p:cNvPr id="15" name="图片 74"/>
              <p:cNvPicPr>
                <a:picLocks noChangeAspect="1" noChangeArrowheads="1"/>
              </p:cNvPicPr>
              <p:nvPr/>
            </p:nvPicPr>
            <p:blipFill>
              <a:blip r:embed="rId3" cstate="screen"/>
              <a:srcRect/>
              <a:stretch>
                <a:fillRect/>
              </a:stretch>
            </p:blipFill>
            <p:spPr bwMode="auto">
              <a:xfrm>
                <a:off x="1" y="3683985"/>
                <a:ext cx="9758174" cy="32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75"/>
              <p:cNvPicPr>
                <a:picLocks noChangeAspect="1" noChangeArrowheads="1"/>
              </p:cNvPicPr>
              <p:nvPr/>
            </p:nvPicPr>
            <p:blipFill>
              <a:blip r:embed="rId4" cstate="screen"/>
              <a:srcRect/>
              <a:stretch>
                <a:fillRect/>
              </a:stretch>
            </p:blipFill>
            <p:spPr bwMode="auto">
              <a:xfrm>
                <a:off x="7543865" y="4926779"/>
                <a:ext cx="7468711" cy="1965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hf hdr="0" dt="0"/>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med" p14:dur="750"/>
    </mc:Choice>
    <mc:Fallback>
      <p:transition spd="med"/>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microsoft.com/office/2007/relationships/hdphoto" Target="../media/image10.wdp"/><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tags" Target="../tags/tag19.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jpeg"/><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jpeg"/><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tags" Target="../tags/tag21.xml"/><Relationship Id="rId2" Type="http://schemas.microsoft.com/office/2007/relationships/hdphoto" Target="../media/image16.wdp"/><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tags" Target="../tags/tag23.xml"/><Relationship Id="rId4" Type="http://schemas.openxmlformats.org/officeDocument/2006/relationships/image" Target="../media/image21.png"/><Relationship Id="rId3" Type="http://schemas.openxmlformats.org/officeDocument/2006/relationships/tags" Target="../tags/tag22.xml"/><Relationship Id="rId2" Type="http://schemas.openxmlformats.org/officeDocument/2006/relationships/image" Target="../media/image20.jpe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25.xml"/><Relationship Id="rId4" Type="http://schemas.openxmlformats.org/officeDocument/2006/relationships/image" Target="../media/image23.jpeg"/><Relationship Id="rId3" Type="http://schemas.openxmlformats.org/officeDocument/2006/relationships/tags" Target="../tags/tag24.xml"/><Relationship Id="rId2" Type="http://schemas.openxmlformats.org/officeDocument/2006/relationships/image" Target="../media/image12.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tags" Target="../tags/tag27.xml"/><Relationship Id="rId3" Type="http://schemas.openxmlformats.org/officeDocument/2006/relationships/image" Target="../media/image27.png"/><Relationship Id="rId2" Type="http://schemas.openxmlformats.org/officeDocument/2006/relationships/tags" Target="../tags/tag26.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1.pn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itds1"/>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4824730"/>
            <a:ext cx="12192000" cy="1947545"/>
          </a:xfrm>
          <a:prstGeom prst="rect">
            <a:avLst/>
          </a:prstGeom>
        </p:spPr>
      </p:pic>
      <p:pic>
        <p:nvPicPr>
          <p:cNvPr id="8" name="Aitds2" descr="图片包含 游戏机, 笔记本&#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r="38130" b="60200"/>
          <a:stretch>
            <a:fillRect/>
          </a:stretch>
        </p:blipFill>
        <p:spPr>
          <a:xfrm>
            <a:off x="1" y="0"/>
            <a:ext cx="6096000" cy="2449993"/>
          </a:xfrm>
          <a:prstGeom prst="rect">
            <a:avLst/>
          </a:prstGeom>
        </p:spPr>
      </p:pic>
      <p:pic>
        <p:nvPicPr>
          <p:cNvPr id="5" name="Aitds3" descr="图片包含 游戏机, 衬衫&#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4" y="1870138"/>
            <a:ext cx="2447059" cy="2260886"/>
          </a:xfrm>
          <a:prstGeom prst="rect">
            <a:avLst/>
          </a:prstGeom>
        </p:spPr>
      </p:pic>
      <p:sp>
        <p:nvSpPr>
          <p:cNvPr id="9" name="Aitds4"/>
          <p:cNvSpPr/>
          <p:nvPr/>
        </p:nvSpPr>
        <p:spPr>
          <a:xfrm>
            <a:off x="2299970" y="1476375"/>
            <a:ext cx="9658350" cy="2155190"/>
          </a:xfrm>
          <a:prstGeom prst="rect">
            <a:avLst/>
          </a:prstGeom>
        </p:spPr>
        <p:txBody>
          <a:bodyPr wrap="square" anchor="t">
            <a:noAutofit/>
          </a:bodyPr>
          <a:lstStyle/>
          <a:p>
            <a:pPr indent="0" algn="ctr" fontAlgn="auto">
              <a:lnSpc>
                <a:spcPts val="6500"/>
              </a:lnSpc>
            </a:pPr>
            <a:r>
              <a:rPr lang="zh-CN" altLang="en-US" sz="4000" b="1" spc="-100" dirty="0">
                <a:solidFill>
                  <a:srgbClr val="C00000"/>
                </a:solidFill>
                <a:latin typeface="方正北魏楷书简体" panose="03000509000000000000" charset="-122"/>
                <a:ea typeface="方正北魏楷书简体" panose="03000509000000000000" charset="-122"/>
                <a:cs typeface="+mn-ea"/>
                <a:sym typeface="+mn-ea"/>
              </a:rPr>
              <a:t>专题五</a:t>
            </a:r>
            <a:r>
              <a:rPr lang="en-US" altLang="zh-CN" sz="4000" b="1" spc="-100" dirty="0">
                <a:solidFill>
                  <a:srgbClr val="C00000"/>
                </a:solidFill>
                <a:latin typeface="方正北魏楷书简体" panose="03000509000000000000" charset="-122"/>
                <a:ea typeface="方正北魏楷书简体" panose="03000509000000000000" charset="-122"/>
                <a:cs typeface="+mn-ea"/>
                <a:sym typeface="+mn-ea"/>
              </a:rPr>
              <a:t> </a:t>
            </a:r>
            <a:endParaRPr lang="en-US" altLang="zh-CN" sz="4000" b="1" spc="-100" dirty="0">
              <a:solidFill>
                <a:srgbClr val="C00000"/>
              </a:solidFill>
              <a:latin typeface="方正北魏楷书简体" panose="03000509000000000000" charset="-122"/>
              <a:ea typeface="方正北魏楷书简体" panose="03000509000000000000" charset="-122"/>
              <a:cs typeface="+mn-ea"/>
              <a:sym typeface="+mn-ea"/>
            </a:endParaRPr>
          </a:p>
          <a:p>
            <a:pPr indent="0" algn="ctr" fontAlgn="auto">
              <a:lnSpc>
                <a:spcPts val="6500"/>
              </a:lnSpc>
            </a:pPr>
            <a:r>
              <a:rPr lang="zh-CN" sz="4400" b="1" spc="-100" dirty="0">
                <a:solidFill>
                  <a:srgbClr val="C00000"/>
                </a:solidFill>
                <a:latin typeface="方正北魏楷书简体" panose="03000509000000000000" charset="-122"/>
                <a:ea typeface="方正北魏楷书简体" panose="03000509000000000000" charset="-122"/>
                <a:cs typeface="+mn-ea"/>
                <a:sym typeface="+mn-ea"/>
              </a:rPr>
              <a:t>为什么说历史和人民</a:t>
            </a:r>
            <a:r>
              <a:rPr lang="zh-CN" altLang="en-US" sz="4400" b="1" spc="-100" dirty="0">
                <a:solidFill>
                  <a:srgbClr val="C00000"/>
                </a:solidFill>
                <a:latin typeface="方正北魏楷书简体" panose="03000509000000000000" charset="-122"/>
                <a:ea typeface="方正北魏楷书简体" panose="03000509000000000000" charset="-122"/>
                <a:cs typeface="+mn-ea"/>
                <a:sym typeface="+mn-ea"/>
              </a:rPr>
              <a:t>选择了马克思主义？</a:t>
            </a:r>
            <a:endParaRPr lang="zh-CN" altLang="en-US" sz="4400" b="1" spc="-100" dirty="0">
              <a:solidFill>
                <a:srgbClr val="C00000"/>
              </a:solidFill>
              <a:latin typeface="方正北魏楷书简体" panose="03000509000000000000" charset="-122"/>
              <a:ea typeface="方正北魏楷书简体" panose="03000509000000000000" charset="-122"/>
              <a:cs typeface="+mn-ea"/>
              <a:sym typeface="+mn-ea"/>
            </a:endParaRPr>
          </a:p>
        </p:txBody>
      </p:sp>
      <p:pic>
        <p:nvPicPr>
          <p:cNvPr id="75780" name="图片 2"/>
          <p:cNvPicPr>
            <a:picLocks noChangeAspect="1"/>
          </p:cNvPicPr>
          <p:nvPr/>
        </p:nvPicPr>
        <p:blipFill>
          <a:blip r:embed="rId6"/>
          <a:stretch>
            <a:fillRect/>
          </a:stretch>
        </p:blipFill>
        <p:spPr>
          <a:xfrm>
            <a:off x="9412605" y="4602480"/>
            <a:ext cx="2787015" cy="2255520"/>
          </a:xfrm>
          <a:prstGeom prst="rect">
            <a:avLst/>
          </a:prstGeom>
          <a:noFill/>
          <a:ln w="9525">
            <a:noFill/>
          </a:ln>
        </p:spPr>
      </p:pic>
      <p:sp>
        <p:nvSpPr>
          <p:cNvPr id="10" name="标题 1"/>
          <p:cNvSpPr>
            <a:spLocks noGrp="1"/>
          </p:cNvSpPr>
          <p:nvPr/>
        </p:nvSpPr>
        <p:spPr>
          <a:xfrm>
            <a:off x="6096635" y="0"/>
            <a:ext cx="6095365" cy="593725"/>
          </a:xfrm>
          <a:prstGeom prst="rect">
            <a:avLst/>
          </a:prstGeom>
          <a:noFill/>
          <a:ln w="9525">
            <a:noFill/>
          </a:ln>
        </p:spPr>
        <p:txBody>
          <a:bodyPr anchor="ctr"/>
          <a:p>
            <a:pPr eaLnBrk="0" latinLnBrk="1" hangingPunct="0"/>
            <a:r>
              <a:rPr lang="zh-CN" altLang="en-US" sz="2000">
                <a:solidFill>
                  <a:srgbClr val="C00000"/>
                </a:solidFill>
                <a:latin typeface="微软雅黑" panose="020B0503020204020204" charset="-122"/>
                <a:ea typeface="微软雅黑" panose="020B0503020204020204" charset="-122"/>
              </a:rPr>
              <a:t>对应教材第四章 </a:t>
            </a:r>
            <a:r>
              <a:rPr lang="en-US" altLang="zh-CN" sz="2000">
                <a:solidFill>
                  <a:srgbClr val="C00000"/>
                </a:solidFill>
                <a:latin typeface="微软雅黑" panose="020B0503020204020204" charset="-122"/>
                <a:ea typeface="微软雅黑" panose="020B0503020204020204" charset="-122"/>
              </a:rPr>
              <a:t> </a:t>
            </a:r>
            <a:r>
              <a:rPr lang="zh-CN" altLang="en-US" sz="2000">
                <a:solidFill>
                  <a:srgbClr val="C00000"/>
                </a:solidFill>
                <a:latin typeface="微软雅黑" panose="020B0503020204020204" charset="-122"/>
                <a:ea typeface="微软雅黑" panose="020B0503020204020204" charset="-122"/>
              </a:rPr>
              <a:t>中国共产党成立和中国革命新局面</a:t>
            </a:r>
            <a:endParaRPr lang="zh-CN" altLang="en-US" sz="2000">
              <a:solidFill>
                <a:srgbClr val="C00000"/>
              </a:solidFill>
              <a:latin typeface="微软雅黑" panose="020B0503020204020204" charset="-122"/>
              <a:ea typeface="微软雅黑" panose="020B0503020204020204" charset="-122"/>
            </a:endParaRPr>
          </a:p>
        </p:txBody>
      </p:sp>
      <p:sp>
        <p:nvSpPr>
          <p:cNvPr id="4" name="文本框 3"/>
          <p:cNvSpPr txBox="1"/>
          <p:nvPr/>
        </p:nvSpPr>
        <p:spPr>
          <a:xfrm>
            <a:off x="3051810" y="3997960"/>
            <a:ext cx="5819775" cy="645160"/>
          </a:xfrm>
          <a:prstGeom prst="rect">
            <a:avLst/>
          </a:prstGeom>
          <a:noFill/>
        </p:spPr>
        <p:txBody>
          <a:bodyPr wrap="square" rtlCol="0">
            <a:spAutoFit/>
          </a:bodyPr>
          <a:p>
            <a:pPr algn="ctr"/>
            <a:r>
              <a:rPr lang="en-US" altLang="zh-CN" sz="2400" b="1" spc="-100" dirty="0">
                <a:solidFill>
                  <a:srgbClr val="C00000"/>
                </a:solidFill>
                <a:latin typeface="方正北魏楷书简体" panose="03000509000000000000" charset="-122"/>
                <a:ea typeface="方正北魏楷书简体" panose="03000509000000000000" charset="-122"/>
                <a:cs typeface="+mn-ea"/>
              </a:rPr>
              <a:t> </a:t>
            </a:r>
            <a:r>
              <a:rPr lang="zh-CN" altLang="en-US" sz="3600" b="1" spc="-100" dirty="0">
                <a:solidFill>
                  <a:srgbClr val="C00000"/>
                </a:solidFill>
                <a:latin typeface="方正北魏楷书简体" panose="03000509000000000000" charset="-122"/>
                <a:ea typeface="方正北魏楷书简体" panose="03000509000000000000" charset="-122"/>
                <a:cs typeface="+mn-ea"/>
              </a:rPr>
              <a:t>江西科技师范大学</a:t>
            </a:r>
            <a:r>
              <a:rPr lang="en-US" altLang="zh-CN" sz="3600" b="1" spc="-100" dirty="0">
                <a:solidFill>
                  <a:srgbClr val="C00000"/>
                </a:solidFill>
                <a:latin typeface="方正北魏楷书简体" panose="03000509000000000000" charset="-122"/>
                <a:ea typeface="方正北魏楷书简体" panose="03000509000000000000" charset="-122"/>
                <a:cs typeface="+mn-ea"/>
              </a:rPr>
              <a:t>  </a:t>
            </a:r>
            <a:r>
              <a:rPr lang="zh-CN" altLang="en-US" sz="3600" b="1" spc="-100" dirty="0">
                <a:solidFill>
                  <a:srgbClr val="C00000"/>
                </a:solidFill>
                <a:latin typeface="方正北魏楷书简体" panose="03000509000000000000" charset="-122"/>
                <a:ea typeface="方正北魏楷书简体" panose="03000509000000000000" charset="-122"/>
                <a:cs typeface="+mn-ea"/>
              </a:rPr>
              <a:t>蒋常香</a:t>
            </a:r>
            <a:r>
              <a:rPr lang="zh-CN" altLang="en-US" sz="2800" b="1" spc="-100" dirty="0">
                <a:solidFill>
                  <a:srgbClr val="C00000"/>
                </a:solidFill>
                <a:latin typeface="方正北魏楷书简体" panose="03000509000000000000" charset="-122"/>
                <a:ea typeface="方正北魏楷书简体" panose="03000509000000000000" charset="-122"/>
                <a:cs typeface="+mn-ea"/>
              </a:rPr>
              <a:t> </a:t>
            </a:r>
            <a:r>
              <a:rPr lang="zh-CN" altLang="en-US" sz="2400" b="1" spc="-100" dirty="0">
                <a:solidFill>
                  <a:srgbClr val="C00000"/>
                </a:solidFill>
                <a:latin typeface="方正北魏楷书简体" panose="03000509000000000000" charset="-122"/>
                <a:ea typeface="方正北魏楷书简体" panose="03000509000000000000" charset="-122"/>
                <a:cs typeface="+mn-ea"/>
              </a:rPr>
              <a:t> </a:t>
            </a:r>
            <a:endParaRPr lang="zh-CN" altLang="en-US" sz="2400" b="1" spc="-100" dirty="0">
              <a:solidFill>
                <a:srgbClr val="C00000"/>
              </a:solidFill>
              <a:latin typeface="方正北魏楷书简体" panose="03000509000000000000" charset="-122"/>
              <a:ea typeface="方正北魏楷书简体" panose="03000509000000000000"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p:sp>
        <p:nvSpPr>
          <p:cNvPr id="7" name="Aitds2"/>
          <p:cNvSpPr/>
          <p:nvPr/>
        </p:nvSpPr>
        <p:spPr>
          <a:xfrm>
            <a:off x="1971675" y="316230"/>
            <a:ext cx="8380095" cy="460375"/>
          </a:xfrm>
          <a:prstGeom prst="rect">
            <a:avLst/>
          </a:prstGeom>
        </p:spPr>
        <p:txBody>
          <a:bodyPr wrap="square">
            <a:spAutoFit/>
          </a:bodyPr>
          <a:p>
            <a:r>
              <a:rPr lang="zh-CN" altLang="en-US" sz="2400">
                <a:solidFill>
                  <a:srgbClr val="C00000"/>
                </a:solidFill>
                <a:latin typeface="微软雅黑" panose="020B0503020204020204" charset="-122"/>
                <a:ea typeface="微软雅黑" panose="020B0503020204020204" charset="-122"/>
                <a:sym typeface="+mn-ea"/>
              </a:rPr>
              <a:t>（二）长期成效：指引中国革命、建设和改革取得辉煌成就</a:t>
            </a:r>
            <a:endParaRPr lang="zh-CN" altLang="en-US"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endParaRPr>
          </a:p>
        </p:txBody>
      </p:sp>
      <p:sp>
        <p:nvSpPr>
          <p:cNvPr id="56321" name="Text Box 7"/>
          <p:cNvSpPr txBox="1"/>
          <p:nvPr/>
        </p:nvSpPr>
        <p:spPr>
          <a:xfrm>
            <a:off x="901700" y="895985"/>
            <a:ext cx="10520045" cy="203009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spAutoFit/>
          </a:bodyPr>
          <a:p>
            <a:pPr>
              <a:lnSpc>
                <a:spcPct val="150000"/>
              </a:lnSpc>
              <a:spcBef>
                <a:spcPts val="0"/>
              </a:spcBef>
              <a:buClrTx/>
            </a:pPr>
            <a:r>
              <a:rPr lang="en-US" altLang="zh-CN" sz="2400" kern="0" dirty="0">
                <a:solidFill>
                  <a:srgbClr val="002060"/>
                </a:solidFill>
                <a:latin typeface="微软雅黑" panose="020B0503020204020204" charset="-122"/>
                <a:ea typeface="微软雅黑" panose="020B0503020204020204" charset="-122"/>
                <a:cs typeface="微软雅黑" panose="020B0503020204020204" charset="-122"/>
              </a:rPr>
              <a:t>    </a:t>
            </a:r>
            <a:r>
              <a:rPr lang="en-US" altLang="zh-CN" sz="2800" kern="0" dirty="0">
                <a:solidFill>
                  <a:srgbClr val="002060"/>
                </a:solidFill>
                <a:latin typeface="微软雅黑" panose="020B0503020204020204" charset="-122"/>
                <a:ea typeface="微软雅黑" panose="020B0503020204020204" charset="-122"/>
                <a:cs typeface="微软雅黑" panose="020B0503020204020204" charset="-122"/>
                <a:sym typeface="+mn-ea"/>
              </a:rPr>
              <a:t>3</a:t>
            </a:r>
            <a:r>
              <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rPr>
              <a:t>.与中国</a:t>
            </a:r>
            <a:r>
              <a:rPr lang="zh-CN" altLang="en-US" sz="2800" kern="0" dirty="0">
                <a:solidFill>
                  <a:srgbClr val="C00000"/>
                </a:solidFill>
                <a:latin typeface="微软雅黑" panose="020B0503020204020204" charset="-122"/>
                <a:ea typeface="微软雅黑" panose="020B0503020204020204" charset="-122"/>
                <a:cs typeface="微软雅黑" panose="020B0503020204020204" charset="-122"/>
                <a:sym typeface="+mn-ea"/>
              </a:rPr>
              <a:t>改革</a:t>
            </a:r>
            <a:r>
              <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rPr>
              <a:t>实践相结合，形成邓小平理论、</a:t>
            </a:r>
            <a:r>
              <a:rPr lang="en-US" altLang="zh-CN" sz="2800" kern="0" dirty="0">
                <a:solidFill>
                  <a:srgbClr val="002060"/>
                </a:solidFill>
                <a:latin typeface="微软雅黑" panose="020B0503020204020204" charset="-122"/>
                <a:ea typeface="微软雅黑" panose="020B0503020204020204" charset="-122"/>
                <a:cs typeface="微软雅黑" panose="020B0503020204020204" charset="-122"/>
                <a:sym typeface="+mn-ea"/>
              </a:rPr>
              <a:t>“</a:t>
            </a:r>
            <a:r>
              <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rPr>
              <a:t>三个代表</a:t>
            </a:r>
            <a:r>
              <a:rPr lang="en-US" altLang="zh-CN" sz="2800" kern="0" dirty="0">
                <a:solidFill>
                  <a:srgbClr val="002060"/>
                </a:solidFill>
                <a:latin typeface="微软雅黑" panose="020B0503020204020204" charset="-122"/>
                <a:ea typeface="微软雅黑" panose="020B0503020204020204" charset="-122"/>
                <a:cs typeface="微软雅黑" panose="020B0503020204020204" charset="-122"/>
                <a:sym typeface="+mn-ea"/>
              </a:rPr>
              <a:t>”</a:t>
            </a:r>
            <a:r>
              <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rPr>
              <a:t>重要思想、科学发展观，指导中国改革取得成功，使中国人民逐渐</a:t>
            </a:r>
            <a:r>
              <a:rPr lang="zh-CN" altLang="en-US" sz="2800" kern="0" dirty="0">
                <a:solidFill>
                  <a:srgbClr val="C00000"/>
                </a:solidFill>
                <a:latin typeface="微软雅黑" panose="020B0503020204020204" charset="-122"/>
                <a:ea typeface="微软雅黑" panose="020B0503020204020204" charset="-122"/>
                <a:cs typeface="微软雅黑" panose="020B0503020204020204" charset="-122"/>
                <a:sym typeface="+mn-ea"/>
              </a:rPr>
              <a:t>富</a:t>
            </a:r>
            <a:r>
              <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rPr>
              <a:t>起来。</a:t>
            </a:r>
            <a:endPar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2012072621321941000_看图王"/>
          <p:cNvPicPr>
            <a:picLocks noChangeAspect="1"/>
          </p:cNvPicPr>
          <p:nvPr/>
        </p:nvPicPr>
        <p:blipFill>
          <a:blip r:embed="rId2"/>
          <a:stretch>
            <a:fillRect/>
          </a:stretch>
        </p:blipFill>
        <p:spPr>
          <a:xfrm>
            <a:off x="965200" y="2855595"/>
            <a:ext cx="2172970" cy="3042285"/>
          </a:xfrm>
          <a:prstGeom prst="rect">
            <a:avLst/>
          </a:prstGeom>
        </p:spPr>
      </p:pic>
      <p:pic>
        <p:nvPicPr>
          <p:cNvPr id="4" name="图片 3"/>
          <p:cNvPicPr>
            <a:picLocks noChangeAspect="1"/>
          </p:cNvPicPr>
          <p:nvPr/>
        </p:nvPicPr>
        <p:blipFill>
          <a:blip r:embed="rId3"/>
          <a:stretch>
            <a:fillRect/>
          </a:stretch>
        </p:blipFill>
        <p:spPr>
          <a:xfrm>
            <a:off x="3538220" y="3393440"/>
            <a:ext cx="1638935" cy="1965960"/>
          </a:xfrm>
          <a:prstGeom prst="rect">
            <a:avLst/>
          </a:prstGeom>
        </p:spPr>
      </p:pic>
      <p:pic>
        <p:nvPicPr>
          <p:cNvPr id="5" name="图片 4" descr="6bb1e0b4e44f4f429d5b01df9e8e5cba_th_看图王"/>
          <p:cNvPicPr>
            <a:picLocks noChangeAspect="1"/>
          </p:cNvPicPr>
          <p:nvPr/>
        </p:nvPicPr>
        <p:blipFill>
          <a:blip r:embed="rId4"/>
          <a:stretch>
            <a:fillRect/>
          </a:stretch>
        </p:blipFill>
        <p:spPr>
          <a:xfrm>
            <a:off x="5611495" y="3333750"/>
            <a:ext cx="1548765" cy="1945640"/>
          </a:xfrm>
          <a:prstGeom prst="rect">
            <a:avLst/>
          </a:prstGeom>
        </p:spPr>
      </p:pic>
      <p:pic>
        <p:nvPicPr>
          <p:cNvPr id="56324" name="图片 3"/>
          <p:cNvPicPr>
            <a:picLocks noChangeAspect="1"/>
          </p:cNvPicPr>
          <p:nvPr/>
        </p:nvPicPr>
        <p:blipFill>
          <a:blip r:embed="rId5"/>
          <a:stretch>
            <a:fillRect/>
          </a:stretch>
        </p:blipFill>
        <p:spPr>
          <a:xfrm>
            <a:off x="7987665" y="4916170"/>
            <a:ext cx="3496945" cy="1541780"/>
          </a:xfrm>
          <a:prstGeom prst="rect">
            <a:avLst/>
          </a:prstGeom>
          <a:noFill/>
          <a:ln w="9525">
            <a:noFill/>
          </a:ln>
        </p:spPr>
      </p:pic>
      <p:pic>
        <p:nvPicPr>
          <p:cNvPr id="100" name="图片 99"/>
          <p:cNvPicPr/>
          <p:nvPr/>
        </p:nvPicPr>
        <p:blipFill>
          <a:blip r:embed="rId6"/>
          <a:stretch>
            <a:fillRect/>
          </a:stretch>
        </p:blipFill>
        <p:spPr>
          <a:xfrm>
            <a:off x="7957185" y="2769235"/>
            <a:ext cx="3527425" cy="2089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p:sp>
        <p:nvSpPr>
          <p:cNvPr id="7" name="Aitds2"/>
          <p:cNvSpPr/>
          <p:nvPr/>
        </p:nvSpPr>
        <p:spPr>
          <a:xfrm>
            <a:off x="1971675" y="316230"/>
            <a:ext cx="8380095" cy="460375"/>
          </a:xfrm>
          <a:prstGeom prst="rect">
            <a:avLst/>
          </a:prstGeom>
        </p:spPr>
        <p:txBody>
          <a:bodyPr wrap="square">
            <a:spAutoFit/>
          </a:bodyPr>
          <a:p>
            <a:r>
              <a:rPr lang="zh-CN" altLang="en-US" sz="2400">
                <a:solidFill>
                  <a:srgbClr val="C00000"/>
                </a:solidFill>
                <a:latin typeface="微软雅黑" panose="020B0503020204020204" charset="-122"/>
                <a:ea typeface="微软雅黑" panose="020B0503020204020204" charset="-122"/>
                <a:sym typeface="+mn-ea"/>
              </a:rPr>
              <a:t>（二）长期成效：指引中国革命、建设和改革取得辉煌成就</a:t>
            </a:r>
            <a:endParaRPr lang="zh-CN" altLang="en-US"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endParaRPr>
          </a:p>
        </p:txBody>
      </p:sp>
      <p:sp>
        <p:nvSpPr>
          <p:cNvPr id="56321" name="Text Box 7"/>
          <p:cNvSpPr txBox="1"/>
          <p:nvPr/>
        </p:nvSpPr>
        <p:spPr>
          <a:xfrm>
            <a:off x="965200" y="1367155"/>
            <a:ext cx="9697720" cy="175323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spAutoFit/>
          </a:bodyPr>
          <a:p>
            <a:pPr>
              <a:lnSpc>
                <a:spcPct val="150000"/>
              </a:lnSpc>
              <a:spcBef>
                <a:spcPts val="0"/>
              </a:spcBef>
              <a:buClrTx/>
            </a:pPr>
            <a:r>
              <a:rPr lang="en-US" altLang="zh-CN" sz="2400" kern="0" dirty="0">
                <a:solidFill>
                  <a:srgbClr val="002060"/>
                </a:solidFill>
                <a:latin typeface="微软雅黑" panose="020B0503020204020204" charset="-122"/>
                <a:ea typeface="微软雅黑" panose="020B0503020204020204" charset="-122"/>
                <a:cs typeface="微软雅黑" panose="020B0503020204020204" charset="-122"/>
              </a:rPr>
              <a:t>     </a:t>
            </a:r>
            <a:r>
              <a:rPr lang="en-US" altLang="zh-CN" sz="2400" kern="0" dirty="0">
                <a:solidFill>
                  <a:srgbClr val="002060"/>
                </a:solidFill>
                <a:latin typeface="微软雅黑" panose="020B0503020204020204" charset="-122"/>
                <a:ea typeface="微软雅黑" panose="020B0503020204020204" charset="-122"/>
                <a:cs typeface="微软雅黑" panose="020B0503020204020204" charset="-122"/>
                <a:sym typeface="+mn-ea"/>
              </a:rPr>
              <a:t>  4</a:t>
            </a:r>
            <a:r>
              <a:rPr lang="zh-CN" altLang="en-US" sz="2400" kern="0" dirty="0">
                <a:solidFill>
                  <a:srgbClr val="002060"/>
                </a:solidFill>
                <a:latin typeface="微软雅黑" panose="020B0503020204020204" charset="-122"/>
                <a:ea typeface="微软雅黑" panose="020B0503020204020204" charset="-122"/>
                <a:cs typeface="微软雅黑" panose="020B0503020204020204" charset="-122"/>
                <a:sym typeface="+mn-ea"/>
              </a:rPr>
              <a:t>.与中国</a:t>
            </a:r>
            <a:r>
              <a:rPr lang="zh-CN" altLang="en-US" sz="2400" kern="0" dirty="0">
                <a:solidFill>
                  <a:srgbClr val="C00000"/>
                </a:solidFill>
                <a:latin typeface="微软雅黑" panose="020B0503020204020204" charset="-122"/>
                <a:ea typeface="微软雅黑" panose="020B0503020204020204" charset="-122"/>
                <a:cs typeface="微软雅黑" panose="020B0503020204020204" charset="-122"/>
                <a:sym typeface="+mn-ea"/>
              </a:rPr>
              <a:t>改革</a:t>
            </a:r>
            <a:r>
              <a:rPr lang="zh-CN" altLang="en-US" sz="2400" kern="0" dirty="0">
                <a:solidFill>
                  <a:srgbClr val="002060"/>
                </a:solidFill>
                <a:latin typeface="微软雅黑" panose="020B0503020204020204" charset="-122"/>
                <a:ea typeface="微软雅黑" panose="020B0503020204020204" charset="-122"/>
                <a:cs typeface="微软雅黑" panose="020B0503020204020204" charset="-122"/>
                <a:sym typeface="+mn-ea"/>
              </a:rPr>
              <a:t>实践进一步结合，形成习</a:t>
            </a:r>
            <a:r>
              <a:rPr lang="zh-CN" altLang="en-US" sz="2400" kern="0" dirty="0">
                <a:solidFill>
                  <a:srgbClr val="C00000"/>
                </a:solidFill>
                <a:latin typeface="微软雅黑" panose="020B0503020204020204" charset="-122"/>
                <a:ea typeface="微软雅黑" panose="020B0503020204020204" charset="-122"/>
                <a:cs typeface="微软雅黑" panose="020B0503020204020204" charset="-122"/>
                <a:sym typeface="+mn-ea"/>
              </a:rPr>
              <a:t>近平新时代中国特色社会主义思想</a:t>
            </a:r>
            <a:r>
              <a:rPr lang="zh-CN" altLang="en-US" sz="2400" kern="0" dirty="0">
                <a:solidFill>
                  <a:srgbClr val="002060"/>
                </a:solidFill>
                <a:latin typeface="微软雅黑" panose="020B0503020204020204" charset="-122"/>
                <a:ea typeface="微软雅黑" panose="020B0503020204020204" charset="-122"/>
                <a:cs typeface="微软雅黑" panose="020B0503020204020204" charset="-122"/>
                <a:sym typeface="+mn-ea"/>
              </a:rPr>
              <a:t>，指导中国特色社会主义取得辉煌成就，进入新时代</a:t>
            </a:r>
            <a:r>
              <a:rPr lang="zh-CN" altLang="en-US" sz="2400" kern="0" dirty="0">
                <a:solidFill>
                  <a:srgbClr val="002060"/>
                </a:solidFill>
                <a:latin typeface="微软雅黑" panose="020B0503020204020204" charset="-122"/>
                <a:ea typeface="微软雅黑" panose="020B0503020204020204" charset="-122"/>
                <a:cs typeface="微软雅黑" panose="020B0503020204020204" charset="-122"/>
                <a:sym typeface="+mn-ea"/>
              </a:rPr>
              <a:t>，中华民族逐渐</a:t>
            </a:r>
            <a:r>
              <a:rPr lang="zh-CN" altLang="en-US" sz="2400" kern="0" dirty="0">
                <a:solidFill>
                  <a:srgbClr val="C00000"/>
                </a:solidFill>
                <a:latin typeface="微软雅黑" panose="020B0503020204020204" charset="-122"/>
                <a:ea typeface="微软雅黑" panose="020B0503020204020204" charset="-122"/>
                <a:cs typeface="微软雅黑" panose="020B0503020204020204" charset="-122"/>
                <a:sym typeface="+mn-ea"/>
              </a:rPr>
              <a:t>强</a:t>
            </a:r>
            <a:r>
              <a:rPr lang="zh-CN" altLang="en-US" sz="2400" kern="0" dirty="0">
                <a:solidFill>
                  <a:srgbClr val="002060"/>
                </a:solidFill>
                <a:latin typeface="微软雅黑" panose="020B0503020204020204" charset="-122"/>
                <a:ea typeface="微软雅黑" panose="020B0503020204020204" charset="-122"/>
                <a:cs typeface="微软雅黑" panose="020B0503020204020204" charset="-122"/>
                <a:sym typeface="+mn-ea"/>
              </a:rPr>
              <a:t>起来，伟大复兴的中国梦即将实现。</a:t>
            </a:r>
            <a:endParaRPr lang="zh-CN" altLang="en-US" sz="2400" kern="0" dirty="0">
              <a:solidFill>
                <a:srgbClr val="002060"/>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t01509427f057bdb523_看图王"/>
          <p:cNvPicPr>
            <a:picLocks noChangeAspect="1"/>
          </p:cNvPicPr>
          <p:nvPr/>
        </p:nvPicPr>
        <p:blipFill>
          <a:blip r:embed="rId2"/>
          <a:stretch>
            <a:fillRect/>
          </a:stretch>
        </p:blipFill>
        <p:spPr>
          <a:xfrm>
            <a:off x="1492250" y="3543300"/>
            <a:ext cx="4817745" cy="2382520"/>
          </a:xfrm>
          <a:prstGeom prst="rect">
            <a:avLst/>
          </a:prstGeom>
        </p:spPr>
      </p:pic>
      <p:pic>
        <p:nvPicPr>
          <p:cNvPr id="4" name="图片 3" descr="C:\Users\yin\Desktop\1657266042358_862.jpg1657266042358_862"/>
          <p:cNvPicPr>
            <a:picLocks noChangeAspect="1"/>
          </p:cNvPicPr>
          <p:nvPr/>
        </p:nvPicPr>
        <p:blipFill>
          <a:blip r:embed="rId3"/>
          <a:srcRect/>
          <a:stretch>
            <a:fillRect/>
          </a:stretch>
        </p:blipFill>
        <p:spPr>
          <a:xfrm>
            <a:off x="7901940" y="2918460"/>
            <a:ext cx="2449830" cy="3379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1265" name="矩形 437253"/>
          <p:cNvSpPr/>
          <p:nvPr/>
        </p:nvSpPr>
        <p:spPr>
          <a:xfrm>
            <a:off x="764540" y="1097280"/>
            <a:ext cx="11071225" cy="5506085"/>
          </a:xfrm>
          <a:prstGeom prst="rect">
            <a:avLst/>
          </a:prstGeom>
          <a:noFill/>
          <a:ln w="9525">
            <a:noFill/>
          </a:ln>
        </p:spPr>
        <p:txBody>
          <a:bodyPr anchor="t"/>
          <a:p>
            <a:pPr indent="0" eaLnBrk="0" fontAlgn="auto" latinLnBrk="1" hangingPunct="0">
              <a:lnSpc>
                <a:spcPts val="3000"/>
              </a:lnSpc>
              <a:buFont typeface="Wingdings" panose="05000000000000000000" charset="0"/>
              <a:buNone/>
            </a:pPr>
            <a:r>
              <a:rPr lang="zh-CN" altLang="en-US" sz="2200" b="1" dirty="0">
                <a:solidFill>
                  <a:srgbClr val="C00000"/>
                </a:solidFill>
                <a:latin typeface="Verdana" panose="020B0604030504040204" pitchFamily="34" charset="0"/>
                <a:ea typeface="微软雅黑" panose="020B0503020204020204" charset="-122"/>
              </a:rPr>
              <a:t>一、历史动因：系列重大事件推动中国先进分子选择马克思主义</a:t>
            </a:r>
            <a:endParaRPr lang="zh-CN" altLang="en-US" sz="2200" b="1" dirty="0">
              <a:solidFill>
                <a:srgbClr val="C00000"/>
              </a:solidFill>
              <a:latin typeface="Verdana" panose="020B0604030504040204" pitchFamily="34" charset="0"/>
              <a:ea typeface="微软雅黑" panose="020B0503020204020204" charset="-122"/>
            </a:endParaRPr>
          </a:p>
          <a:p>
            <a:pPr marL="342900" indent="0" eaLnBrk="0" fontAlgn="auto" latinLnBrk="1" hangingPunct="0">
              <a:lnSpc>
                <a:spcPts val="3000"/>
              </a:lnSpc>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rPr>
              <a:t>（一）历次探索失败需要新的思想作指导</a:t>
            </a:r>
            <a:endParaRPr lang="zh-CN" altLang="en-US" sz="2000" dirty="0">
              <a:solidFill>
                <a:srgbClr val="002060"/>
              </a:solidFill>
              <a:latin typeface="Verdana" panose="020B0604030504040204" pitchFamily="34" charset="0"/>
              <a:ea typeface="微软雅黑" panose="020B0503020204020204" charset="-122"/>
            </a:endParaRPr>
          </a:p>
          <a:p>
            <a:pPr marL="342900" indent="0" eaLnBrk="0" fontAlgn="auto" latinLnBrk="1" hangingPunct="0">
              <a:lnSpc>
                <a:spcPts val="3000"/>
              </a:lnSpc>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rPr>
              <a:t>（二）新文化运动打开了思想解放的闸门</a:t>
            </a:r>
            <a:endParaRPr lang="zh-CN" altLang="en-US" sz="2000" dirty="0">
              <a:solidFill>
                <a:srgbClr val="002060"/>
              </a:solidFill>
              <a:latin typeface="Verdana" panose="020B0604030504040204" pitchFamily="34" charset="0"/>
              <a:ea typeface="微软雅黑" panose="020B0503020204020204" charset="-122"/>
            </a:endParaRPr>
          </a:p>
          <a:p>
            <a:pPr marL="342900" indent="0" eaLnBrk="0" fontAlgn="auto" latinLnBrk="1" hangingPunct="0">
              <a:lnSpc>
                <a:spcPts val="3000"/>
              </a:lnSpc>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rPr>
              <a:t>（三）十月革命使马克思主义在中国得到初步传播</a:t>
            </a:r>
            <a:endParaRPr lang="zh-CN" altLang="en-US" sz="2000" dirty="0">
              <a:solidFill>
                <a:srgbClr val="002060"/>
              </a:solidFill>
              <a:latin typeface="Verdana" panose="020B0604030504040204" pitchFamily="34" charset="0"/>
              <a:ea typeface="微软雅黑" panose="020B0503020204020204" charset="-122"/>
            </a:endParaRPr>
          </a:p>
          <a:p>
            <a:pPr marL="342900" indent="0" eaLnBrk="0" fontAlgn="auto" latinLnBrk="1" hangingPunct="0">
              <a:lnSpc>
                <a:spcPts val="3000"/>
              </a:lnSpc>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rPr>
              <a:t>（四）五四运动使马克思主义在中国得到广泛传播</a:t>
            </a:r>
            <a:endParaRPr lang="zh-CN" altLang="en-US" sz="2000" dirty="0">
              <a:solidFill>
                <a:srgbClr val="002060"/>
              </a:solidFill>
              <a:latin typeface="Verdana" panose="020B0604030504040204" pitchFamily="34" charset="0"/>
              <a:ea typeface="微软雅黑" panose="020B0503020204020204" charset="-122"/>
            </a:endParaRPr>
          </a:p>
          <a:p>
            <a:pPr indent="0" algn="l" eaLnBrk="0" fontAlgn="auto" latinLnBrk="1" hangingPunct="0">
              <a:lnSpc>
                <a:spcPts val="3000"/>
              </a:lnSpc>
              <a:buClrTx/>
              <a:buSzTx/>
              <a:buFont typeface="Wingdings" panose="05000000000000000000" charset="0"/>
              <a:buNone/>
            </a:pPr>
            <a:r>
              <a:rPr lang="zh-CN" altLang="en-US" sz="2200" b="1" dirty="0">
                <a:solidFill>
                  <a:srgbClr val="C00000"/>
                </a:solidFill>
                <a:latin typeface="Verdana" panose="020B0604030504040204" pitchFamily="34" charset="0"/>
                <a:ea typeface="微软雅黑" panose="020B0503020204020204" charset="-122"/>
              </a:rPr>
              <a:t>二、理论因素：马克思主义自身具有强大的优势</a:t>
            </a:r>
            <a:endParaRPr lang="zh-CN" altLang="en-US" sz="2200" b="1" dirty="0">
              <a:solidFill>
                <a:srgbClr val="C00000"/>
              </a:solidFill>
              <a:latin typeface="Verdana" panose="020B0604030504040204" pitchFamily="34" charset="0"/>
              <a:ea typeface="微软雅黑" panose="020B0503020204020204" charset="-122"/>
            </a:endParaRPr>
          </a:p>
          <a:p>
            <a:pPr marL="342900" indent="0" algn="l" eaLnBrk="0" fontAlgn="auto" latinLnBrk="1" hangingPunct="0">
              <a:lnSpc>
                <a:spcPts val="3000"/>
              </a:lnSpc>
              <a:buClrTx/>
              <a:buSzTx/>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sym typeface="宋体" panose="02010600030101010101" pitchFamily="2" charset="-122"/>
              </a:rPr>
              <a:t>（一）科学性和真理性【强大生命力】</a:t>
            </a:r>
            <a:endParaRPr lang="zh-CN" altLang="en-US" sz="2000" dirty="0">
              <a:solidFill>
                <a:srgbClr val="002060"/>
              </a:solidFill>
              <a:latin typeface="Verdana" panose="020B0604030504040204" pitchFamily="34" charset="0"/>
              <a:ea typeface="微软雅黑" panose="020B0503020204020204" charset="-122"/>
              <a:sym typeface="宋体" panose="02010600030101010101" pitchFamily="2" charset="-122"/>
            </a:endParaRPr>
          </a:p>
          <a:p>
            <a:pPr marL="342900" indent="0" algn="l" eaLnBrk="0" fontAlgn="auto" latinLnBrk="1" hangingPunct="0">
              <a:lnSpc>
                <a:spcPts val="3000"/>
              </a:lnSpc>
              <a:buClrTx/>
              <a:buSzTx/>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sym typeface="宋体" panose="02010600030101010101" pitchFamily="2" charset="-122"/>
              </a:rPr>
              <a:t>（二）来自西方的反帝思想【天然吸引力】</a:t>
            </a:r>
            <a:endParaRPr lang="zh-CN" altLang="en-US" sz="2000" dirty="0">
              <a:solidFill>
                <a:srgbClr val="002060"/>
              </a:solidFill>
              <a:latin typeface="Verdana" panose="020B0604030504040204" pitchFamily="34" charset="0"/>
              <a:ea typeface="微软雅黑" panose="020B0503020204020204" charset="-122"/>
              <a:sym typeface="宋体" panose="02010600030101010101" pitchFamily="2" charset="-122"/>
            </a:endParaRPr>
          </a:p>
          <a:p>
            <a:pPr marL="342900" indent="0" algn="l" eaLnBrk="0" fontAlgn="auto" latinLnBrk="1" hangingPunct="0">
              <a:lnSpc>
                <a:spcPts val="3000"/>
              </a:lnSpc>
              <a:buClrTx/>
              <a:buSzTx/>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sym typeface="宋体" panose="02010600030101010101" pitchFamily="2" charset="-122"/>
              </a:rPr>
              <a:t>（三）与中国传统文化相通【极大亲和力】</a:t>
            </a:r>
            <a:endParaRPr lang="zh-CN" altLang="en-US" sz="2000" dirty="0">
              <a:solidFill>
                <a:srgbClr val="002060"/>
              </a:solidFill>
              <a:latin typeface="Verdana" panose="020B0604030504040204" pitchFamily="34" charset="0"/>
              <a:ea typeface="微软雅黑" panose="020B0503020204020204" charset="-122"/>
            </a:endParaRPr>
          </a:p>
          <a:p>
            <a:pPr indent="0" eaLnBrk="0" fontAlgn="auto" latinLnBrk="1" hangingPunct="0">
              <a:lnSpc>
                <a:spcPts val="3000"/>
              </a:lnSpc>
              <a:buFont typeface="Wingdings" panose="05000000000000000000" charset="0"/>
              <a:buNone/>
            </a:pPr>
            <a:r>
              <a:rPr lang="zh-CN" altLang="en-US" sz="2200" b="1" dirty="0">
                <a:solidFill>
                  <a:srgbClr val="C00000"/>
                </a:solidFill>
                <a:latin typeface="Verdana" panose="020B0604030504040204" pitchFamily="34" charset="0"/>
                <a:ea typeface="微软雅黑" panose="020B0503020204020204" charset="-122"/>
              </a:rPr>
              <a:t>三、实践成效：指引中国革命、建设和改革取得辉煌成就</a:t>
            </a:r>
            <a:endParaRPr lang="zh-CN" altLang="en-US" sz="2200" b="1" dirty="0">
              <a:solidFill>
                <a:schemeClr val="tx1"/>
              </a:solidFill>
              <a:latin typeface="Verdana" panose="020B0604030504040204" pitchFamily="34" charset="0"/>
              <a:ea typeface="微软雅黑" panose="020B0503020204020204" charset="-122"/>
            </a:endParaRPr>
          </a:p>
          <a:p>
            <a:pPr marL="342900" indent="0" eaLnBrk="0" fontAlgn="auto" latinLnBrk="1" hangingPunct="0">
              <a:lnSpc>
                <a:spcPts val="3000"/>
              </a:lnSpc>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rPr>
              <a:t>（一）与工人运动相结合，产生了中国共产党，开创了中国革命新局面</a:t>
            </a:r>
            <a:endParaRPr lang="zh-CN" altLang="en-US" sz="2000" dirty="0">
              <a:solidFill>
                <a:srgbClr val="002060"/>
              </a:solidFill>
              <a:latin typeface="Verdana" panose="020B0604030504040204" pitchFamily="34" charset="0"/>
              <a:ea typeface="微软雅黑" panose="020B0503020204020204" charset="-122"/>
            </a:endParaRPr>
          </a:p>
          <a:p>
            <a:pPr marL="342900" indent="0" eaLnBrk="0" fontAlgn="auto" latinLnBrk="1" hangingPunct="0">
              <a:lnSpc>
                <a:spcPts val="3000"/>
              </a:lnSpc>
              <a:buFont typeface="Wingdings" panose="05000000000000000000" charset="0"/>
              <a:buNone/>
            </a:pPr>
            <a:r>
              <a:rPr lang="zh-CN" altLang="en-US" sz="2000" dirty="0">
                <a:solidFill>
                  <a:srgbClr val="002060"/>
                </a:solidFill>
                <a:latin typeface="Verdana" panose="020B0604030504040204" pitchFamily="34" charset="0"/>
                <a:ea typeface="微软雅黑" panose="020B0503020204020204" charset="-122"/>
              </a:rPr>
              <a:t>（</a:t>
            </a:r>
            <a:r>
              <a:rPr lang="zh-CN" altLang="en-US" sz="2000" dirty="0">
                <a:solidFill>
                  <a:srgbClr val="002060"/>
                </a:solidFill>
                <a:latin typeface="Verdana" panose="020B0604030504040204" pitchFamily="34" charset="0"/>
                <a:ea typeface="微软雅黑" panose="020B0503020204020204" charset="-122"/>
              </a:rPr>
              <a:t>二）与中国实际相结合，指引中国革命、建设和改革取得辉煌成就</a:t>
            </a:r>
            <a:endParaRPr lang="zh-CN" altLang="en-US" sz="2000" dirty="0">
              <a:solidFill>
                <a:srgbClr val="002060"/>
              </a:solidFill>
              <a:latin typeface="Verdana" panose="020B0604030504040204" pitchFamily="34" charset="0"/>
              <a:ea typeface="微软雅黑" panose="020B0503020204020204" charset="-122"/>
            </a:endParaRPr>
          </a:p>
          <a:p>
            <a:pPr indent="0" algn="l" eaLnBrk="0" fontAlgn="auto" latinLnBrk="1" hangingPunct="0">
              <a:lnSpc>
                <a:spcPts val="3000"/>
              </a:lnSpc>
              <a:buClrTx/>
              <a:buSzTx/>
              <a:buFont typeface="Wingdings" panose="05000000000000000000" charset="0"/>
            </a:pPr>
            <a:endParaRPr lang="zh-CN" altLang="en-US" sz="2200" b="1" dirty="0">
              <a:solidFill>
                <a:srgbClr val="C00000"/>
              </a:solidFill>
              <a:latin typeface="Verdana" panose="020B0604030504040204" pitchFamily="34" charset="0"/>
              <a:ea typeface="微软雅黑" panose="020B0503020204020204" charset="-122"/>
            </a:endParaRPr>
          </a:p>
          <a:p>
            <a:pPr indent="0" algn="l" eaLnBrk="0" fontAlgn="auto" latinLnBrk="1" hangingPunct="0">
              <a:lnSpc>
                <a:spcPts val="3000"/>
              </a:lnSpc>
              <a:buClrTx/>
              <a:buSzTx/>
              <a:buFont typeface="Wingdings" panose="05000000000000000000" charset="0"/>
            </a:pPr>
            <a:r>
              <a:rPr lang="zh-CN" altLang="en-US" sz="2200" b="1" dirty="0">
                <a:solidFill>
                  <a:srgbClr val="C00000"/>
                </a:solidFill>
                <a:latin typeface="Verdana" panose="020B0604030504040204" pitchFamily="34" charset="0"/>
                <a:ea typeface="微软雅黑" panose="020B0503020204020204" charset="-122"/>
              </a:rPr>
              <a:t> </a:t>
            </a:r>
            <a:r>
              <a:rPr lang="en-US" altLang="zh-CN" sz="2200" b="1" dirty="0">
                <a:solidFill>
                  <a:srgbClr val="C00000"/>
                </a:solidFill>
                <a:latin typeface="Verdana" panose="020B0604030504040204" pitchFamily="34" charset="0"/>
                <a:ea typeface="微软雅黑" panose="020B0503020204020204" charset="-122"/>
              </a:rPr>
              <a:t>          </a:t>
            </a:r>
            <a:r>
              <a:rPr lang="zh-CN" altLang="en-US" sz="2200" b="1" dirty="0">
                <a:solidFill>
                  <a:srgbClr val="C00000"/>
                </a:solidFill>
                <a:latin typeface="Verdana" panose="020B0604030504040204" pitchFamily="34" charset="0"/>
                <a:ea typeface="微软雅黑" panose="020B0503020204020204" charset="-122"/>
              </a:rPr>
              <a:t>结语：必须坚持选择马克思主义，继续推进马克思主义中国化时代化</a:t>
            </a:r>
            <a:endParaRPr lang="zh-CN" altLang="en-US" sz="2200" b="1" dirty="0">
              <a:solidFill>
                <a:srgbClr val="C00000"/>
              </a:solidFill>
              <a:latin typeface="Verdana" panose="020B0604030504040204" pitchFamily="34" charset="0"/>
              <a:ea typeface="微软雅黑" panose="020B0503020204020204" charset="-122"/>
            </a:endParaRPr>
          </a:p>
        </p:txBody>
      </p:sp>
      <p:sp>
        <p:nvSpPr>
          <p:cNvPr id="2" name="TextBox 12"/>
          <p:cNvSpPr txBox="1">
            <a:spLocks noChangeArrowheads="1"/>
          </p:cNvSpPr>
          <p:nvPr/>
        </p:nvSpPr>
        <p:spPr bwMode="auto">
          <a:xfrm>
            <a:off x="1911350" y="199390"/>
            <a:ext cx="83693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anose="02020603050405020304" charset="0"/>
                <a:ea typeface="楷体_GB2312" panose="02010609030101010101" charset="-122"/>
              </a:defRPr>
            </a:lvl1pPr>
            <a:lvl2pPr marL="742950" indent="-285750" eaLnBrk="0" hangingPunct="0">
              <a:defRPr b="1">
                <a:solidFill>
                  <a:schemeClr val="tx1"/>
                </a:solidFill>
                <a:latin typeface="Times New Roman" panose="02020603050405020304" charset="0"/>
                <a:ea typeface="楷体_GB2312" panose="02010609030101010101" charset="-122"/>
              </a:defRPr>
            </a:lvl2pPr>
            <a:lvl3pPr marL="1143000" indent="-228600" eaLnBrk="0" hangingPunct="0">
              <a:defRPr b="1">
                <a:solidFill>
                  <a:schemeClr val="tx1"/>
                </a:solidFill>
                <a:latin typeface="Times New Roman" panose="02020603050405020304" charset="0"/>
                <a:ea typeface="楷体_GB2312" panose="02010609030101010101" charset="-122"/>
              </a:defRPr>
            </a:lvl3pPr>
            <a:lvl4pPr marL="1600200" indent="-228600" eaLnBrk="0" hangingPunct="0">
              <a:defRPr b="1">
                <a:solidFill>
                  <a:schemeClr val="tx1"/>
                </a:solidFill>
                <a:latin typeface="Times New Roman" panose="02020603050405020304" charset="0"/>
                <a:ea typeface="楷体_GB2312" panose="02010609030101010101" charset="-122"/>
              </a:defRPr>
            </a:lvl4pPr>
            <a:lvl5pPr marL="2057400" indent="-228600" eaLnBrk="0" hangingPunct="0">
              <a:defRPr b="1">
                <a:solidFill>
                  <a:schemeClr val="tx1"/>
                </a:solidFill>
                <a:latin typeface="Times New Roman" panose="02020603050405020304" charset="0"/>
                <a:ea typeface="楷体_GB2312" panose="02010609030101010101" charset="-122"/>
              </a:defRPr>
            </a:lvl5pPr>
            <a:lvl6pPr marL="2514600" indent="-228600" eaLnBrk="0" fontAlgn="base" hangingPunct="0">
              <a:spcBef>
                <a:spcPct val="0"/>
              </a:spcBef>
              <a:spcAft>
                <a:spcPct val="0"/>
              </a:spcAft>
              <a:defRPr b="1">
                <a:solidFill>
                  <a:schemeClr val="tx1"/>
                </a:solidFill>
                <a:latin typeface="Times New Roman" panose="02020603050405020304" charset="0"/>
                <a:ea typeface="楷体_GB2312" panose="02010609030101010101" charset="-122"/>
              </a:defRPr>
            </a:lvl6pPr>
            <a:lvl7pPr marL="2971800" indent="-228600" eaLnBrk="0" fontAlgn="base" hangingPunct="0">
              <a:spcBef>
                <a:spcPct val="0"/>
              </a:spcBef>
              <a:spcAft>
                <a:spcPct val="0"/>
              </a:spcAft>
              <a:defRPr b="1">
                <a:solidFill>
                  <a:schemeClr val="tx1"/>
                </a:solidFill>
                <a:latin typeface="Times New Roman" panose="02020603050405020304" charset="0"/>
                <a:ea typeface="楷体_GB2312" panose="02010609030101010101" charset="-122"/>
              </a:defRPr>
            </a:lvl7pPr>
            <a:lvl8pPr marL="3429000" indent="-228600" eaLnBrk="0" fontAlgn="base" hangingPunct="0">
              <a:spcBef>
                <a:spcPct val="0"/>
              </a:spcBef>
              <a:spcAft>
                <a:spcPct val="0"/>
              </a:spcAft>
              <a:defRPr b="1">
                <a:solidFill>
                  <a:schemeClr val="tx1"/>
                </a:solidFill>
                <a:latin typeface="Times New Roman" panose="02020603050405020304" charset="0"/>
                <a:ea typeface="楷体_GB2312" panose="02010609030101010101" charset="-122"/>
              </a:defRPr>
            </a:lvl8pPr>
            <a:lvl9pPr marL="3886200" indent="-228600" eaLnBrk="0" fontAlgn="base" hangingPunct="0">
              <a:spcBef>
                <a:spcPct val="0"/>
              </a:spcBef>
              <a:spcAft>
                <a:spcPct val="0"/>
              </a:spcAft>
              <a:defRPr b="1">
                <a:solidFill>
                  <a:schemeClr val="tx1"/>
                </a:solidFill>
                <a:latin typeface="Times New Roman" panose="02020603050405020304" charset="0"/>
                <a:ea typeface="楷体_GB2312" panose="02010609030101010101" charset="-122"/>
              </a:defRPr>
            </a:lvl9pPr>
          </a:lstStyle>
          <a:p>
            <a:pPr eaLnBrk="1" hangingPunct="1">
              <a:spcBef>
                <a:spcPct val="50000"/>
              </a:spcBef>
            </a:pPr>
            <a:r>
              <a:rPr lang="zh-CN" altLang="en-US" sz="3200" dirty="0" smtClean="0">
                <a:solidFill>
                  <a:srgbClr val="C00000"/>
                </a:solidFill>
                <a:latin typeface="隶书" panose="02010509060101010101" charset="-122"/>
                <a:ea typeface="隶书" panose="02010509060101010101" charset="-122"/>
              </a:rPr>
              <a:t>内容小结（历史逻辑、理论逻辑、实践逻辑）</a:t>
            </a:r>
            <a:endParaRPr lang="zh-CN" altLang="en-US" sz="3200" dirty="0" smtClean="0">
              <a:solidFill>
                <a:srgbClr val="C00000"/>
              </a:solidFill>
              <a:latin typeface="隶书" panose="02010509060101010101" charset="-122"/>
              <a:ea typeface="隶书"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a:spLocks noChangeArrowheads="1"/>
          </p:cNvSpPr>
          <p:nvPr/>
        </p:nvSpPr>
        <p:spPr bwMode="auto">
          <a:xfrm>
            <a:off x="1727200" y="2664460"/>
            <a:ext cx="10561320" cy="222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457200" marR="0" lvl="0" indent="-457200" algn="just" defTabSz="457200" rtl="0" eaLnBrk="0" fontAlgn="base" latinLnBrk="0" hangingPunct="0">
              <a:lnSpc>
                <a:spcPct val="120000"/>
              </a:lnSpc>
              <a:spcBef>
                <a:spcPts val="1400"/>
              </a:spcBef>
              <a:spcAft>
                <a:spcPct val="0"/>
              </a:spcAft>
              <a:buClrTx/>
              <a:buSzTx/>
              <a:buFont typeface="Arial" panose="020B0604020202020204" pitchFamily="34" charset="0"/>
              <a:buAutoNum type="arabicPeriod"/>
              <a:defRPr/>
            </a:pPr>
            <a:r>
              <a:rPr kumimoji="0" lang="zh-CN" sz="3200" b="1" i="0" u="none" strike="noStrike" kern="1200" cap="none" spc="0" normalizeH="0" baseline="0" noProof="0" dirty="0">
                <a:ln>
                  <a:noFill/>
                </a:ln>
                <a:solidFill>
                  <a:schemeClr val="accent1"/>
                </a:solidFill>
                <a:effectLst/>
                <a:uLnTx/>
                <a:uFillTx/>
                <a:latin typeface="方正北魏楷书_GBK" panose="02000000000000000000" charset="-122"/>
                <a:ea typeface="方正北魏楷书_GBK" panose="02000000000000000000" charset="-122"/>
                <a:cs typeface="方正北魏楷书_GBK" panose="02000000000000000000" charset="-122"/>
                <a:sym typeface="+mn-lt"/>
              </a:rPr>
              <a:t>为什么说历史和人民选择了马克思主义？</a:t>
            </a:r>
            <a:endParaRPr kumimoji="0" lang="zh-CN" sz="3200" b="1" i="0" u="none" strike="noStrike" kern="1200" cap="none" spc="0" normalizeH="0" baseline="0" noProof="0" dirty="0">
              <a:ln>
                <a:noFill/>
              </a:ln>
              <a:solidFill>
                <a:schemeClr val="accent1"/>
              </a:solidFill>
              <a:effectLst/>
              <a:uLnTx/>
              <a:uFillTx/>
              <a:latin typeface="方正北魏楷书_GBK" panose="02000000000000000000" charset="-122"/>
              <a:ea typeface="方正北魏楷书_GBK" panose="02000000000000000000" charset="-122"/>
              <a:cs typeface="方正北魏楷书_GBK" panose="02000000000000000000" charset="-122"/>
              <a:sym typeface="+mn-lt"/>
            </a:endParaRPr>
          </a:p>
          <a:p>
            <a:pPr marL="0" marR="0" lvl="0" indent="0" algn="just" defTabSz="457200" rtl="0" eaLnBrk="0" fontAlgn="base" latinLnBrk="0" hangingPunct="0">
              <a:lnSpc>
                <a:spcPct val="120000"/>
              </a:lnSpc>
              <a:spcBef>
                <a:spcPts val="1400"/>
              </a:spcBef>
              <a:spcAft>
                <a:spcPct val="0"/>
              </a:spcAft>
              <a:buClrTx/>
              <a:buSzTx/>
              <a:buFont typeface="Arial" panose="020B0604020202020204" pitchFamily="34" charset="0"/>
              <a:buNone/>
              <a:defRPr/>
            </a:pPr>
            <a:endParaRPr kumimoji="0" lang="zh-CN" sz="3200" b="1" i="0" u="none" strike="noStrike" kern="1200" cap="none" spc="0" normalizeH="0" baseline="0" noProof="0" dirty="0">
              <a:ln>
                <a:noFill/>
              </a:ln>
              <a:solidFill>
                <a:schemeClr val="accent1"/>
              </a:solidFill>
              <a:effectLst/>
              <a:uLnTx/>
              <a:uFillTx/>
              <a:latin typeface="方正北魏楷书_GBK" panose="02000000000000000000" charset="-122"/>
              <a:ea typeface="方正北魏楷书_GBK" panose="02000000000000000000" charset="-122"/>
              <a:cs typeface="方正北魏楷书_GBK" panose="02000000000000000000" charset="-122"/>
              <a:sym typeface="+mn-lt"/>
            </a:endParaRPr>
          </a:p>
          <a:p>
            <a:pPr marL="0" marR="0" lvl="0" indent="0" algn="just" defTabSz="457200" rtl="0" eaLnBrk="0" fontAlgn="base" latinLnBrk="0" hangingPunct="0">
              <a:lnSpc>
                <a:spcPct val="120000"/>
              </a:lnSpc>
              <a:spcBef>
                <a:spcPts val="140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accent1"/>
                </a:solidFill>
                <a:effectLst/>
                <a:uLnTx/>
                <a:uFillTx/>
                <a:latin typeface="方正北魏楷书_GBK" panose="02000000000000000000" charset="-122"/>
                <a:ea typeface="方正北魏楷书_GBK" panose="02000000000000000000" charset="-122"/>
                <a:cs typeface="方正北魏楷书_GBK" panose="02000000000000000000" charset="-122"/>
                <a:sym typeface="+mn-lt"/>
              </a:rPr>
              <a:t>2.</a:t>
            </a:r>
            <a:r>
              <a:rPr kumimoji="0" lang="zh-CN" sz="3200" b="1" i="0" u="none" strike="noStrike" kern="1200" cap="none" spc="0" normalizeH="0" baseline="0" noProof="0" dirty="0">
                <a:ln>
                  <a:noFill/>
                </a:ln>
                <a:solidFill>
                  <a:schemeClr val="accent1"/>
                </a:solidFill>
                <a:effectLst/>
                <a:uLnTx/>
                <a:uFillTx/>
                <a:latin typeface="方正北魏楷书_GBK" panose="02000000000000000000" charset="-122"/>
                <a:ea typeface="方正北魏楷书_GBK" panose="02000000000000000000" charset="-122"/>
                <a:cs typeface="方正北魏楷书_GBK" panose="02000000000000000000" charset="-122"/>
                <a:sym typeface="+mn-lt"/>
              </a:rPr>
              <a:t>我们为什么坚持选择马克思主义？</a:t>
            </a:r>
            <a:endParaRPr kumimoji="0" lang="zh-CN" sz="3200" b="1" i="0" u="none" strike="noStrike" kern="1200" cap="none" spc="0" normalizeH="0" baseline="0" noProof="0" dirty="0">
              <a:ln>
                <a:noFill/>
              </a:ln>
              <a:solidFill>
                <a:schemeClr val="accent1"/>
              </a:solidFill>
              <a:effectLst/>
              <a:uLnTx/>
              <a:uFillTx/>
              <a:latin typeface="方正北魏楷书_GBK" panose="02000000000000000000" charset="-122"/>
              <a:ea typeface="方正北魏楷书_GBK" panose="02000000000000000000" charset="-122"/>
              <a:cs typeface="方正北魏楷书_GBK" panose="02000000000000000000" charset="-122"/>
              <a:sym typeface="+mn-lt"/>
            </a:endParaRPr>
          </a:p>
        </p:txBody>
      </p:sp>
      <p:sp>
        <p:nvSpPr>
          <p:cNvPr id="23" name="Aitds7"/>
          <p:cNvSpPr txBox="1">
            <a:spLocks noChangeArrowheads="1"/>
          </p:cNvSpPr>
          <p:nvPr/>
        </p:nvSpPr>
        <p:spPr bwMode="auto">
          <a:xfrm>
            <a:off x="3839210" y="970915"/>
            <a:ext cx="249999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MS PGothic" panose="020B0600070205080204" pitchFamily="-65" charset="-128"/>
              </a:defRPr>
            </a:lvl1pPr>
            <a:lvl2pPr marL="37931725" indent="-37474525">
              <a:defRPr>
                <a:solidFill>
                  <a:schemeClr val="tx1"/>
                </a:solidFill>
                <a:latin typeface="Calibri" panose="020F0502020204030204" charset="0"/>
                <a:ea typeface="MS PGothic" panose="020B0600070205080204" pitchFamily="-65" charset="-128"/>
              </a:defRPr>
            </a:lvl2pPr>
            <a:lvl3pPr>
              <a:defRPr>
                <a:solidFill>
                  <a:schemeClr val="tx1"/>
                </a:solidFill>
                <a:latin typeface="Calibri" panose="020F0502020204030204" charset="0"/>
                <a:ea typeface="MS PGothic" panose="020B0600070205080204" pitchFamily="-65" charset="-128"/>
              </a:defRPr>
            </a:lvl3pPr>
            <a:lvl4pPr>
              <a:defRPr>
                <a:solidFill>
                  <a:schemeClr val="tx1"/>
                </a:solidFill>
                <a:latin typeface="Calibri" panose="020F0502020204030204" charset="0"/>
                <a:ea typeface="MS PGothic" panose="020B0600070205080204" pitchFamily="-65" charset="-128"/>
              </a:defRPr>
            </a:lvl4pPr>
            <a:lvl5pPr>
              <a:defRPr>
                <a:solidFill>
                  <a:schemeClr val="tx1"/>
                </a:solidFill>
                <a:latin typeface="Calibri" panose="020F0502020204030204" charset="0"/>
                <a:ea typeface="MS PGothic" panose="020B0600070205080204" pitchFamily="-65"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65"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65"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65"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65" charset="-128"/>
              </a:defRPr>
            </a:lvl9pPr>
          </a:lstStyle>
          <a:p>
            <a:pPr lvl="0">
              <a:defRPr/>
            </a:pPr>
            <a:r>
              <a:rPr kumimoji="0" lang="zh-CN" altLang="en-US" sz="32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Calibri" panose="020F0502020204030204" charset="0"/>
              </a:rPr>
              <a:t>问题回顾</a:t>
            </a:r>
            <a:endParaRPr kumimoji="0" lang="zh-CN" altLang="en-US" sz="32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Calibri" panose="020F0502020204030204" charset="0"/>
            </a:endParaRPr>
          </a:p>
        </p:txBody>
      </p:sp>
      <p:grpSp>
        <p:nvGrpSpPr>
          <p:cNvPr id="159" name="组合 158"/>
          <p:cNvGrpSpPr/>
          <p:nvPr/>
        </p:nvGrpSpPr>
        <p:grpSpPr>
          <a:xfrm>
            <a:off x="594360" y="2258060"/>
            <a:ext cx="720725" cy="553720"/>
            <a:chOff x="3313590" y="-1019562"/>
            <a:chExt cx="1290744" cy="991768"/>
          </a:xfrm>
          <a:solidFill>
            <a:srgbClr val="D71619"/>
          </a:solidFill>
        </p:grpSpPr>
        <p:sp>
          <p:nvSpPr>
            <p:cNvPr id="160" name="椭圆 159"/>
            <p:cNvSpPr/>
            <p:nvPr/>
          </p:nvSpPr>
          <p:spPr>
            <a:xfrm>
              <a:off x="3696506" y="-595587"/>
              <a:ext cx="141989"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61" name="椭圆 160"/>
            <p:cNvSpPr/>
            <p:nvPr/>
          </p:nvSpPr>
          <p:spPr>
            <a:xfrm>
              <a:off x="3887964" y="-595587"/>
              <a:ext cx="141989"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62" name="椭圆 161"/>
            <p:cNvSpPr/>
            <p:nvPr/>
          </p:nvSpPr>
          <p:spPr>
            <a:xfrm>
              <a:off x="4079422" y="-595587"/>
              <a:ext cx="141989"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63" name="椭圆 162"/>
            <p:cNvSpPr/>
            <p:nvPr/>
          </p:nvSpPr>
          <p:spPr>
            <a:xfrm>
              <a:off x="4270880" y="-595587"/>
              <a:ext cx="141989"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64" name="椭圆 163"/>
            <p:cNvSpPr/>
            <p:nvPr/>
          </p:nvSpPr>
          <p:spPr>
            <a:xfrm>
              <a:off x="4462346" y="-595588"/>
              <a:ext cx="141988"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165" name="组合 164"/>
            <p:cNvGrpSpPr/>
            <p:nvPr/>
          </p:nvGrpSpPr>
          <p:grpSpPr>
            <a:xfrm rot="355892">
              <a:off x="4088923" y="-453600"/>
              <a:ext cx="382291" cy="425806"/>
              <a:chOff x="4130498" y="-453600"/>
              <a:chExt cx="382291" cy="425806"/>
            </a:xfrm>
            <a:grpFill/>
          </p:grpSpPr>
          <p:sp>
            <p:nvSpPr>
              <p:cNvPr id="172" name="椭圆 171"/>
              <p:cNvSpPr/>
              <p:nvPr/>
            </p:nvSpPr>
            <p:spPr>
              <a:xfrm>
                <a:off x="4370801" y="-453600"/>
                <a:ext cx="141988"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73" name="椭圆 172"/>
              <p:cNvSpPr/>
              <p:nvPr/>
            </p:nvSpPr>
            <p:spPr>
              <a:xfrm>
                <a:off x="4252540" y="-312776"/>
                <a:ext cx="141988"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74" name="椭圆 173"/>
              <p:cNvSpPr/>
              <p:nvPr/>
            </p:nvSpPr>
            <p:spPr>
              <a:xfrm>
                <a:off x="4130498" y="-169782"/>
                <a:ext cx="141988"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166" name="椭圆 165"/>
            <p:cNvSpPr/>
            <p:nvPr/>
          </p:nvSpPr>
          <p:spPr>
            <a:xfrm>
              <a:off x="3505048" y="-595587"/>
              <a:ext cx="141989"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167" name="组合 166"/>
            <p:cNvGrpSpPr/>
            <p:nvPr/>
          </p:nvGrpSpPr>
          <p:grpSpPr>
            <a:xfrm rot="21244108" flipV="1">
              <a:off x="4088923" y="-1019562"/>
              <a:ext cx="382291" cy="425806"/>
              <a:chOff x="4130498" y="-453600"/>
              <a:chExt cx="382291" cy="425806"/>
            </a:xfrm>
            <a:grpFill/>
          </p:grpSpPr>
          <p:sp>
            <p:nvSpPr>
              <p:cNvPr id="169" name="椭圆 168"/>
              <p:cNvSpPr/>
              <p:nvPr/>
            </p:nvSpPr>
            <p:spPr>
              <a:xfrm>
                <a:off x="4370801" y="-453600"/>
                <a:ext cx="141988"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70" name="椭圆 169"/>
              <p:cNvSpPr/>
              <p:nvPr/>
            </p:nvSpPr>
            <p:spPr>
              <a:xfrm>
                <a:off x="4252540" y="-312776"/>
                <a:ext cx="141988"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71" name="椭圆 170"/>
              <p:cNvSpPr/>
              <p:nvPr/>
            </p:nvSpPr>
            <p:spPr>
              <a:xfrm>
                <a:off x="4130498" y="-169782"/>
                <a:ext cx="141988"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168" name="椭圆 167"/>
            <p:cNvSpPr/>
            <p:nvPr/>
          </p:nvSpPr>
          <p:spPr>
            <a:xfrm>
              <a:off x="3313590" y="-595587"/>
              <a:ext cx="141989" cy="141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bldLst>
      <p:bldP spid="3"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p:pic>
        <p:nvPicPr>
          <p:cNvPr id="101" name="图片 100"/>
          <p:cNvPicPr/>
          <p:nvPr/>
        </p:nvPicPr>
        <p:blipFill>
          <a:blip r:embed="rId2"/>
          <a:stretch>
            <a:fillRect/>
          </a:stretch>
        </p:blipFill>
        <p:spPr>
          <a:xfrm>
            <a:off x="928370" y="1176020"/>
            <a:ext cx="4720590" cy="4751705"/>
          </a:xfrm>
          <a:prstGeom prst="rect">
            <a:avLst/>
          </a:prstGeom>
          <a:noFill/>
          <a:ln w="9525">
            <a:noFill/>
          </a:ln>
        </p:spPr>
      </p:pic>
      <p:sp>
        <p:nvSpPr>
          <p:cNvPr id="3" name="文本框 2"/>
          <p:cNvSpPr txBox="1">
            <a:spLocks noChangeArrowheads="1"/>
          </p:cNvSpPr>
          <p:nvPr/>
        </p:nvSpPr>
        <p:spPr bwMode="auto">
          <a:xfrm>
            <a:off x="6037580" y="1176020"/>
            <a:ext cx="5612130" cy="480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marL="457200" indent="-457200">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812800" algn="just" defTabSz="457200" rtl="0" eaLnBrk="0" fontAlgn="base" hangingPunct="0">
              <a:lnSpc>
                <a:spcPct val="120000"/>
              </a:lnSpc>
              <a:spcBef>
                <a:spcPts val="140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877492575"/>
                </a:ext>
              </a:extLst>
            </a:pPr>
            <a:r>
              <a:rPr kumimoji="0" lang="zh-CN" altLang="en-US" sz="3200" i="0" u="none" strike="noStrike" kern="1200" cap="none" spc="0" normalizeH="0" baseline="0" noProof="0" dirty="0">
                <a:ln>
                  <a:noFill/>
                </a:ln>
                <a:solidFill>
                  <a:srgbClr val="FF0000"/>
                </a:solidFill>
                <a:effectLst/>
                <a:uLnTx/>
                <a:uFillTx/>
                <a:latin typeface="微软雅黑" panose="020B0503020204020204" charset="-122"/>
                <a:cs typeface="微软雅黑" panose="020B0503020204020204" charset="-122"/>
                <a:sym typeface="+mn-lt"/>
              </a:rPr>
              <a:t>小组讨论</a:t>
            </a:r>
            <a:endParaRPr kumimoji="0" lang="zh-CN" altLang="en-US" sz="3200" i="0" u="none" strike="noStrike" kern="1200" cap="none" spc="0" normalizeH="0" baseline="0" noProof="0" dirty="0">
              <a:ln>
                <a:noFill/>
              </a:ln>
              <a:solidFill>
                <a:srgbClr val="FF0000"/>
              </a:solidFill>
              <a:effectLst/>
              <a:uLnTx/>
              <a:uFillTx/>
              <a:latin typeface="微软雅黑" panose="020B0503020204020204" charset="-122"/>
              <a:cs typeface="微软雅黑" panose="020B0503020204020204" charset="-122"/>
              <a:sym typeface="+mn-lt"/>
            </a:endParaRPr>
          </a:p>
          <a:p>
            <a:pPr marL="0" marR="0" lvl="0" indent="812800" algn="just" defTabSz="457200" rtl="0" eaLnBrk="0" fontAlgn="base" hangingPunct="0">
              <a:lnSpc>
                <a:spcPts val="6000"/>
              </a:lnSpc>
              <a:spcBef>
                <a:spcPts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877492575"/>
                </a:ext>
              </a:extLst>
            </a:pPr>
            <a:r>
              <a:rPr kumimoji="0" lang="zh-CN" altLang="en-US" sz="3200" i="0" u="none" strike="noStrike" kern="1200" cap="none" spc="0" normalizeH="0" baseline="0" noProof="0" dirty="0">
                <a:ln>
                  <a:noFill/>
                </a:ln>
                <a:solidFill>
                  <a:schemeClr val="tx1"/>
                </a:solidFill>
                <a:effectLst/>
                <a:uLnTx/>
                <a:uFillTx/>
                <a:latin typeface="微软雅黑" panose="020B0503020204020204" charset="-122"/>
                <a:cs typeface="微软雅黑" panose="020B0503020204020204" charset="-122"/>
                <a:sym typeface="+mn-lt"/>
              </a:rPr>
              <a:t>请结合党的二十大报告，结合所学内容，思考讨论</a:t>
            </a:r>
            <a:r>
              <a:rPr kumimoji="0" lang="en-US" altLang="zh-CN" sz="3200" i="0" u="none" strike="noStrike" kern="1200" cap="none" spc="0" normalizeH="0" baseline="0" noProof="0" dirty="0">
                <a:ln>
                  <a:noFill/>
                </a:ln>
                <a:solidFill>
                  <a:schemeClr val="tx1"/>
                </a:solidFill>
                <a:effectLst/>
                <a:uLnTx/>
                <a:uFillTx/>
                <a:latin typeface="微软雅黑" panose="020B0503020204020204" charset="-122"/>
                <a:cs typeface="微软雅黑" panose="020B0503020204020204" charset="-122"/>
                <a:sym typeface="+mn-lt"/>
              </a:rPr>
              <a:t>“</a:t>
            </a:r>
            <a:r>
              <a:rPr kumimoji="0" lang="zh-CN" altLang="en-US" sz="3200" i="0" u="none" strike="noStrike" kern="1200" cap="none" spc="0" normalizeH="0" baseline="0" noProof="0" dirty="0">
                <a:ln>
                  <a:noFill/>
                </a:ln>
                <a:solidFill>
                  <a:schemeClr val="tx1"/>
                </a:solidFill>
                <a:effectLst/>
                <a:uLnTx/>
                <a:uFillTx/>
                <a:latin typeface="微软雅黑" panose="020B0503020204020204" charset="-122"/>
                <a:cs typeface="微软雅黑" panose="020B0503020204020204" charset="-122"/>
                <a:sym typeface="+mn-lt"/>
              </a:rPr>
              <a:t>续写马克思主义中国化时代化的新篇章</a:t>
            </a:r>
            <a:r>
              <a:rPr kumimoji="0" lang="en-US" altLang="zh-CN" sz="3200" i="0" u="none" strike="noStrike" kern="1200" cap="none" spc="0" normalizeH="0" baseline="0" noProof="0" dirty="0">
                <a:ln>
                  <a:noFill/>
                </a:ln>
                <a:solidFill>
                  <a:schemeClr val="tx1"/>
                </a:solidFill>
                <a:effectLst/>
                <a:uLnTx/>
                <a:uFillTx/>
                <a:latin typeface="微软雅黑" panose="020B0503020204020204" charset="-122"/>
                <a:cs typeface="微软雅黑" panose="020B0503020204020204" charset="-122"/>
                <a:sym typeface="+mn-lt"/>
              </a:rPr>
              <a:t>”</a:t>
            </a:r>
            <a:r>
              <a:rPr kumimoji="0" lang="zh-CN" altLang="en-US" sz="3200" i="0" u="none" strike="noStrike" kern="1200" cap="none" spc="0" normalizeH="0" baseline="0" noProof="0" dirty="0">
                <a:ln>
                  <a:noFill/>
                </a:ln>
                <a:solidFill>
                  <a:schemeClr val="tx1"/>
                </a:solidFill>
                <a:effectLst/>
                <a:uLnTx/>
                <a:uFillTx/>
                <a:latin typeface="微软雅黑" panose="020B0503020204020204" charset="-122"/>
                <a:cs typeface="微软雅黑" panose="020B0503020204020204" charset="-122"/>
                <a:sym typeface="+mn-lt"/>
              </a:rPr>
              <a:t>这个命题。</a:t>
            </a:r>
            <a:endParaRPr kumimoji="0" lang="zh-CN" altLang="en-US" sz="3200" i="0" u="none" strike="noStrike" kern="1200" cap="none" spc="0" normalizeH="0" baseline="0" noProof="0" dirty="0">
              <a:ln>
                <a:noFill/>
              </a:ln>
              <a:solidFill>
                <a:schemeClr val="tx1"/>
              </a:solidFill>
              <a:effectLst/>
              <a:uLnTx/>
              <a:uFillTx/>
              <a:latin typeface="微软雅黑" panose="020B0503020204020204" charset="-122"/>
              <a:cs typeface="微软雅黑" panose="020B0503020204020204" charset="-122"/>
              <a:sym typeface="+mn-lt"/>
            </a:endParaRPr>
          </a:p>
          <a:p>
            <a:pPr marL="0" marR="0" lvl="0" indent="508000" algn="just" defTabSz="457200" rtl="0" eaLnBrk="0" fontAlgn="base" hangingPunct="0">
              <a:lnSpc>
                <a:spcPts val="6000"/>
              </a:lnSpc>
              <a:spcBef>
                <a:spcPts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282533468"/>
                </a:ext>
              </a:extLst>
            </a:pPr>
            <a:r>
              <a:rPr kumimoji="0" lang="zh-CN" altLang="en-US" sz="2000" i="0" u="none" strike="noStrike" kern="1200" cap="none" spc="0" normalizeH="0" baseline="0" noProof="0" dirty="0">
                <a:ln>
                  <a:noFill/>
                </a:ln>
                <a:solidFill>
                  <a:srgbClr val="00B0F0"/>
                </a:solidFill>
                <a:effectLst/>
                <a:uLnTx/>
                <a:uFillTx/>
                <a:latin typeface="微软雅黑" panose="020B0503020204020204" charset="-122"/>
                <a:cs typeface="微软雅黑" panose="020B0503020204020204" charset="-122"/>
                <a:sym typeface="+mn-lt"/>
              </a:rPr>
              <a:t>下节课每组代表分享心得体会</a:t>
            </a:r>
            <a:endParaRPr kumimoji="0" lang="zh-CN" altLang="en-US" sz="2000" i="0" u="none" strike="noStrike" kern="1200" cap="none" spc="0" normalizeH="0" baseline="0" noProof="0" dirty="0">
              <a:ln>
                <a:noFill/>
              </a:ln>
              <a:solidFill>
                <a:srgbClr val="00B0F0"/>
              </a:solidFill>
              <a:effectLst/>
              <a:uLnTx/>
              <a:uFillTx/>
              <a:latin typeface="微软雅黑" panose="020B0503020204020204" charset="-122"/>
              <a:cs typeface="微软雅黑" panose="020B0503020204020204" charset="-122"/>
              <a:sym typeface="+mn-lt"/>
            </a:endParaRPr>
          </a:p>
        </p:txBody>
      </p:sp>
      <p:sp>
        <p:nvSpPr>
          <p:cNvPr id="2" name="文本框 1"/>
          <p:cNvSpPr txBox="1"/>
          <p:nvPr/>
        </p:nvSpPr>
        <p:spPr>
          <a:xfrm>
            <a:off x="3786505" y="116205"/>
            <a:ext cx="6096000" cy="645160"/>
          </a:xfrm>
          <a:prstGeom prst="rect">
            <a:avLst/>
          </a:prstGeom>
          <a:noFill/>
        </p:spPr>
        <p:txBody>
          <a:bodyPr wrap="square" rtlCol="0" anchor="t">
            <a:spAutoFit/>
          </a:bodyPr>
          <a:p>
            <a:r>
              <a:rPr lang="zh-CN" altLang="zh-CN" sz="3600" b="1" noProof="0" dirty="0">
                <a:ln>
                  <a:noFill/>
                </a:ln>
                <a:solidFill>
                  <a:schemeClr val="accent1"/>
                </a:solidFill>
                <a:effectLst/>
                <a:uLnTx/>
                <a:uFillTx/>
                <a:latin typeface="微软雅黑" panose="020B0503020204020204" charset="-122"/>
                <a:cs typeface="方正北魏楷书_GBK" panose="02000000000000000000" charset="-122"/>
                <a:sym typeface="+mn-lt"/>
              </a:rPr>
              <a:t>课后思考</a:t>
            </a:r>
            <a:endParaRPr lang="zh-CN" altLang="zh-CN" sz="3600" b="1" noProof="0" dirty="0">
              <a:ln>
                <a:noFill/>
              </a:ln>
              <a:solidFill>
                <a:schemeClr val="accent1"/>
              </a:solidFill>
              <a:effectLst/>
              <a:uLnTx/>
              <a:uFillTx/>
              <a:latin typeface="微软雅黑" panose="020B0503020204020204" charset="-122"/>
              <a:cs typeface="方正北魏楷书_GBK" panose="02000000000000000000"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Aitds16"/>
          <p:cNvPicPr>
            <a:picLocks noChangeAspect="1"/>
          </p:cNvPicPr>
          <p:nvPr>
            <p:custDataLst>
              <p:tags r:id="rId1"/>
            </p:custDataLst>
          </p:nvPr>
        </p:nvPicPr>
        <p:blipFill>
          <a:blip r:embed="rId2"/>
          <a:stretch>
            <a:fillRect/>
          </a:stretch>
        </p:blipFill>
        <p:spPr>
          <a:xfrm>
            <a:off x="-12498" y="1507"/>
            <a:ext cx="5102794" cy="5175953"/>
          </a:xfrm>
          <a:prstGeom prst="rect">
            <a:avLst/>
          </a:prstGeom>
        </p:spPr>
      </p:pic>
      <p:sp>
        <p:nvSpPr>
          <p:cNvPr id="4" name="Aitds2"/>
          <p:cNvSpPr txBox="1"/>
          <p:nvPr/>
        </p:nvSpPr>
        <p:spPr>
          <a:xfrm>
            <a:off x="1222375" y="3025140"/>
            <a:ext cx="943610" cy="1445260"/>
          </a:xfrm>
          <a:prstGeom prst="rect">
            <a:avLst/>
          </a:prstGeom>
          <a:noFill/>
          <a:effectLst/>
        </p:spPr>
        <p:txBody>
          <a:bodyPr wrap="square" rtlCol="0">
            <a:spAutoFit/>
          </a:bodyPr>
          <a:lstStyle/>
          <a:p>
            <a:r>
              <a:rPr lang="zh-CN" altLang="en-US" sz="4400" b="1" dirty="0">
                <a:solidFill>
                  <a:srgbClr val="C00000"/>
                </a:solidFill>
                <a:latin typeface="方正小标宋简体" panose="00000600000000000000" charset="-122"/>
                <a:ea typeface="方正小标宋简体" panose="00000600000000000000" charset="-122"/>
                <a:cs typeface="方正小标宋简体" panose="00000600000000000000" charset="-122"/>
              </a:rPr>
              <a:t>目 录</a:t>
            </a:r>
            <a:endParaRPr lang="zh-CN" altLang="en-US" sz="4400" b="1" dirty="0">
              <a:solidFill>
                <a:srgbClr val="C00000"/>
              </a:solidFill>
              <a:latin typeface="方正小标宋简体" panose="00000600000000000000" charset="-122"/>
              <a:ea typeface="方正小标宋简体" panose="00000600000000000000" charset="-122"/>
              <a:cs typeface="方正小标宋简体" panose="00000600000000000000" charset="-122"/>
            </a:endParaRPr>
          </a:p>
        </p:txBody>
      </p:sp>
      <p:cxnSp>
        <p:nvCxnSpPr>
          <p:cNvPr id="17" name="Aitds15"/>
          <p:cNvCxnSpPr/>
          <p:nvPr/>
        </p:nvCxnSpPr>
        <p:spPr>
          <a:xfrm flipV="1">
            <a:off x="932180" y="3368675"/>
            <a:ext cx="3175" cy="3489325"/>
          </a:xfrm>
          <a:prstGeom prst="line">
            <a:avLst/>
          </a:prstGeom>
        </p:spPr>
        <p:style>
          <a:lnRef idx="1">
            <a:schemeClr val="accent1"/>
          </a:lnRef>
          <a:fillRef idx="0">
            <a:schemeClr val="accent1"/>
          </a:fillRef>
          <a:effectRef idx="0">
            <a:schemeClr val="accent1"/>
          </a:effectRef>
          <a:fontRef idx="minor">
            <a:schemeClr val="tx1"/>
          </a:fontRef>
        </p:style>
      </p:cxnSp>
      <p:sp>
        <p:nvSpPr>
          <p:cNvPr id="23" name="任意多边形 20"/>
          <p:cNvSpPr/>
          <p:nvPr/>
        </p:nvSpPr>
        <p:spPr>
          <a:xfrm>
            <a:off x="3524885" y="3368675"/>
            <a:ext cx="6823710" cy="732155"/>
          </a:xfrm>
          <a:custGeom>
            <a:avLst/>
            <a:gdLst>
              <a:gd name="connsiteX0" fmla="*/ 0 w 6096000"/>
              <a:gd name="connsiteY0" fmla="*/ 146643 h 879840"/>
              <a:gd name="connsiteX1" fmla="*/ 146643 w 6096000"/>
              <a:gd name="connsiteY1" fmla="*/ 0 h 879840"/>
              <a:gd name="connsiteX2" fmla="*/ 5949357 w 6096000"/>
              <a:gd name="connsiteY2" fmla="*/ 0 h 879840"/>
              <a:gd name="connsiteX3" fmla="*/ 6096000 w 6096000"/>
              <a:gd name="connsiteY3" fmla="*/ 146643 h 879840"/>
              <a:gd name="connsiteX4" fmla="*/ 6096000 w 6096000"/>
              <a:gd name="connsiteY4" fmla="*/ 733197 h 879840"/>
              <a:gd name="connsiteX5" fmla="*/ 5949357 w 6096000"/>
              <a:gd name="connsiteY5" fmla="*/ 879840 h 879840"/>
              <a:gd name="connsiteX6" fmla="*/ 146643 w 6096000"/>
              <a:gd name="connsiteY6" fmla="*/ 879840 h 879840"/>
              <a:gd name="connsiteX7" fmla="*/ 0 w 6096000"/>
              <a:gd name="connsiteY7" fmla="*/ 733197 h 879840"/>
              <a:gd name="connsiteX8" fmla="*/ 0 w 6096000"/>
              <a:gd name="connsiteY8" fmla="*/ 146643 h 87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79840">
                <a:moveTo>
                  <a:pt x="0" y="146643"/>
                </a:moveTo>
                <a:cubicBezTo>
                  <a:pt x="0" y="65654"/>
                  <a:pt x="65654" y="0"/>
                  <a:pt x="146643" y="0"/>
                </a:cubicBezTo>
                <a:lnTo>
                  <a:pt x="5949357" y="0"/>
                </a:lnTo>
                <a:cubicBezTo>
                  <a:pt x="6030346" y="0"/>
                  <a:pt x="6096000" y="65654"/>
                  <a:pt x="6096000" y="146643"/>
                </a:cubicBezTo>
                <a:lnTo>
                  <a:pt x="6096000" y="733197"/>
                </a:lnTo>
                <a:cubicBezTo>
                  <a:pt x="6096000" y="814186"/>
                  <a:pt x="6030346" y="879840"/>
                  <a:pt x="5949357" y="879840"/>
                </a:cubicBezTo>
                <a:lnTo>
                  <a:pt x="146643" y="879840"/>
                </a:lnTo>
                <a:cubicBezTo>
                  <a:pt x="65654" y="879840"/>
                  <a:pt x="0" y="814186"/>
                  <a:pt x="0" y="733197"/>
                </a:cubicBezTo>
                <a:lnTo>
                  <a:pt x="0" y="146643"/>
                </a:lnTo>
                <a:close/>
              </a:path>
            </a:pathLst>
          </a:custGeom>
          <a:noFill/>
          <a:ln>
            <a:solidFill>
              <a:srgbClr val="C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10" rIns="126510" bIns="126510" numCol="1" spcCol="1270" anchor="ctr" anchorCtr="0">
            <a:noAutofit/>
          </a:bodyPr>
          <a:p>
            <a:pPr algn="ctr">
              <a:lnSpc>
                <a:spcPct val="150000"/>
              </a:lnSpc>
              <a:buClrTx/>
              <a:buSzTx/>
              <a:buFontTx/>
            </a:pPr>
            <a:r>
              <a:rPr lang="zh-CN" altLang="en-US" sz="2800" dirty="0">
                <a:solidFill>
                  <a:srgbClr val="C00000"/>
                </a:solidFill>
                <a:latin typeface="微软雅黑" panose="020B0503020204020204" charset="-122"/>
                <a:ea typeface="微软雅黑" panose="020B0503020204020204" charset="-122"/>
                <a:cs typeface="+mn-ea"/>
                <a:sym typeface="+mn-ea"/>
              </a:rPr>
              <a:t>选择马克思主义的理论因素？</a:t>
            </a:r>
            <a:endParaRPr lang="zh-CN" altLang="en-US" sz="2800" dirty="0">
              <a:solidFill>
                <a:srgbClr val="C00000"/>
              </a:solidFill>
              <a:latin typeface="微软雅黑" panose="020B0503020204020204" charset="-122"/>
              <a:ea typeface="微软雅黑" panose="020B0503020204020204" charset="-122"/>
              <a:cs typeface="+mn-ea"/>
              <a:sym typeface="+mn-ea"/>
            </a:endParaRPr>
          </a:p>
        </p:txBody>
      </p:sp>
      <p:sp>
        <p:nvSpPr>
          <p:cNvPr id="31" name="任意多边形 26"/>
          <p:cNvSpPr/>
          <p:nvPr/>
        </p:nvSpPr>
        <p:spPr>
          <a:xfrm>
            <a:off x="2668905" y="3356610"/>
            <a:ext cx="756920" cy="782320"/>
          </a:xfrm>
          <a:custGeom>
            <a:avLst/>
            <a:gdLst>
              <a:gd name="connsiteX0" fmla="*/ 0 w 6096000"/>
              <a:gd name="connsiteY0" fmla="*/ 146643 h 879840"/>
              <a:gd name="connsiteX1" fmla="*/ 146643 w 6096000"/>
              <a:gd name="connsiteY1" fmla="*/ 0 h 879840"/>
              <a:gd name="connsiteX2" fmla="*/ 5949357 w 6096000"/>
              <a:gd name="connsiteY2" fmla="*/ 0 h 879840"/>
              <a:gd name="connsiteX3" fmla="*/ 6096000 w 6096000"/>
              <a:gd name="connsiteY3" fmla="*/ 146643 h 879840"/>
              <a:gd name="connsiteX4" fmla="*/ 6096000 w 6096000"/>
              <a:gd name="connsiteY4" fmla="*/ 733197 h 879840"/>
              <a:gd name="connsiteX5" fmla="*/ 5949357 w 6096000"/>
              <a:gd name="connsiteY5" fmla="*/ 879840 h 879840"/>
              <a:gd name="connsiteX6" fmla="*/ 146643 w 6096000"/>
              <a:gd name="connsiteY6" fmla="*/ 879840 h 879840"/>
              <a:gd name="connsiteX7" fmla="*/ 0 w 6096000"/>
              <a:gd name="connsiteY7" fmla="*/ 733197 h 879840"/>
              <a:gd name="connsiteX8" fmla="*/ 0 w 6096000"/>
              <a:gd name="connsiteY8" fmla="*/ 146643 h 87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79840">
                <a:moveTo>
                  <a:pt x="0" y="146643"/>
                </a:moveTo>
                <a:cubicBezTo>
                  <a:pt x="0" y="65654"/>
                  <a:pt x="65654" y="0"/>
                  <a:pt x="146643" y="0"/>
                </a:cubicBezTo>
                <a:lnTo>
                  <a:pt x="5949357" y="0"/>
                </a:lnTo>
                <a:cubicBezTo>
                  <a:pt x="6030346" y="0"/>
                  <a:pt x="6096000" y="65654"/>
                  <a:pt x="6096000" y="146643"/>
                </a:cubicBezTo>
                <a:lnTo>
                  <a:pt x="6096000" y="733197"/>
                </a:lnTo>
                <a:cubicBezTo>
                  <a:pt x="6096000" y="814186"/>
                  <a:pt x="6030346" y="879840"/>
                  <a:pt x="5949357" y="879840"/>
                </a:cubicBezTo>
                <a:lnTo>
                  <a:pt x="146643" y="879840"/>
                </a:lnTo>
                <a:cubicBezTo>
                  <a:pt x="65654" y="879840"/>
                  <a:pt x="0" y="814186"/>
                  <a:pt x="0" y="733197"/>
                </a:cubicBezTo>
                <a:lnTo>
                  <a:pt x="0" y="146643"/>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10" rIns="126510" bIns="126510" numCol="1" spcCol="1270" anchor="ctr" anchorCtr="0">
            <a:noAutofit/>
          </a:bodyPr>
          <a:p>
            <a:pPr algn="ctr" defTabSz="1100455">
              <a:lnSpc>
                <a:spcPct val="90000"/>
              </a:lnSpc>
              <a:spcAft>
                <a:spcPct val="35000"/>
              </a:spcAft>
              <a:buClrTx/>
              <a:buSzTx/>
              <a:buFontTx/>
            </a:pPr>
            <a:r>
              <a:rPr lang="zh-CN" altLang="en-US" b="1" dirty="0">
                <a:solidFill>
                  <a:schemeClr val="bg1"/>
                </a:solidFill>
                <a:latin typeface="方正小标宋简体" panose="00000600000000000000" charset="-122"/>
                <a:ea typeface="方正小标宋简体" panose="00000600000000000000" charset="-122"/>
                <a:cs typeface="+mn-ea"/>
                <a:sym typeface="Source Han Sans Old Style"/>
              </a:rPr>
              <a:t>二</a:t>
            </a:r>
            <a:endParaRPr lang="zh-CN" altLang="en-US" b="1" dirty="0">
              <a:solidFill>
                <a:schemeClr val="bg1"/>
              </a:solidFill>
              <a:latin typeface="方正小标宋简体" panose="00000600000000000000" charset="-122"/>
              <a:ea typeface="方正小标宋简体" panose="00000600000000000000" charset="-122"/>
              <a:cs typeface="+mn-ea"/>
              <a:sym typeface="Source Han Sans Old Style"/>
            </a:endParaRPr>
          </a:p>
        </p:txBody>
      </p:sp>
      <p:sp>
        <p:nvSpPr>
          <p:cNvPr id="22" name="任意多边形 22"/>
          <p:cNvSpPr/>
          <p:nvPr/>
        </p:nvSpPr>
        <p:spPr>
          <a:xfrm>
            <a:off x="3524885" y="4438650"/>
            <a:ext cx="6823075" cy="738505"/>
          </a:xfrm>
          <a:custGeom>
            <a:avLst/>
            <a:gdLst>
              <a:gd name="connsiteX0" fmla="*/ 0 w 6096000"/>
              <a:gd name="connsiteY0" fmla="*/ 146643 h 879840"/>
              <a:gd name="connsiteX1" fmla="*/ 146643 w 6096000"/>
              <a:gd name="connsiteY1" fmla="*/ 0 h 879840"/>
              <a:gd name="connsiteX2" fmla="*/ 5949357 w 6096000"/>
              <a:gd name="connsiteY2" fmla="*/ 0 h 879840"/>
              <a:gd name="connsiteX3" fmla="*/ 6096000 w 6096000"/>
              <a:gd name="connsiteY3" fmla="*/ 146643 h 879840"/>
              <a:gd name="connsiteX4" fmla="*/ 6096000 w 6096000"/>
              <a:gd name="connsiteY4" fmla="*/ 733197 h 879840"/>
              <a:gd name="connsiteX5" fmla="*/ 5949357 w 6096000"/>
              <a:gd name="connsiteY5" fmla="*/ 879840 h 879840"/>
              <a:gd name="connsiteX6" fmla="*/ 146643 w 6096000"/>
              <a:gd name="connsiteY6" fmla="*/ 879840 h 879840"/>
              <a:gd name="connsiteX7" fmla="*/ 0 w 6096000"/>
              <a:gd name="connsiteY7" fmla="*/ 733197 h 879840"/>
              <a:gd name="connsiteX8" fmla="*/ 0 w 6096000"/>
              <a:gd name="connsiteY8" fmla="*/ 146643 h 87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79840">
                <a:moveTo>
                  <a:pt x="0" y="146643"/>
                </a:moveTo>
                <a:cubicBezTo>
                  <a:pt x="0" y="65654"/>
                  <a:pt x="65654" y="0"/>
                  <a:pt x="146643" y="0"/>
                </a:cubicBezTo>
                <a:lnTo>
                  <a:pt x="5949357" y="0"/>
                </a:lnTo>
                <a:cubicBezTo>
                  <a:pt x="6030346" y="0"/>
                  <a:pt x="6096000" y="65654"/>
                  <a:pt x="6096000" y="146643"/>
                </a:cubicBezTo>
                <a:lnTo>
                  <a:pt x="6096000" y="733197"/>
                </a:lnTo>
                <a:cubicBezTo>
                  <a:pt x="6096000" y="814186"/>
                  <a:pt x="6030346" y="879840"/>
                  <a:pt x="5949357" y="879840"/>
                </a:cubicBezTo>
                <a:lnTo>
                  <a:pt x="146643" y="879840"/>
                </a:lnTo>
                <a:cubicBezTo>
                  <a:pt x="65654" y="879840"/>
                  <a:pt x="0" y="814186"/>
                  <a:pt x="0" y="733197"/>
                </a:cubicBezTo>
                <a:lnTo>
                  <a:pt x="0" y="146643"/>
                </a:lnTo>
                <a:close/>
              </a:path>
            </a:pathLst>
          </a:custGeom>
          <a:noFill/>
          <a:ln>
            <a:solidFill>
              <a:srgbClr val="C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10" rIns="126510" bIns="126510" numCol="1" spcCol="1270" anchor="ctr" anchorCtr="0">
            <a:noAutofit/>
          </a:bodyPr>
          <a:p>
            <a:pPr algn="ctr">
              <a:lnSpc>
                <a:spcPct val="150000"/>
              </a:lnSpc>
              <a:buClrTx/>
              <a:buSzTx/>
              <a:buFontTx/>
            </a:pPr>
            <a:r>
              <a:rPr lang="zh-CN" altLang="en-US" sz="2800" dirty="0">
                <a:solidFill>
                  <a:srgbClr val="C00000"/>
                </a:solidFill>
                <a:latin typeface="微软雅黑" panose="020B0503020204020204" charset="-122"/>
                <a:ea typeface="微软雅黑" panose="020B0503020204020204" charset="-122"/>
                <a:cs typeface="+mn-ea"/>
                <a:sym typeface="+mn-ea"/>
              </a:rPr>
              <a:t>选择马克思主义的实践成效？</a:t>
            </a:r>
            <a:endParaRPr lang="zh-CN" altLang="en-US" sz="2800" dirty="0">
              <a:solidFill>
                <a:srgbClr val="C00000"/>
              </a:solidFill>
              <a:latin typeface="微软雅黑" panose="020B0503020204020204" charset="-122"/>
              <a:ea typeface="微软雅黑" panose="020B0503020204020204" charset="-122"/>
              <a:cs typeface="+mn-ea"/>
              <a:sym typeface="+mn-ea"/>
            </a:endParaRPr>
          </a:p>
        </p:txBody>
      </p:sp>
      <p:sp>
        <p:nvSpPr>
          <p:cNvPr id="24" name="任意多边形 27"/>
          <p:cNvSpPr/>
          <p:nvPr/>
        </p:nvSpPr>
        <p:spPr>
          <a:xfrm>
            <a:off x="2668905" y="4383405"/>
            <a:ext cx="756920" cy="782320"/>
          </a:xfrm>
          <a:custGeom>
            <a:avLst/>
            <a:gdLst>
              <a:gd name="connsiteX0" fmla="*/ 0 w 6096000"/>
              <a:gd name="connsiteY0" fmla="*/ 146643 h 879840"/>
              <a:gd name="connsiteX1" fmla="*/ 146643 w 6096000"/>
              <a:gd name="connsiteY1" fmla="*/ 0 h 879840"/>
              <a:gd name="connsiteX2" fmla="*/ 5949357 w 6096000"/>
              <a:gd name="connsiteY2" fmla="*/ 0 h 879840"/>
              <a:gd name="connsiteX3" fmla="*/ 6096000 w 6096000"/>
              <a:gd name="connsiteY3" fmla="*/ 146643 h 879840"/>
              <a:gd name="connsiteX4" fmla="*/ 6096000 w 6096000"/>
              <a:gd name="connsiteY4" fmla="*/ 733197 h 879840"/>
              <a:gd name="connsiteX5" fmla="*/ 5949357 w 6096000"/>
              <a:gd name="connsiteY5" fmla="*/ 879840 h 879840"/>
              <a:gd name="connsiteX6" fmla="*/ 146643 w 6096000"/>
              <a:gd name="connsiteY6" fmla="*/ 879840 h 879840"/>
              <a:gd name="connsiteX7" fmla="*/ 0 w 6096000"/>
              <a:gd name="connsiteY7" fmla="*/ 733197 h 879840"/>
              <a:gd name="connsiteX8" fmla="*/ 0 w 6096000"/>
              <a:gd name="connsiteY8" fmla="*/ 146643 h 87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79840">
                <a:moveTo>
                  <a:pt x="0" y="146643"/>
                </a:moveTo>
                <a:cubicBezTo>
                  <a:pt x="0" y="65654"/>
                  <a:pt x="65654" y="0"/>
                  <a:pt x="146643" y="0"/>
                </a:cubicBezTo>
                <a:lnTo>
                  <a:pt x="5949357" y="0"/>
                </a:lnTo>
                <a:cubicBezTo>
                  <a:pt x="6030346" y="0"/>
                  <a:pt x="6096000" y="65654"/>
                  <a:pt x="6096000" y="146643"/>
                </a:cubicBezTo>
                <a:lnTo>
                  <a:pt x="6096000" y="733197"/>
                </a:lnTo>
                <a:cubicBezTo>
                  <a:pt x="6096000" y="814186"/>
                  <a:pt x="6030346" y="879840"/>
                  <a:pt x="5949357" y="879840"/>
                </a:cubicBezTo>
                <a:lnTo>
                  <a:pt x="146643" y="879840"/>
                </a:lnTo>
                <a:cubicBezTo>
                  <a:pt x="65654" y="879840"/>
                  <a:pt x="0" y="814186"/>
                  <a:pt x="0" y="733197"/>
                </a:cubicBezTo>
                <a:lnTo>
                  <a:pt x="0" y="146643"/>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10" rIns="126510" bIns="126510" numCol="1" spcCol="1270" anchor="ctr" anchorCtr="0">
            <a:noAutofit/>
          </a:bodyPr>
          <a:p>
            <a:pPr algn="ctr" defTabSz="1100455">
              <a:lnSpc>
                <a:spcPct val="90000"/>
              </a:lnSpc>
              <a:spcAft>
                <a:spcPct val="35000"/>
              </a:spcAft>
              <a:buClrTx/>
              <a:buSzTx/>
              <a:buFontTx/>
            </a:pPr>
            <a:r>
              <a:rPr lang="zh-CN" altLang="en-US" b="1" dirty="0">
                <a:solidFill>
                  <a:schemeClr val="bg1"/>
                </a:solidFill>
                <a:latin typeface="方正小标宋简体" panose="00000600000000000000" charset="-122"/>
                <a:ea typeface="方正小标宋简体" panose="00000600000000000000" charset="-122"/>
                <a:cs typeface="+mn-ea"/>
                <a:sym typeface="Source Han Sans Old Style"/>
              </a:rPr>
              <a:t>三</a:t>
            </a:r>
            <a:endParaRPr lang="zh-CN" altLang="en-US" b="1" dirty="0">
              <a:solidFill>
                <a:schemeClr val="bg1"/>
              </a:solidFill>
              <a:latin typeface="方正小标宋简体" panose="00000600000000000000" charset="-122"/>
              <a:ea typeface="方正小标宋简体" panose="00000600000000000000" charset="-122"/>
              <a:cs typeface="+mn-ea"/>
              <a:sym typeface="Source Han Sans Old Style"/>
            </a:endParaRPr>
          </a:p>
        </p:txBody>
      </p:sp>
      <p:sp>
        <p:nvSpPr>
          <p:cNvPr id="36" name="任意多边形 25"/>
          <p:cNvSpPr/>
          <p:nvPr/>
        </p:nvSpPr>
        <p:spPr>
          <a:xfrm>
            <a:off x="3524885" y="2379980"/>
            <a:ext cx="6823710" cy="732155"/>
          </a:xfrm>
          <a:custGeom>
            <a:avLst/>
            <a:gdLst>
              <a:gd name="connsiteX0" fmla="*/ 0 w 6096000"/>
              <a:gd name="connsiteY0" fmla="*/ 146643 h 879840"/>
              <a:gd name="connsiteX1" fmla="*/ 146643 w 6096000"/>
              <a:gd name="connsiteY1" fmla="*/ 0 h 879840"/>
              <a:gd name="connsiteX2" fmla="*/ 5949357 w 6096000"/>
              <a:gd name="connsiteY2" fmla="*/ 0 h 879840"/>
              <a:gd name="connsiteX3" fmla="*/ 6096000 w 6096000"/>
              <a:gd name="connsiteY3" fmla="*/ 146643 h 879840"/>
              <a:gd name="connsiteX4" fmla="*/ 6096000 w 6096000"/>
              <a:gd name="connsiteY4" fmla="*/ 733197 h 879840"/>
              <a:gd name="connsiteX5" fmla="*/ 5949357 w 6096000"/>
              <a:gd name="connsiteY5" fmla="*/ 879840 h 879840"/>
              <a:gd name="connsiteX6" fmla="*/ 146643 w 6096000"/>
              <a:gd name="connsiteY6" fmla="*/ 879840 h 879840"/>
              <a:gd name="connsiteX7" fmla="*/ 0 w 6096000"/>
              <a:gd name="connsiteY7" fmla="*/ 733197 h 879840"/>
              <a:gd name="connsiteX8" fmla="*/ 0 w 6096000"/>
              <a:gd name="connsiteY8" fmla="*/ 146643 h 87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79840">
                <a:moveTo>
                  <a:pt x="0" y="146643"/>
                </a:moveTo>
                <a:cubicBezTo>
                  <a:pt x="0" y="65654"/>
                  <a:pt x="65654" y="0"/>
                  <a:pt x="146643" y="0"/>
                </a:cubicBezTo>
                <a:lnTo>
                  <a:pt x="5949357" y="0"/>
                </a:lnTo>
                <a:cubicBezTo>
                  <a:pt x="6030346" y="0"/>
                  <a:pt x="6096000" y="65654"/>
                  <a:pt x="6096000" y="146643"/>
                </a:cubicBezTo>
                <a:lnTo>
                  <a:pt x="6096000" y="733197"/>
                </a:lnTo>
                <a:cubicBezTo>
                  <a:pt x="6096000" y="814186"/>
                  <a:pt x="6030346" y="879840"/>
                  <a:pt x="5949357" y="879840"/>
                </a:cubicBezTo>
                <a:lnTo>
                  <a:pt x="146643" y="879840"/>
                </a:lnTo>
                <a:cubicBezTo>
                  <a:pt x="65654" y="879840"/>
                  <a:pt x="0" y="814186"/>
                  <a:pt x="0" y="733197"/>
                </a:cubicBezTo>
                <a:lnTo>
                  <a:pt x="0" y="146643"/>
                </a:lnTo>
                <a:close/>
              </a:path>
            </a:pathLst>
          </a:custGeom>
          <a:noFill/>
          <a:ln>
            <a:solidFill>
              <a:srgbClr val="C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10" rIns="126510" bIns="126510" numCol="1" spcCol="1270" anchor="ctr" anchorCtr="0">
            <a:noAutofit/>
          </a:bodyPr>
          <a:p>
            <a:pPr algn="ctr" defTabSz="914400">
              <a:lnSpc>
                <a:spcPct val="150000"/>
              </a:lnSpc>
              <a:buClrTx/>
              <a:buSzTx/>
              <a:buFontTx/>
            </a:pPr>
            <a:r>
              <a:rPr lang="zh-CN" altLang="en-US" sz="2800" dirty="0">
                <a:solidFill>
                  <a:srgbClr val="C00000"/>
                </a:solidFill>
                <a:latin typeface="微软雅黑" panose="020B0503020204020204" charset="-122"/>
                <a:ea typeface="微软雅黑" panose="020B0503020204020204" charset="-122"/>
                <a:cs typeface="+mn-ea"/>
                <a:sym typeface="+mn-ea"/>
              </a:rPr>
              <a:t>选择马克思主义的历史动因？</a:t>
            </a:r>
            <a:endParaRPr lang="zh-CN" altLang="en-US" sz="2800" dirty="0">
              <a:solidFill>
                <a:srgbClr val="C00000"/>
              </a:solidFill>
              <a:latin typeface="微软雅黑" panose="020B0503020204020204" charset="-122"/>
              <a:ea typeface="微软雅黑" panose="020B0503020204020204" charset="-122"/>
              <a:cs typeface="+mn-ea"/>
              <a:sym typeface="+mn-ea"/>
            </a:endParaRPr>
          </a:p>
        </p:txBody>
      </p:sp>
      <p:sp>
        <p:nvSpPr>
          <p:cNvPr id="25" name="任意多边形 29"/>
          <p:cNvSpPr/>
          <p:nvPr/>
        </p:nvSpPr>
        <p:spPr>
          <a:xfrm>
            <a:off x="2668905" y="2329815"/>
            <a:ext cx="756920" cy="782320"/>
          </a:xfrm>
          <a:custGeom>
            <a:avLst/>
            <a:gdLst>
              <a:gd name="connsiteX0" fmla="*/ 0 w 6096000"/>
              <a:gd name="connsiteY0" fmla="*/ 146643 h 879840"/>
              <a:gd name="connsiteX1" fmla="*/ 146643 w 6096000"/>
              <a:gd name="connsiteY1" fmla="*/ 0 h 879840"/>
              <a:gd name="connsiteX2" fmla="*/ 5949357 w 6096000"/>
              <a:gd name="connsiteY2" fmla="*/ 0 h 879840"/>
              <a:gd name="connsiteX3" fmla="*/ 6096000 w 6096000"/>
              <a:gd name="connsiteY3" fmla="*/ 146643 h 879840"/>
              <a:gd name="connsiteX4" fmla="*/ 6096000 w 6096000"/>
              <a:gd name="connsiteY4" fmla="*/ 733197 h 879840"/>
              <a:gd name="connsiteX5" fmla="*/ 5949357 w 6096000"/>
              <a:gd name="connsiteY5" fmla="*/ 879840 h 879840"/>
              <a:gd name="connsiteX6" fmla="*/ 146643 w 6096000"/>
              <a:gd name="connsiteY6" fmla="*/ 879840 h 879840"/>
              <a:gd name="connsiteX7" fmla="*/ 0 w 6096000"/>
              <a:gd name="connsiteY7" fmla="*/ 733197 h 879840"/>
              <a:gd name="connsiteX8" fmla="*/ 0 w 6096000"/>
              <a:gd name="connsiteY8" fmla="*/ 146643 h 87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79840">
                <a:moveTo>
                  <a:pt x="0" y="146643"/>
                </a:moveTo>
                <a:cubicBezTo>
                  <a:pt x="0" y="65654"/>
                  <a:pt x="65654" y="0"/>
                  <a:pt x="146643" y="0"/>
                </a:cubicBezTo>
                <a:lnTo>
                  <a:pt x="5949357" y="0"/>
                </a:lnTo>
                <a:cubicBezTo>
                  <a:pt x="6030346" y="0"/>
                  <a:pt x="6096000" y="65654"/>
                  <a:pt x="6096000" y="146643"/>
                </a:cubicBezTo>
                <a:lnTo>
                  <a:pt x="6096000" y="733197"/>
                </a:lnTo>
                <a:cubicBezTo>
                  <a:pt x="6096000" y="814186"/>
                  <a:pt x="6030346" y="879840"/>
                  <a:pt x="5949357" y="879840"/>
                </a:cubicBezTo>
                <a:lnTo>
                  <a:pt x="146643" y="879840"/>
                </a:lnTo>
                <a:cubicBezTo>
                  <a:pt x="65654" y="879840"/>
                  <a:pt x="0" y="814186"/>
                  <a:pt x="0" y="733197"/>
                </a:cubicBezTo>
                <a:lnTo>
                  <a:pt x="0" y="146643"/>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10" rIns="126510" bIns="126510" numCol="1" spcCol="1270" anchor="ctr" anchorCtr="0">
            <a:noAutofit/>
          </a:bodyPr>
          <a:p>
            <a:pPr algn="ctr" defTabSz="1100455">
              <a:lnSpc>
                <a:spcPct val="90000"/>
              </a:lnSpc>
              <a:spcBef>
                <a:spcPct val="0"/>
              </a:spcBef>
              <a:spcAft>
                <a:spcPct val="35000"/>
              </a:spcAft>
            </a:pPr>
            <a:r>
              <a:rPr lang="zh-CN" altLang="en-US" b="1" dirty="0">
                <a:solidFill>
                  <a:schemeClr val="bg1"/>
                </a:solidFill>
                <a:latin typeface="方正小标宋简体" panose="00000600000000000000" charset="-122"/>
                <a:ea typeface="方正小标宋简体" panose="00000600000000000000" charset="-122"/>
                <a:cs typeface="+mn-ea"/>
                <a:sym typeface="Source Han Sans Old Style"/>
              </a:rPr>
              <a:t>一</a:t>
            </a:r>
            <a:endParaRPr lang="zh-CN" altLang="en-US" b="1" dirty="0">
              <a:solidFill>
                <a:schemeClr val="bg1"/>
              </a:solidFill>
              <a:latin typeface="方正小标宋简体" panose="00000600000000000000" charset="-122"/>
              <a:ea typeface="方正小标宋简体" panose="00000600000000000000" charset="-122"/>
              <a:cs typeface="+mn-ea"/>
              <a:sym typeface="Source Han Sans Old Style"/>
            </a:endParaRPr>
          </a:p>
        </p:txBody>
      </p:sp>
      <p:pic>
        <p:nvPicPr>
          <p:cNvPr id="28" name="图片 27" descr="鸟"/>
          <p:cNvPicPr>
            <a:picLocks noChangeAspect="1"/>
          </p:cNvPicPr>
          <p:nvPr/>
        </p:nvPicPr>
        <p:blipFill>
          <a:blip r:embed="rId3"/>
          <a:stretch>
            <a:fillRect/>
          </a:stretch>
        </p:blipFill>
        <p:spPr>
          <a:xfrm>
            <a:off x="10347960" y="-201930"/>
            <a:ext cx="1754505" cy="1555115"/>
          </a:xfrm>
          <a:prstGeom prst="rect">
            <a:avLst/>
          </a:prstGeom>
        </p:spPr>
      </p:pic>
      <p:sp>
        <p:nvSpPr>
          <p:cNvPr id="9" name="Aitds4"/>
          <p:cNvSpPr/>
          <p:nvPr/>
        </p:nvSpPr>
        <p:spPr>
          <a:xfrm>
            <a:off x="2668905" y="1353185"/>
            <a:ext cx="8665845" cy="583565"/>
          </a:xfrm>
          <a:prstGeom prst="rect">
            <a:avLst/>
          </a:prstGeom>
        </p:spPr>
        <p:txBody>
          <a:bodyPr wrap="square" anchor="t">
            <a:spAutoFit/>
          </a:bodyPr>
          <a:p>
            <a:pPr indent="0" algn="ctr"/>
            <a:r>
              <a:rPr lang="zh-CN" altLang="en-US" sz="2800" b="1" spc="-100" dirty="0">
                <a:solidFill>
                  <a:srgbClr val="C00000"/>
                </a:solidFill>
                <a:latin typeface="微软雅黑" panose="020B0503020204020204" charset="-122"/>
                <a:ea typeface="微软雅黑" panose="020B0503020204020204" charset="-122"/>
                <a:cs typeface="微软雅黑" panose="020B0503020204020204" charset="-122"/>
                <a:sym typeface="+mn-ea"/>
              </a:rPr>
              <a:t>专题五：</a:t>
            </a:r>
            <a:r>
              <a:rPr lang="zh-CN" altLang="en-US" sz="3200" b="1" spc="-100" dirty="0">
                <a:solidFill>
                  <a:srgbClr val="C00000"/>
                </a:solidFill>
                <a:latin typeface="微软雅黑" panose="020B0503020204020204" charset="-122"/>
                <a:ea typeface="微软雅黑" panose="020B0503020204020204" charset="-122"/>
                <a:cs typeface="微软雅黑" panose="020B0503020204020204" charset="-122"/>
                <a:sym typeface="+mn-ea"/>
              </a:rPr>
              <a:t>为什么说历史和人民选择了马克思主义？</a:t>
            </a:r>
            <a:endParaRPr lang="zh-CN" altLang="en-US" sz="3200" b="1" spc="-1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bldLst>
      <p:bldP spid="4" grpId="0" bldLvl="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itds1"/>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174843" y="805252"/>
            <a:ext cx="1842312" cy="498346"/>
          </a:xfrm>
          <a:prstGeom prst="rect">
            <a:avLst/>
          </a:prstGeom>
        </p:spPr>
      </p:pic>
      <p:sp>
        <p:nvSpPr>
          <p:cNvPr id="4" name="Aitds2"/>
          <p:cNvSpPr/>
          <p:nvPr/>
        </p:nvSpPr>
        <p:spPr>
          <a:xfrm>
            <a:off x="4525617" y="1663896"/>
            <a:ext cx="3140765" cy="646331"/>
          </a:xfrm>
          <a:prstGeom prst="roundRect">
            <a:avLst>
              <a:gd name="adj" fmla="val 50000"/>
            </a:avLst>
          </a:prstGeom>
          <a:solidFill>
            <a:srgbClr val="C00000"/>
          </a:solidFill>
          <a:ln w="38100">
            <a:noFill/>
          </a:ln>
          <a:effectLst>
            <a:glow rad="190500">
              <a:schemeClr val="bg1">
                <a:alpha val="50000"/>
              </a:schemeClr>
            </a:glow>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ln w="15875">
                  <a:noFill/>
                </a:ln>
                <a:solidFill>
                  <a:prstClr val="white"/>
                </a:solidFill>
                <a:effectLst>
                  <a:outerShdw blurRad="38100" dist="38100" dir="2700000" algn="tl">
                    <a:srgbClr val="000000">
                      <a:alpha val="43137"/>
                    </a:srgbClr>
                  </a:outerShdw>
                </a:effectLst>
                <a:latin typeface="方正小标宋简体" panose="00000600000000000000" charset="-122"/>
                <a:ea typeface="方正小标宋简体" panose="00000600000000000000" charset="-122"/>
                <a:cs typeface="阿里巴巴普惠体" panose="00020600040101010101" pitchFamily="18" charset="-122"/>
              </a:rPr>
              <a:t>三</a:t>
            </a:r>
            <a:endParaRPr lang="zh-CN" altLang="en-US" sz="2800" b="1" dirty="0">
              <a:ln w="15875">
                <a:noFill/>
              </a:ln>
              <a:solidFill>
                <a:prstClr val="white"/>
              </a:solidFill>
              <a:effectLst>
                <a:outerShdw blurRad="38100" dist="38100" dir="2700000" algn="tl">
                  <a:srgbClr val="000000">
                    <a:alpha val="43137"/>
                  </a:srgbClr>
                </a:outerShdw>
              </a:effectLst>
              <a:latin typeface="方正小标宋简体" panose="00000600000000000000" charset="-122"/>
              <a:ea typeface="方正小标宋简体" panose="00000600000000000000" charset="-122"/>
              <a:cs typeface="阿里巴巴普惠体" panose="00020600040101010101" pitchFamily="18" charset="-122"/>
            </a:endParaRPr>
          </a:p>
        </p:txBody>
      </p:sp>
      <p:sp>
        <p:nvSpPr>
          <p:cNvPr id="6" name="Aitds3"/>
          <p:cNvSpPr txBox="1"/>
          <p:nvPr>
            <p:custDataLst>
              <p:tags r:id="rId3"/>
            </p:custDataLst>
          </p:nvPr>
        </p:nvSpPr>
        <p:spPr>
          <a:xfrm>
            <a:off x="1525793" y="3192117"/>
            <a:ext cx="9972261" cy="645160"/>
          </a:xfrm>
          <a:prstGeom prst="rect">
            <a:avLst/>
          </a:prstGeom>
          <a:noFill/>
        </p:spPr>
        <p:txBody>
          <a:bodyPr wrap="square" rtlCol="0">
            <a:spAutoFit/>
          </a:bodyPr>
          <a:lstStyle/>
          <a:p>
            <a:pPr indent="0" algn="ctr">
              <a:buFont typeface="+mj-lt"/>
              <a:buNone/>
            </a:pPr>
            <a:r>
              <a:rPr lang="zh-CN" altLang="en-US" sz="3600" b="1">
                <a:solidFill>
                  <a:srgbClr val="D00107"/>
                </a:solidFill>
                <a:latin typeface="方正北魏楷书简体" panose="03000509000000000000" charset="-122"/>
                <a:ea typeface="方正北魏楷书简体" panose="03000509000000000000" charset="-122"/>
                <a:sym typeface="+mn-ea"/>
              </a:rPr>
              <a:t>选择马克思主义的实践成效？</a:t>
            </a:r>
            <a:endParaRPr lang="zh-CN" altLang="en-US" sz="3600" b="1" dirty="0">
              <a:ln w="12700">
                <a:solidFill>
                  <a:schemeClr val="bg1"/>
                </a:solidFill>
              </a:ln>
              <a:solidFill>
                <a:srgbClr val="D00107"/>
              </a:solidFill>
              <a:effectLst>
                <a:outerShdw blurRad="38100" dist="38100" dir="2700000" algn="tl">
                  <a:srgbClr val="000000">
                    <a:alpha val="43137"/>
                  </a:srgbClr>
                </a:outerShdw>
              </a:effectLst>
              <a:latin typeface="方正北魏楷书简体" panose="03000509000000000000" charset="-122"/>
              <a:ea typeface="方正北魏楷书简体" panose="03000509000000000000" charset="-122"/>
              <a:cs typeface="阿里巴巴普惠体" panose="00020600040101010101" pitchFamily="18" charset="-122"/>
              <a:sym typeface="+mn-ea"/>
            </a:endParaRPr>
          </a:p>
        </p:txBody>
      </p:sp>
      <p:pic>
        <p:nvPicPr>
          <p:cNvPr id="14" name="Aitds4"/>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a:off x="8898" y="4836772"/>
            <a:ext cx="6307952" cy="2021228"/>
          </a:xfrm>
          <a:prstGeom prst="rect">
            <a:avLst/>
          </a:prstGeom>
        </p:spPr>
      </p:pic>
      <p:pic>
        <p:nvPicPr>
          <p:cNvPr id="15" name="Aitds5"/>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flipH="1">
            <a:off x="5884048" y="4836772"/>
            <a:ext cx="6307952" cy="2021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p:sp>
        <p:nvSpPr>
          <p:cNvPr id="2" name="Aitds2"/>
          <p:cNvSpPr/>
          <p:nvPr/>
        </p:nvSpPr>
        <p:spPr>
          <a:xfrm>
            <a:off x="2237105" y="255270"/>
            <a:ext cx="8260715" cy="521970"/>
          </a:xfrm>
          <a:prstGeom prst="rect">
            <a:avLst/>
          </a:prstGeom>
        </p:spPr>
        <p:txBody>
          <a:bodyPr wrap="square">
            <a:spAutoFit/>
          </a:bodyPr>
          <a:p>
            <a:r>
              <a:rPr lang="zh-CN" sz="2800" b="1">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三、</a:t>
            </a:r>
            <a:r>
              <a:rPr lang="zh-CN" altLang="en-US" sz="2800" b="1">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选择马克思主义的实践成效？</a:t>
            </a:r>
            <a:endParaRPr lang="zh-CN" altLang="en-US" sz="2800" b="1" dirty="0">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endParaRPr>
          </a:p>
        </p:txBody>
      </p:sp>
      <p:sp>
        <p:nvSpPr>
          <p:cNvPr id="5" name="Aitds2"/>
          <p:cNvSpPr/>
          <p:nvPr/>
        </p:nvSpPr>
        <p:spPr>
          <a:xfrm>
            <a:off x="581660" y="1167765"/>
            <a:ext cx="11336655" cy="1976120"/>
          </a:xfrm>
          <a:prstGeom prst="rect">
            <a:avLst/>
          </a:prstGeom>
        </p:spPr>
        <p:txBody>
          <a:bodyPr wrap="square">
            <a:spAutoFit/>
          </a:bodyPr>
          <a:p>
            <a:pPr fontAlgn="auto">
              <a:lnSpc>
                <a:spcPts val="4900"/>
              </a:lnSpc>
            </a:pPr>
            <a:r>
              <a:rPr lang="en-US" altLang="zh-CN" sz="3200">
                <a:solidFill>
                  <a:srgbClr val="C00000"/>
                </a:solidFill>
                <a:latin typeface="微软雅黑" panose="020B0503020204020204" charset="-122"/>
                <a:ea typeface="微软雅黑" panose="020B0503020204020204" charset="-122"/>
                <a:sym typeface="+mn-ea"/>
              </a:rPr>
              <a:t>  </a:t>
            </a:r>
            <a:r>
              <a:rPr lang="zh-CN" altLang="en-US" sz="3200">
                <a:solidFill>
                  <a:srgbClr val="C00000"/>
                </a:solidFill>
                <a:latin typeface="微软雅黑" panose="020B0503020204020204" charset="-122"/>
                <a:ea typeface="微软雅黑" panose="020B0503020204020204" charset="-122"/>
                <a:sym typeface="+mn-ea"/>
              </a:rPr>
              <a:t>（一）近期成效：与工人运动相结合，成立了中国共产党，开创了中国革命新局面</a:t>
            </a:r>
            <a:endParaRPr lang="zh-CN" altLang="en-US" sz="3200">
              <a:solidFill>
                <a:srgbClr val="C00000"/>
              </a:solidFill>
              <a:latin typeface="微软雅黑" panose="020B0503020204020204" charset="-122"/>
              <a:ea typeface="微软雅黑" panose="020B0503020204020204" charset="-122"/>
              <a:sym typeface="+mn-ea"/>
            </a:endParaRPr>
          </a:p>
          <a:p>
            <a:pPr fontAlgn="auto">
              <a:lnSpc>
                <a:spcPts val="4900"/>
              </a:lnSpc>
            </a:pPr>
            <a:r>
              <a:rPr lang="en-US" altLang="zh-CN"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rPr>
              <a:t>              </a:t>
            </a:r>
            <a:endParaRPr lang="zh-CN" altLang="zh-CN"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endParaRPr>
          </a:p>
        </p:txBody>
      </p:sp>
      <p:sp>
        <p:nvSpPr>
          <p:cNvPr id="4" name="文本框 3"/>
          <p:cNvSpPr txBox="1"/>
          <p:nvPr/>
        </p:nvSpPr>
        <p:spPr>
          <a:xfrm>
            <a:off x="438150" y="2903855"/>
            <a:ext cx="7767320" cy="3276600"/>
          </a:xfrm>
          <a:prstGeom prst="rect">
            <a:avLst/>
          </a:prstGeom>
          <a:noFill/>
        </p:spPr>
        <p:txBody>
          <a:bodyPr wrap="square" rtlCol="0" anchor="t">
            <a:spAutoFit/>
          </a:bodyPr>
          <a:p>
            <a:pPr marL="342900" indent="0" fontAlgn="auto">
              <a:lnSpc>
                <a:spcPct val="150000"/>
              </a:lnSpc>
              <a:buFont typeface="Wingdings" panose="05000000000000000000" charset="0"/>
              <a:buNone/>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在中国人民和中华民族的伟大觉醒中，在马克思列宁主义同中国工人运动的紧密结合中，一九二一年七月中国共产党应运而生。中国产生了共产党，这是开天辟地的大事变，中国革命的面貌从此</a:t>
            </a:r>
            <a:r>
              <a:rPr lang="zh-CN" altLang="en-US" sz="2400" b="1">
                <a:latin typeface="微软雅黑" panose="020B0503020204020204" charset="-122"/>
                <a:ea typeface="微软雅黑" panose="020B0503020204020204" charset="-122"/>
                <a:cs typeface="微软雅黑" panose="020B0503020204020204" charset="-122"/>
              </a:rPr>
              <a:t>焕然一新</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   </a:t>
            </a:r>
            <a:r>
              <a:rPr lang="en-US" altLang="zh-CN"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rPr>
              <a:t>  “</a:t>
            </a:r>
            <a:r>
              <a:rPr lang="zh-CN" altLang="zh-CN"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rPr>
              <a:t>新</a:t>
            </a:r>
            <a:r>
              <a:rPr lang="en-US" altLang="zh-CN"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rPr>
              <a:t>”</a:t>
            </a:r>
            <a:r>
              <a:rPr lang="zh-CN" altLang="zh-CN"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rPr>
              <a:t>在哪？</a:t>
            </a:r>
            <a:endParaRPr lang="zh-CN" altLang="en-US" sz="2400">
              <a:latin typeface="微软雅黑" panose="020B0503020204020204" charset="-122"/>
              <a:ea typeface="微软雅黑" panose="020B0503020204020204" charset="-122"/>
              <a:cs typeface="微软雅黑" panose="020B0503020204020204" charset="-122"/>
            </a:endParaRPr>
          </a:p>
          <a:p>
            <a:pPr indent="0" algn="r" fontAlgn="auto">
              <a:lnSpc>
                <a:spcPct val="150000"/>
              </a:lnSpc>
              <a:buNone/>
            </a:pP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《中共中央关于党的百年奋斗重大成就和历史经验的决议》。</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17" name="图片 16" descr="【图片14】：认真看书学习弄通马克思主义"/>
          <p:cNvPicPr>
            <a:picLocks noChangeAspect="1"/>
          </p:cNvPicPr>
          <p:nvPr/>
        </p:nvPicPr>
        <p:blipFill>
          <a:blip r:embed="rId2" cstate="print"/>
          <a:stretch>
            <a:fillRect/>
          </a:stretch>
        </p:blipFill>
        <p:spPr>
          <a:xfrm>
            <a:off x="8349615" y="3001010"/>
            <a:ext cx="3305810" cy="2785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p:sp>
        <p:nvSpPr>
          <p:cNvPr id="2" name="Aitds2"/>
          <p:cNvSpPr/>
          <p:nvPr/>
        </p:nvSpPr>
        <p:spPr>
          <a:xfrm>
            <a:off x="2237105" y="255270"/>
            <a:ext cx="8260715" cy="521970"/>
          </a:xfrm>
          <a:prstGeom prst="rect">
            <a:avLst/>
          </a:prstGeom>
        </p:spPr>
        <p:txBody>
          <a:bodyPr wrap="square">
            <a:spAutoFit/>
          </a:bodyPr>
          <a:p>
            <a:r>
              <a:rPr lang="zh-CN" sz="2800" b="1">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三、</a:t>
            </a:r>
            <a:r>
              <a:rPr lang="zh-CN" altLang="en-US" sz="2800" b="1">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选择马克思主义的实践成效？</a:t>
            </a:r>
            <a:endParaRPr lang="zh-CN" altLang="en-US" sz="2800" b="1" dirty="0">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endParaRPr>
          </a:p>
        </p:txBody>
      </p:sp>
      <p:sp>
        <p:nvSpPr>
          <p:cNvPr id="5" name="Aitds2"/>
          <p:cNvSpPr/>
          <p:nvPr/>
        </p:nvSpPr>
        <p:spPr>
          <a:xfrm>
            <a:off x="581660" y="937895"/>
            <a:ext cx="11336655" cy="1976120"/>
          </a:xfrm>
          <a:prstGeom prst="rect">
            <a:avLst/>
          </a:prstGeom>
        </p:spPr>
        <p:txBody>
          <a:bodyPr wrap="square">
            <a:spAutoFit/>
          </a:bodyPr>
          <a:p>
            <a:pPr fontAlgn="auto">
              <a:lnSpc>
                <a:spcPts val="4900"/>
              </a:lnSpc>
            </a:pPr>
            <a:r>
              <a:rPr lang="en-US" altLang="zh-CN" sz="3200">
                <a:solidFill>
                  <a:srgbClr val="C00000"/>
                </a:solidFill>
                <a:latin typeface="微软雅黑" panose="020B0503020204020204" charset="-122"/>
                <a:ea typeface="微软雅黑" panose="020B0503020204020204" charset="-122"/>
                <a:sym typeface="+mn-ea"/>
              </a:rPr>
              <a:t>  </a:t>
            </a:r>
            <a:r>
              <a:rPr lang="zh-CN" altLang="en-US" sz="3200">
                <a:solidFill>
                  <a:srgbClr val="C00000"/>
                </a:solidFill>
                <a:latin typeface="微软雅黑" panose="020B0503020204020204" charset="-122"/>
                <a:ea typeface="微软雅黑" panose="020B0503020204020204" charset="-122"/>
                <a:sym typeface="+mn-ea"/>
              </a:rPr>
              <a:t>（一）近期成效：与工人运动相结合，成立了中国共产党，开创了中国革命新局面</a:t>
            </a:r>
            <a:endParaRPr lang="zh-CN" altLang="en-US" sz="3200">
              <a:solidFill>
                <a:srgbClr val="C00000"/>
              </a:solidFill>
              <a:latin typeface="微软雅黑" panose="020B0503020204020204" charset="-122"/>
              <a:ea typeface="微软雅黑" panose="020B0503020204020204" charset="-122"/>
              <a:sym typeface="+mn-ea"/>
            </a:endParaRPr>
          </a:p>
          <a:p>
            <a:pPr fontAlgn="auto">
              <a:lnSpc>
                <a:spcPts val="4900"/>
              </a:lnSpc>
            </a:pPr>
            <a:r>
              <a:rPr lang="en-US" altLang="zh-CN"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rPr>
              <a:t>              </a:t>
            </a:r>
            <a:endParaRPr lang="zh-CN" altLang="zh-CN"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endParaRPr>
          </a:p>
        </p:txBody>
      </p:sp>
      <p:pic>
        <p:nvPicPr>
          <p:cNvPr id="8" name="图片 7" descr="C:\Users\yin\Desktop\u=1099440499,321167838&amp;fm=253&amp;fmt=auto&amp;app=138&amp;f=JPEG.jpgu=1099440499,321167838&amp;fm=253&amp;fmt=auto&amp;app=138&amp;f=JPEG"/>
          <p:cNvPicPr>
            <a:picLocks noChangeAspect="1"/>
          </p:cNvPicPr>
          <p:nvPr/>
        </p:nvPicPr>
        <p:blipFill>
          <a:blip r:embed="rId2"/>
          <a:srcRect/>
          <a:stretch>
            <a:fillRect/>
          </a:stretch>
        </p:blipFill>
        <p:spPr>
          <a:xfrm>
            <a:off x="4990465" y="2623820"/>
            <a:ext cx="3089275" cy="2733040"/>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806450" y="2623820"/>
            <a:ext cx="3667125" cy="2675890"/>
          </a:xfrm>
          <a:prstGeom prst="rect">
            <a:avLst/>
          </a:prstGeom>
        </p:spPr>
      </p:pic>
      <p:pic>
        <p:nvPicPr>
          <p:cNvPr id="93186" name="Picture 5" descr="习近平红船"/>
          <p:cNvPicPr>
            <a:picLocks noChangeAspect="1"/>
          </p:cNvPicPr>
          <p:nvPr>
            <p:custDataLst>
              <p:tags r:id="rId5"/>
            </p:custDataLst>
          </p:nvPr>
        </p:nvPicPr>
        <p:blipFill>
          <a:blip r:embed="rId6"/>
          <a:stretch>
            <a:fillRect/>
          </a:stretch>
        </p:blipFill>
        <p:spPr>
          <a:xfrm>
            <a:off x="8596630" y="2624455"/>
            <a:ext cx="3321685" cy="2675890"/>
          </a:xfrm>
          <a:prstGeom prst="rect">
            <a:avLst/>
          </a:prstGeom>
          <a:noFill/>
          <a:ln w="9525">
            <a:noFill/>
          </a:ln>
        </p:spPr>
      </p:pic>
      <p:sp>
        <p:nvSpPr>
          <p:cNvPr id="3" name="文本框 2"/>
          <p:cNvSpPr txBox="1"/>
          <p:nvPr/>
        </p:nvSpPr>
        <p:spPr>
          <a:xfrm>
            <a:off x="248285" y="5162550"/>
            <a:ext cx="4742180" cy="1476375"/>
          </a:xfrm>
          <a:prstGeom prst="rect">
            <a:avLst/>
          </a:prstGeom>
          <a:noFill/>
        </p:spPr>
        <p:txBody>
          <a:bodyPr wrap="square" rtlCol="0" anchor="t">
            <a:spAutoFit/>
          </a:bodyPr>
          <a:p>
            <a:pPr indent="0" fontAlgn="auto">
              <a:lnSpc>
                <a:spcPct val="150000"/>
              </a:lnSpc>
              <a:buFont typeface="Wingdings" panose="05000000000000000000" charset="0"/>
              <a:buNone/>
            </a:pP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1921年7月23日，中国共产党第一次全国代表大会在上海法租界望志路106号（今兴业路76号）举行</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084445" y="5366385"/>
            <a:ext cx="3595370" cy="1476375"/>
          </a:xfrm>
          <a:prstGeom prst="rect">
            <a:avLst/>
          </a:prstGeom>
          <a:noFill/>
        </p:spPr>
        <p:txBody>
          <a:bodyPr wrap="square" rtlCol="0" anchor="t">
            <a:spAutoFit/>
          </a:bodyPr>
          <a:p>
            <a:pPr indent="0" fontAlgn="auto">
              <a:lnSpc>
                <a:spcPct val="150000"/>
              </a:lnSpc>
              <a:buFont typeface="Wingdings" panose="05000000000000000000" charset="0"/>
              <a:buNone/>
            </a:pPr>
            <a:r>
              <a:rPr lang="zh-CN" altLang="en-US" sz="2000">
                <a:latin typeface="微软雅黑" panose="020B0503020204020204" charset="-122"/>
                <a:ea typeface="微软雅黑" panose="020B0503020204020204" charset="-122"/>
                <a:cs typeface="微软雅黑" panose="020B0503020204020204" charset="-122"/>
              </a:rPr>
              <a:t>8月3日，大会最后一天</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buFont typeface="Wingdings" panose="05000000000000000000" charset="0"/>
              <a:buNone/>
            </a:pPr>
            <a:r>
              <a:rPr lang="zh-CN" altLang="en-US" sz="2000">
                <a:latin typeface="微软雅黑" panose="020B0503020204020204" charset="-122"/>
                <a:ea typeface="微软雅黑" panose="020B0503020204020204" charset="-122"/>
                <a:cs typeface="微软雅黑" panose="020B0503020204020204" charset="-122"/>
              </a:rPr>
              <a:t>在浙江嘉兴南湖游船上举行</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buFont typeface="Wingdings" panose="05000000000000000000" charset="0"/>
              <a:buNone/>
            </a:pPr>
            <a:r>
              <a:rPr lang="en-US" altLang="zh-CN"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8540750" y="5356860"/>
            <a:ext cx="3432810" cy="1014730"/>
          </a:xfrm>
          <a:prstGeom prst="rect">
            <a:avLst/>
          </a:prstGeom>
          <a:noFill/>
        </p:spPr>
        <p:txBody>
          <a:bodyPr wrap="square" rtlCol="0" anchor="t">
            <a:spAutoFit/>
          </a:bodyPr>
          <a:p>
            <a:pPr indent="0" algn="ctr" fontAlgn="auto">
              <a:lnSpc>
                <a:spcPct val="150000"/>
              </a:lnSpc>
              <a:buFont typeface="Wingdings" panose="05000000000000000000" charset="0"/>
              <a:buNone/>
            </a:pPr>
            <a:r>
              <a:rPr lang="zh-CN" altLang="en-US" sz="2000">
                <a:latin typeface="微软雅黑" panose="020B0503020204020204" charset="-122"/>
                <a:ea typeface="微软雅黑" panose="020B0503020204020204" charset="-122"/>
                <a:cs typeface="微软雅黑" panose="020B0503020204020204" charset="-122"/>
              </a:rPr>
              <a:t>红船精神跨越时空</a:t>
            </a:r>
            <a:endParaRPr lang="zh-CN" altLang="en-US" sz="2000">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Font typeface="Wingdings" panose="05000000000000000000" charset="0"/>
              <a:buNone/>
            </a:pPr>
            <a:r>
              <a:rPr lang="zh-CN" altLang="en-US" sz="2000">
                <a:latin typeface="微软雅黑" panose="020B0503020204020204" charset="-122"/>
                <a:ea typeface="微软雅黑" panose="020B0503020204020204" charset="-122"/>
                <a:cs typeface="微软雅黑" panose="020B0503020204020204" charset="-122"/>
              </a:rPr>
              <a:t>历久弥新</a:t>
            </a:r>
            <a:r>
              <a:rPr lang="en-US" altLang="zh-CN">
                <a:latin typeface="微软雅黑" panose="020B0503020204020204" charset="-122"/>
                <a:ea typeface="微软雅黑" panose="020B0503020204020204" charset="-122"/>
                <a:cs typeface="微软雅黑" panose="020B0503020204020204" charset="-122"/>
              </a:rPr>
              <a:t>   </a:t>
            </a:r>
            <a:endParaRPr lang="en-US" alt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75779" name="文本框 100"/>
          <p:cNvSpPr txBox="1"/>
          <p:nvPr/>
        </p:nvSpPr>
        <p:spPr>
          <a:xfrm>
            <a:off x="4524375" y="1064260"/>
            <a:ext cx="7821295" cy="3681730"/>
          </a:xfrm>
          <a:prstGeom prst="rect">
            <a:avLst/>
          </a:prstGeom>
          <a:noFill/>
          <a:ln w="9525">
            <a:noFill/>
          </a:ln>
        </p:spPr>
        <p:txBody>
          <a:bodyPr wrap="square">
            <a:spAutoFit/>
          </a:bodyPr>
          <a:p>
            <a:pPr indent="406400" fontAlgn="auto">
              <a:lnSpc>
                <a:spcPts val="5600"/>
              </a:lnSpc>
              <a:buNone/>
            </a:pPr>
            <a:r>
              <a:rPr lang="zh-CN" altLang="en-US" sz="2800" dirty="0">
                <a:solidFill>
                  <a:schemeClr val="tx1"/>
                </a:solidFill>
                <a:latin typeface="宋体" panose="02010600030101010101" pitchFamily="2" charset="-122"/>
              </a:rPr>
              <a:t>中国共产党为什么能，中国特色社会主义为什么好，</a:t>
            </a:r>
            <a:r>
              <a:rPr lang="zh-CN" altLang="en-US" sz="2800" dirty="0">
                <a:solidFill>
                  <a:srgbClr val="FF0000"/>
                </a:solidFill>
                <a:latin typeface="微软雅黑" panose="020B0503020204020204" charset="-122"/>
                <a:ea typeface="微软雅黑" panose="020B0503020204020204" charset="-122"/>
              </a:rPr>
              <a:t>归根到底是因为马克思主义行，中国化时代化的马克思主义行</a:t>
            </a:r>
            <a:r>
              <a:rPr lang="zh-CN" altLang="en-US" sz="2800" dirty="0">
                <a:solidFill>
                  <a:schemeClr val="tx1"/>
                </a:solidFill>
                <a:latin typeface="宋体" panose="02010600030101010101" pitchFamily="2" charset="-122"/>
              </a:rPr>
              <a:t>！</a:t>
            </a:r>
            <a:endParaRPr lang="zh-CN" altLang="en-US" sz="2800" dirty="0">
              <a:solidFill>
                <a:schemeClr val="tx1"/>
              </a:solidFill>
              <a:latin typeface="宋体" panose="02010600030101010101" pitchFamily="2" charset="-122"/>
            </a:endParaRPr>
          </a:p>
          <a:p>
            <a:pPr indent="406400" fontAlgn="auto">
              <a:lnSpc>
                <a:spcPts val="5600"/>
              </a:lnSpc>
              <a:buNone/>
            </a:pPr>
            <a:r>
              <a:rPr lang="en-US" altLang="zh-CN" sz="1800" dirty="0">
                <a:solidFill>
                  <a:schemeClr val="tx1"/>
                </a:solidFill>
                <a:latin typeface="宋体" panose="02010600030101010101" pitchFamily="2" charset="-122"/>
                <a:ea typeface="宋体" panose="02010600030101010101" pitchFamily="2" charset="-122"/>
                <a:sym typeface="+mn-ea"/>
              </a:rPr>
              <a:t> </a:t>
            </a:r>
            <a:r>
              <a:rPr lang="en-US" altLang="zh-CN" sz="2400" dirty="0">
                <a:solidFill>
                  <a:schemeClr val="tx1"/>
                </a:solidFill>
                <a:latin typeface="宋体" panose="02010600030101010101" pitchFamily="2" charset="-122"/>
                <a:ea typeface="宋体" panose="02010600030101010101" pitchFamily="2" charset="-122"/>
                <a:sym typeface="+mn-ea"/>
              </a:rPr>
              <a:t>——习近平：《</a:t>
            </a:r>
            <a:r>
              <a:rPr lang="zh-CN" altLang="en-US" sz="2400" dirty="0">
                <a:solidFill>
                  <a:schemeClr val="tx1"/>
                </a:solidFill>
                <a:latin typeface="宋体" panose="02010600030101010101" pitchFamily="2" charset="-122"/>
                <a:ea typeface="宋体" panose="02010600030101010101" pitchFamily="2" charset="-122"/>
                <a:sym typeface="+mn-ea"/>
              </a:rPr>
              <a:t>在中国共产党第二十次全国代表大会上的报告</a:t>
            </a:r>
            <a:r>
              <a:rPr lang="en-US" altLang="zh-CN" sz="2400" dirty="0">
                <a:solidFill>
                  <a:schemeClr val="tx1"/>
                </a:solidFill>
                <a:latin typeface="宋体" panose="02010600030101010101" pitchFamily="2" charset="-122"/>
                <a:ea typeface="宋体" panose="02010600030101010101" pitchFamily="2" charset="-122"/>
                <a:sym typeface="+mn-ea"/>
              </a:rPr>
              <a:t>》（2021年10月16日）</a:t>
            </a:r>
            <a:endParaRPr lang="en-US" altLang="zh-CN" sz="2400" dirty="0">
              <a:solidFill>
                <a:schemeClr val="tx1"/>
              </a:solidFill>
              <a:latin typeface="宋体" panose="02010600030101010101" pitchFamily="2" charset="-122"/>
              <a:ea typeface="宋体" panose="02010600030101010101" pitchFamily="2" charset="-122"/>
              <a:sym typeface="+mn-ea"/>
            </a:endParaRPr>
          </a:p>
        </p:txBody>
      </p:sp>
      <p:pic>
        <p:nvPicPr>
          <p:cNvPr id="75780" name="图片 2"/>
          <p:cNvPicPr>
            <a:picLocks noChangeAspect="1"/>
          </p:cNvPicPr>
          <p:nvPr/>
        </p:nvPicPr>
        <p:blipFill>
          <a:blip r:embed="rId2"/>
          <a:stretch>
            <a:fillRect/>
          </a:stretch>
        </p:blipFill>
        <p:spPr>
          <a:xfrm>
            <a:off x="8563610" y="4633595"/>
            <a:ext cx="3359150" cy="2092325"/>
          </a:xfrm>
          <a:prstGeom prst="rect">
            <a:avLst/>
          </a:prstGeom>
          <a:noFill/>
          <a:ln w="9525">
            <a:noFill/>
          </a:ln>
        </p:spPr>
      </p:pic>
      <p:sp>
        <p:nvSpPr>
          <p:cNvPr id="75778" name="文本框 99"/>
          <p:cNvSpPr txBox="1"/>
          <p:nvPr/>
        </p:nvSpPr>
        <p:spPr>
          <a:xfrm>
            <a:off x="619760" y="4917440"/>
            <a:ext cx="6814185" cy="1076325"/>
          </a:xfrm>
          <a:prstGeom prst="rect">
            <a:avLst/>
          </a:prstGeom>
          <a:noFill/>
          <a:ln w="9525">
            <a:noFill/>
          </a:ln>
        </p:spPr>
        <p:txBody>
          <a:bodyPr wrap="square">
            <a:spAutoFit/>
          </a:bodyPr>
          <a:p>
            <a:pPr algn="l">
              <a:buNone/>
            </a:pPr>
            <a:r>
              <a:rPr lang="en-US" altLang="zh-CN" sz="3200" dirty="0">
                <a:solidFill>
                  <a:srgbClr val="1C00ED"/>
                </a:solidFill>
                <a:latin typeface="隶书" panose="02010509060101010101" charset="-122"/>
                <a:ea typeface="隶书" panose="02010509060101010101" charset="-122"/>
              </a:rPr>
              <a:t>  </a:t>
            </a:r>
            <a:r>
              <a:rPr lang="zh-CN" altLang="en-US" sz="3200" dirty="0">
                <a:solidFill>
                  <a:srgbClr val="1C00ED"/>
                </a:solidFill>
                <a:latin typeface="隶书" panose="02010509060101010101" charset="-122"/>
                <a:ea typeface="隶书" panose="02010509060101010101" charset="-122"/>
              </a:rPr>
              <a:t>必须坚持和发展马克思主义，继续推进马克思主义中国化时代化</a:t>
            </a:r>
            <a:endParaRPr lang="en-US" altLang="zh-CN" sz="3200" dirty="0">
              <a:solidFill>
                <a:srgbClr val="1C00ED"/>
              </a:solidFill>
              <a:latin typeface="隶书" panose="02010509060101010101" charset="-122"/>
              <a:ea typeface="隶书" panose="02010509060101010101" charset="-122"/>
            </a:endParaRPr>
          </a:p>
        </p:txBody>
      </p:sp>
      <p:pic>
        <p:nvPicPr>
          <p:cNvPr id="102" name="图片 101"/>
          <p:cNvPicPr/>
          <p:nvPr>
            <p:custDataLst>
              <p:tags r:id="rId3"/>
            </p:custDataLst>
          </p:nvPr>
        </p:nvPicPr>
        <p:blipFill>
          <a:blip r:embed="rId4"/>
          <a:stretch>
            <a:fillRect/>
          </a:stretch>
        </p:blipFill>
        <p:spPr>
          <a:xfrm>
            <a:off x="1130300" y="1132840"/>
            <a:ext cx="3124200" cy="3545205"/>
          </a:xfrm>
          <a:prstGeom prst="rect">
            <a:avLst/>
          </a:prstGeom>
          <a:noFill/>
          <a:ln w="9525">
            <a:noFill/>
          </a:ln>
        </p:spPr>
      </p:pic>
      <p:sp>
        <p:nvSpPr>
          <p:cNvPr id="6" name="Aitds3"/>
          <p:cNvSpPr txBox="1"/>
          <p:nvPr>
            <p:custDataLst>
              <p:tags r:id="rId5"/>
            </p:custDataLst>
          </p:nvPr>
        </p:nvSpPr>
        <p:spPr>
          <a:xfrm>
            <a:off x="1755663" y="106017"/>
            <a:ext cx="9972261" cy="645160"/>
          </a:xfrm>
          <a:prstGeom prst="rect">
            <a:avLst/>
          </a:prstGeom>
          <a:noFill/>
        </p:spPr>
        <p:txBody>
          <a:bodyPr wrap="square" rtlCol="0">
            <a:spAutoFit/>
          </a:bodyPr>
          <a:p>
            <a:pPr indent="0" algn="ctr">
              <a:buFont typeface="+mj-lt"/>
              <a:buNone/>
            </a:pPr>
            <a:r>
              <a:rPr lang="zh-CN" altLang="en-US" sz="3600" b="1">
                <a:solidFill>
                  <a:srgbClr val="D00107"/>
                </a:solidFill>
                <a:latin typeface="方正北魏楷书简体" panose="03000509000000000000" charset="-122"/>
                <a:ea typeface="方正北魏楷书简体" panose="03000509000000000000" charset="-122"/>
                <a:sym typeface="+mn-ea"/>
              </a:rPr>
              <a:t>选择马克思主义的实践成效？</a:t>
            </a:r>
            <a:endParaRPr lang="zh-CN" altLang="en-US" sz="3600" b="1" dirty="0">
              <a:ln w="12700">
                <a:solidFill>
                  <a:schemeClr val="bg1"/>
                </a:solidFill>
              </a:ln>
              <a:solidFill>
                <a:srgbClr val="D00107"/>
              </a:solidFill>
              <a:effectLst>
                <a:outerShdw blurRad="38100" dist="38100" dir="2700000" algn="tl">
                  <a:srgbClr val="000000">
                    <a:alpha val="43137"/>
                  </a:srgbClr>
                </a:outerShdw>
              </a:effectLst>
              <a:latin typeface="方正北魏楷书简体" panose="03000509000000000000" charset="-122"/>
              <a:ea typeface="方正北魏楷书简体" panose="03000509000000000000" charset="-122"/>
              <a:cs typeface="阿里巴巴普惠体"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p:sp>
        <p:nvSpPr>
          <p:cNvPr id="2" name="Aitds2"/>
          <p:cNvSpPr/>
          <p:nvPr/>
        </p:nvSpPr>
        <p:spPr>
          <a:xfrm>
            <a:off x="2237105" y="255270"/>
            <a:ext cx="8260715" cy="521970"/>
          </a:xfrm>
          <a:prstGeom prst="rect">
            <a:avLst/>
          </a:prstGeom>
        </p:spPr>
        <p:txBody>
          <a:bodyPr wrap="square">
            <a:spAutoFit/>
          </a:bodyPr>
          <a:p>
            <a:r>
              <a:rPr lang="zh-CN" sz="2800" b="1">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三、</a:t>
            </a:r>
            <a:r>
              <a:rPr lang="zh-CN" altLang="en-US" sz="2800" b="1">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选择马克思主义的实践成效？</a:t>
            </a:r>
            <a:endParaRPr lang="zh-CN" altLang="en-US" sz="2800" b="1" dirty="0">
              <a:solidFill>
                <a:srgbClr val="C00000"/>
              </a:solidFill>
              <a:effectLst/>
              <a:latin typeface="方正北魏楷书简体" panose="03000509000000000000" charset="-122"/>
              <a:ea typeface="方正北魏楷书简体" panose="03000509000000000000" charset="-122"/>
              <a:cs typeface="方正北魏楷书简体" panose="03000509000000000000" charset="-122"/>
              <a:sym typeface="+mn-ea"/>
            </a:endParaRPr>
          </a:p>
        </p:txBody>
      </p:sp>
      <p:sp>
        <p:nvSpPr>
          <p:cNvPr id="4" name="文本框 3"/>
          <p:cNvSpPr txBox="1"/>
          <p:nvPr/>
        </p:nvSpPr>
        <p:spPr>
          <a:xfrm>
            <a:off x="504825" y="1499235"/>
            <a:ext cx="11687175" cy="1373505"/>
          </a:xfrm>
          <a:prstGeom prst="rect">
            <a:avLst/>
          </a:prstGeom>
          <a:noFill/>
        </p:spPr>
        <p:txBody>
          <a:bodyPr wrap="square" rtlCol="0">
            <a:spAutoFit/>
          </a:bodyPr>
          <a:p>
            <a:pPr fontAlgn="auto">
              <a:lnSpc>
                <a:spcPts val="5000"/>
              </a:lnSpc>
            </a:pPr>
            <a:r>
              <a:rPr lang="en-US" altLang="zh-CN" sz="3200" b="1">
                <a:solidFill>
                  <a:srgbClr val="C00000"/>
                </a:solidFill>
                <a:latin typeface="微软雅黑" panose="020B0503020204020204" charset="-122"/>
                <a:ea typeface="微软雅黑" panose="020B0503020204020204" charset="-122"/>
              </a:rPr>
              <a:t>     </a:t>
            </a:r>
            <a:r>
              <a:rPr lang="zh-CN" altLang="en-US" sz="3200" b="1">
                <a:solidFill>
                  <a:srgbClr val="C00000"/>
                </a:solidFill>
                <a:latin typeface="微软雅黑" panose="020B0503020204020204" charset="-122"/>
                <a:ea typeface="微软雅黑" panose="020B0503020204020204" charset="-122"/>
              </a:rPr>
              <a:t>（二）长期成效：</a:t>
            </a:r>
            <a:endParaRPr lang="zh-CN" altLang="en-US" sz="3200" b="1">
              <a:solidFill>
                <a:srgbClr val="C00000"/>
              </a:solidFill>
              <a:latin typeface="微软雅黑" panose="020B0503020204020204" charset="-122"/>
              <a:ea typeface="微软雅黑" panose="020B0503020204020204" charset="-122"/>
            </a:endParaRPr>
          </a:p>
          <a:p>
            <a:pPr fontAlgn="auto">
              <a:lnSpc>
                <a:spcPts val="5000"/>
              </a:lnSpc>
            </a:pPr>
            <a:r>
              <a:rPr lang="zh-CN" altLang="en-US" sz="3200" b="1">
                <a:solidFill>
                  <a:srgbClr val="C00000"/>
                </a:solidFill>
                <a:latin typeface="微软雅黑" panose="020B0503020204020204" charset="-122"/>
                <a:ea typeface="微软雅黑" panose="020B0503020204020204" charset="-122"/>
              </a:rPr>
              <a:t> </a:t>
            </a:r>
            <a:r>
              <a:rPr lang="en-US" altLang="zh-CN" sz="3200" b="1">
                <a:solidFill>
                  <a:srgbClr val="C00000"/>
                </a:solidFill>
                <a:latin typeface="微软雅黑" panose="020B0503020204020204" charset="-122"/>
                <a:ea typeface="微软雅黑" panose="020B0503020204020204" charset="-122"/>
              </a:rPr>
              <a:t>  </a:t>
            </a:r>
            <a:r>
              <a:rPr lang="zh-CN" altLang="en-US" sz="3200" b="1">
                <a:solidFill>
                  <a:srgbClr val="C00000"/>
                </a:solidFill>
                <a:latin typeface="微软雅黑" panose="020B0503020204020204" charset="-122"/>
                <a:ea typeface="微软雅黑" panose="020B0503020204020204" charset="-122"/>
              </a:rPr>
              <a:t>与中国实际相结合，指引中国革命、建设和改革取得辉煌成就</a:t>
            </a:r>
            <a:endParaRPr lang="zh-CN" altLang="en-US" sz="3200" b="1">
              <a:solidFill>
                <a:srgbClr val="C00000"/>
              </a:solidFill>
              <a:latin typeface="微软雅黑" panose="020B0503020204020204" charset="-122"/>
              <a:ea typeface="微软雅黑" panose="020B0503020204020204" charset="-122"/>
            </a:endParaRPr>
          </a:p>
        </p:txBody>
      </p:sp>
      <p:pic>
        <p:nvPicPr>
          <p:cNvPr id="19" name="图片 1" descr="图片：中央人民政府成立"/>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 y="3270885"/>
            <a:ext cx="3612515"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3"/>
          <a:stretch>
            <a:fillRect/>
          </a:stretch>
        </p:blipFill>
        <p:spPr>
          <a:xfrm>
            <a:off x="4493895" y="3270250"/>
            <a:ext cx="3348355" cy="3063875"/>
          </a:xfrm>
          <a:prstGeom prst="rect">
            <a:avLst/>
          </a:prstGeom>
        </p:spPr>
      </p:pic>
      <p:pic>
        <p:nvPicPr>
          <p:cNvPr id="9" name="图片 8"/>
          <p:cNvPicPr>
            <a:picLocks noChangeAspect="1"/>
          </p:cNvPicPr>
          <p:nvPr/>
        </p:nvPicPr>
        <p:blipFill>
          <a:blip r:embed="rId4"/>
          <a:stretch>
            <a:fillRect/>
          </a:stretch>
        </p:blipFill>
        <p:spPr>
          <a:xfrm>
            <a:off x="8174355" y="3479800"/>
            <a:ext cx="3635375" cy="2854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p:sp>
        <p:nvSpPr>
          <p:cNvPr id="7" name="Aitds2"/>
          <p:cNvSpPr/>
          <p:nvPr/>
        </p:nvSpPr>
        <p:spPr>
          <a:xfrm>
            <a:off x="1971675" y="316230"/>
            <a:ext cx="8380095" cy="460375"/>
          </a:xfrm>
          <a:prstGeom prst="rect">
            <a:avLst/>
          </a:prstGeom>
        </p:spPr>
        <p:txBody>
          <a:bodyPr wrap="square">
            <a:spAutoFit/>
          </a:bodyPr>
          <a:p>
            <a:r>
              <a:rPr lang="zh-CN" altLang="en-US" sz="2400">
                <a:solidFill>
                  <a:srgbClr val="C00000"/>
                </a:solidFill>
                <a:latin typeface="微软雅黑" panose="020B0503020204020204" charset="-122"/>
                <a:ea typeface="微软雅黑" panose="020B0503020204020204" charset="-122"/>
                <a:sym typeface="+mn-ea"/>
              </a:rPr>
              <a:t>（二）长期成效：指引中国革命、建设和改革取得辉煌成就</a:t>
            </a:r>
            <a:endParaRPr lang="zh-CN" altLang="en-US"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endParaRPr>
          </a:p>
        </p:txBody>
      </p:sp>
      <p:sp>
        <p:nvSpPr>
          <p:cNvPr id="56321" name="Text Box 7"/>
          <p:cNvSpPr txBox="1"/>
          <p:nvPr/>
        </p:nvSpPr>
        <p:spPr>
          <a:xfrm>
            <a:off x="993775" y="935355"/>
            <a:ext cx="9697720" cy="6000750"/>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spAutoFit/>
          </a:bodyPr>
          <a:p>
            <a:pPr>
              <a:lnSpc>
                <a:spcPct val="150000"/>
              </a:lnSpc>
              <a:spcBef>
                <a:spcPts val="0"/>
              </a:spcBef>
              <a:buClrTx/>
            </a:pPr>
            <a:r>
              <a:rPr lang="en-US" altLang="zh-CN" sz="3200" kern="0" dirty="0">
                <a:solidFill>
                  <a:srgbClr val="002060"/>
                </a:solidFill>
                <a:latin typeface="微软雅黑" panose="020B0503020204020204" charset="-122"/>
                <a:ea typeface="微软雅黑" panose="020B0503020204020204" charset="-122"/>
                <a:cs typeface="微软雅黑" panose="020B0503020204020204" charset="-122"/>
              </a:rPr>
              <a:t>     </a:t>
            </a:r>
            <a:r>
              <a:rPr lang="zh-CN" altLang="en-US" sz="3200" kern="0" dirty="0">
                <a:solidFill>
                  <a:srgbClr val="002060"/>
                </a:solidFill>
                <a:latin typeface="微软雅黑" panose="020B0503020204020204" charset="-122"/>
                <a:ea typeface="微软雅黑" panose="020B0503020204020204" charset="-122"/>
                <a:cs typeface="微软雅黑" panose="020B0503020204020204" charset="-122"/>
              </a:rPr>
              <a:t>1.与中国</a:t>
            </a:r>
            <a:r>
              <a:rPr lang="zh-CN" altLang="en-US" sz="3200" kern="0" dirty="0">
                <a:solidFill>
                  <a:srgbClr val="C00000"/>
                </a:solidFill>
                <a:latin typeface="微软雅黑" panose="020B0503020204020204" charset="-122"/>
                <a:ea typeface="微软雅黑" panose="020B0503020204020204" charset="-122"/>
                <a:cs typeface="微软雅黑" panose="020B0503020204020204" charset="-122"/>
              </a:rPr>
              <a:t>革命</a:t>
            </a:r>
            <a:r>
              <a:rPr lang="zh-CN" altLang="en-US" sz="3200" kern="0" dirty="0">
                <a:solidFill>
                  <a:srgbClr val="002060"/>
                </a:solidFill>
                <a:latin typeface="微软雅黑" panose="020B0503020204020204" charset="-122"/>
                <a:ea typeface="微软雅黑" panose="020B0503020204020204" charset="-122"/>
                <a:cs typeface="微软雅黑" panose="020B0503020204020204" charset="-122"/>
              </a:rPr>
              <a:t>实践相结合，形成毛泽东思想，指导中国革命</a:t>
            </a:r>
            <a:r>
              <a:rPr lang="zh-CN" altLang="en-US" sz="3200" kern="0" dirty="0">
                <a:solidFill>
                  <a:srgbClr val="002060"/>
                </a:solidFill>
                <a:latin typeface="微软雅黑" panose="020B0503020204020204" charset="-122"/>
                <a:ea typeface="微软雅黑" panose="020B0503020204020204" charset="-122"/>
                <a:cs typeface="微软雅黑" panose="020B0503020204020204" charset="-122"/>
                <a:sym typeface="+mn-ea"/>
              </a:rPr>
              <a:t>取得成功，使中国人民</a:t>
            </a:r>
            <a:r>
              <a:rPr lang="zh-CN" altLang="en-US" sz="3200" kern="0" dirty="0">
                <a:solidFill>
                  <a:srgbClr val="C00000"/>
                </a:solidFill>
                <a:latin typeface="微软雅黑" panose="020B0503020204020204" charset="-122"/>
                <a:ea typeface="微软雅黑" panose="020B0503020204020204" charset="-122"/>
                <a:cs typeface="微软雅黑" panose="020B0503020204020204" charset="-122"/>
                <a:sym typeface="+mn-ea"/>
              </a:rPr>
              <a:t>站</a:t>
            </a:r>
            <a:r>
              <a:rPr lang="zh-CN" altLang="en-US" sz="3200" kern="0" dirty="0">
                <a:solidFill>
                  <a:srgbClr val="002060"/>
                </a:solidFill>
                <a:latin typeface="微软雅黑" panose="020B0503020204020204" charset="-122"/>
                <a:ea typeface="微软雅黑" panose="020B0503020204020204" charset="-122"/>
                <a:cs typeface="微软雅黑" panose="020B0503020204020204" charset="-122"/>
                <a:sym typeface="+mn-ea"/>
              </a:rPr>
              <a:t>起来。四个艰难探索的时期。</a:t>
            </a:r>
            <a:endParaRPr lang="zh-CN" altLang="en-US" sz="3200" kern="0" dirty="0">
              <a:solidFill>
                <a:srgbClr val="002060"/>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buClrTx/>
            </a:pPr>
            <a:r>
              <a:rPr lang="en-US" altLang="zh-CN" sz="3200" kern="0" dirty="0">
                <a:solidFill>
                  <a:srgbClr val="002060"/>
                </a:solidFill>
                <a:latin typeface="微软雅黑" panose="020B0503020204020204" charset="-122"/>
                <a:ea typeface="微软雅黑" panose="020B0503020204020204" charset="-122"/>
                <a:cs typeface="微软雅黑" panose="020B0503020204020204" charset="-122"/>
                <a:sym typeface="+mn-ea"/>
              </a:rPr>
              <a:t>       </a:t>
            </a:r>
            <a:r>
              <a:rPr lang="zh-CN" altLang="en-US" sz="3200">
                <a:gradFill>
                  <a:gsLst>
                    <a:gs pos="0">
                      <a:srgbClr val="012D86"/>
                    </a:gs>
                    <a:gs pos="100000">
                      <a:srgbClr val="0E2557"/>
                    </a:gs>
                  </a:gsLst>
                  <a:lin scaled="0"/>
                </a:gradFill>
                <a:latin typeface="微软雅黑" panose="020B0503020204020204" charset="-122"/>
                <a:ea typeface="微软雅黑" panose="020B0503020204020204" charset="-122"/>
                <a:sym typeface="+mn-ea"/>
              </a:rPr>
              <a:t>第一时期</a:t>
            </a:r>
            <a:r>
              <a:rPr lang="zh-CN" altLang="en-US" sz="3200">
                <a:solidFill>
                  <a:schemeClr val="accent1"/>
                </a:solidFill>
                <a:latin typeface="微软雅黑" panose="020B0503020204020204" charset="-122"/>
                <a:ea typeface="微软雅黑" panose="020B0503020204020204" charset="-122"/>
                <a:sym typeface="+mn-ea"/>
              </a:rPr>
              <a:t>：</a:t>
            </a:r>
            <a:r>
              <a:rPr lang="zh-CN" altLang="en-US" sz="3200" b="1">
                <a:solidFill>
                  <a:schemeClr val="accent1"/>
                </a:solidFill>
                <a:latin typeface="微软雅黑" panose="020B0503020204020204" charset="-122"/>
                <a:ea typeface="微软雅黑" panose="020B0503020204020204" charset="-122"/>
                <a:cs typeface="微软雅黑" panose="020B0503020204020204" charset="-122"/>
                <a:sym typeface="+mn-ea"/>
              </a:rPr>
              <a:t>国民革命时期</a:t>
            </a:r>
            <a:endParaRPr lang="zh-CN" altLang="en-US" sz="3200"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buClrTx/>
            </a:pPr>
            <a:r>
              <a:rPr lang="en-US" altLang="zh-CN" sz="3200" kern="0" dirty="0">
                <a:solidFill>
                  <a:srgbClr val="002060"/>
                </a:solidFill>
                <a:latin typeface="微软雅黑" panose="020B0503020204020204" charset="-122"/>
                <a:ea typeface="微软雅黑" panose="020B0503020204020204" charset="-122"/>
                <a:cs typeface="微软雅黑" panose="020B0503020204020204" charset="-122"/>
                <a:sym typeface="+mn-ea"/>
              </a:rPr>
              <a:t>       </a:t>
            </a:r>
            <a:r>
              <a:rPr lang="zh-CN" altLang="en-US" sz="3200">
                <a:gradFill>
                  <a:gsLst>
                    <a:gs pos="0">
                      <a:srgbClr val="012D86"/>
                    </a:gs>
                    <a:gs pos="100000">
                      <a:srgbClr val="0E2557"/>
                    </a:gs>
                  </a:gsLst>
                  <a:lin scaled="0"/>
                </a:gradFill>
                <a:latin typeface="微软雅黑" panose="020B0503020204020204" charset="-122"/>
                <a:ea typeface="微软雅黑" panose="020B0503020204020204" charset="-122"/>
                <a:sym typeface="+mn-ea"/>
              </a:rPr>
              <a:t>第二时期</a:t>
            </a:r>
            <a:r>
              <a:rPr lang="zh-CN" altLang="en-US" sz="3200">
                <a:solidFill>
                  <a:schemeClr val="accent1"/>
                </a:solidFill>
                <a:latin typeface="微软雅黑" panose="020B0503020204020204" charset="-122"/>
                <a:ea typeface="微软雅黑" panose="020B0503020204020204" charset="-122"/>
                <a:sym typeface="+mn-ea"/>
              </a:rPr>
              <a:t>：</a:t>
            </a:r>
            <a:r>
              <a:rPr lang="zh-CN" altLang="en-US" sz="3200" b="1">
                <a:solidFill>
                  <a:schemeClr val="accent1"/>
                </a:solidFill>
                <a:latin typeface="微软雅黑" panose="020B0503020204020204" charset="-122"/>
                <a:ea typeface="微软雅黑" panose="020B0503020204020204" charset="-122"/>
                <a:cs typeface="微软雅黑" panose="020B0503020204020204" charset="-122"/>
                <a:sym typeface="+mn-ea"/>
              </a:rPr>
              <a:t>土地革命时期</a:t>
            </a:r>
            <a:endParaRPr lang="zh-CN" altLang="en-US" sz="3200"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buClrTx/>
            </a:pPr>
            <a:r>
              <a:rPr lang="en-US" altLang="zh-CN" sz="3200">
                <a:gradFill>
                  <a:gsLst>
                    <a:gs pos="0">
                      <a:srgbClr val="012D86"/>
                    </a:gs>
                    <a:gs pos="100000">
                      <a:srgbClr val="0E2557"/>
                    </a:gs>
                  </a:gsLst>
                  <a:lin scaled="0"/>
                </a:gradFill>
                <a:latin typeface="微软雅黑" panose="020B0503020204020204" charset="-122"/>
                <a:ea typeface="微软雅黑" panose="020B0503020204020204" charset="-122"/>
                <a:sym typeface="+mn-ea"/>
              </a:rPr>
              <a:t>       </a:t>
            </a:r>
            <a:r>
              <a:rPr lang="zh-CN" altLang="en-US" sz="3200">
                <a:gradFill>
                  <a:gsLst>
                    <a:gs pos="0">
                      <a:srgbClr val="012D86"/>
                    </a:gs>
                    <a:gs pos="100000">
                      <a:srgbClr val="0E2557"/>
                    </a:gs>
                  </a:gsLst>
                  <a:lin scaled="0"/>
                </a:gradFill>
                <a:latin typeface="微软雅黑" panose="020B0503020204020204" charset="-122"/>
                <a:ea typeface="微软雅黑" panose="020B0503020204020204" charset="-122"/>
                <a:sym typeface="+mn-ea"/>
              </a:rPr>
              <a:t>第三时期</a:t>
            </a:r>
            <a:r>
              <a:rPr lang="zh-CN" altLang="en-US" sz="3200">
                <a:solidFill>
                  <a:schemeClr val="accent1"/>
                </a:solidFill>
                <a:latin typeface="微软雅黑" panose="020B0503020204020204" charset="-122"/>
                <a:ea typeface="微软雅黑" panose="020B0503020204020204" charset="-122"/>
                <a:sym typeface="+mn-ea"/>
              </a:rPr>
              <a:t>：</a:t>
            </a:r>
            <a:r>
              <a:rPr lang="zh-CN" altLang="en-US" sz="3200" b="1">
                <a:solidFill>
                  <a:schemeClr val="accent1"/>
                </a:solidFill>
                <a:latin typeface="微软雅黑" panose="020B0503020204020204" charset="-122"/>
                <a:ea typeface="微软雅黑" panose="020B0503020204020204" charset="-122"/>
                <a:cs typeface="微软雅黑" panose="020B0503020204020204" charset="-122"/>
                <a:sym typeface="+mn-ea"/>
              </a:rPr>
              <a:t>抗日战争时期</a:t>
            </a:r>
            <a:endParaRPr lang="zh-CN" altLang="en-US" sz="3200"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buClrTx/>
            </a:pPr>
            <a:r>
              <a:rPr lang="en-US" altLang="zh-CN" sz="3200">
                <a:gradFill>
                  <a:gsLst>
                    <a:gs pos="0">
                      <a:srgbClr val="012D86"/>
                    </a:gs>
                    <a:gs pos="100000">
                      <a:srgbClr val="0E2557"/>
                    </a:gs>
                  </a:gsLst>
                  <a:lin scaled="0"/>
                </a:gradFill>
                <a:latin typeface="微软雅黑" panose="020B0503020204020204" charset="-122"/>
                <a:ea typeface="微软雅黑" panose="020B0503020204020204" charset="-122"/>
                <a:sym typeface="+mn-ea"/>
              </a:rPr>
              <a:t>       </a:t>
            </a:r>
            <a:r>
              <a:rPr lang="zh-CN" altLang="en-US" sz="3200">
                <a:gradFill>
                  <a:gsLst>
                    <a:gs pos="0">
                      <a:srgbClr val="012D86"/>
                    </a:gs>
                    <a:gs pos="100000">
                      <a:srgbClr val="0E2557"/>
                    </a:gs>
                  </a:gsLst>
                  <a:lin scaled="0"/>
                </a:gradFill>
                <a:latin typeface="微软雅黑" panose="020B0503020204020204" charset="-122"/>
                <a:ea typeface="微软雅黑" panose="020B0503020204020204" charset="-122"/>
                <a:sym typeface="+mn-ea"/>
              </a:rPr>
              <a:t>第四时期</a:t>
            </a:r>
            <a:r>
              <a:rPr lang="zh-CN" altLang="en-US" sz="3200">
                <a:solidFill>
                  <a:schemeClr val="accent1"/>
                </a:solidFill>
                <a:latin typeface="微软雅黑" panose="020B0503020204020204" charset="-122"/>
                <a:ea typeface="微软雅黑" panose="020B0503020204020204" charset="-122"/>
                <a:sym typeface="+mn-ea"/>
              </a:rPr>
              <a:t>：</a:t>
            </a:r>
            <a:r>
              <a:rPr lang="zh-CN" altLang="en-US" sz="3200" b="1">
                <a:solidFill>
                  <a:schemeClr val="accent1"/>
                </a:solidFill>
                <a:latin typeface="微软雅黑" panose="020B0503020204020204" charset="-122"/>
                <a:ea typeface="微软雅黑" panose="020B0503020204020204" charset="-122"/>
                <a:cs typeface="微软雅黑" panose="020B0503020204020204" charset="-122"/>
                <a:sym typeface="+mn-ea"/>
              </a:rPr>
              <a:t>解放战争时期</a:t>
            </a:r>
            <a:endParaRPr lang="zh-CN" altLang="en-US" sz="3200"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buClrTx/>
            </a:pPr>
            <a:endParaRPr lang="en-US" altLang="zh-CN" sz="3200" kern="0" dirty="0">
              <a:solidFill>
                <a:srgbClr val="002060"/>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9853295" y="4600575"/>
            <a:ext cx="2007870" cy="2333625"/>
          </a:xfrm>
          <a:prstGeom prst="rect">
            <a:avLst/>
          </a:prstGeom>
        </p:spPr>
      </p:pic>
      <p:pic>
        <p:nvPicPr>
          <p:cNvPr id="56323" name="图片 1"/>
          <p:cNvPicPr>
            <a:picLocks noChangeAspect="1"/>
          </p:cNvPicPr>
          <p:nvPr>
            <p:custDataLst>
              <p:tags r:id="rId4"/>
            </p:custDataLst>
          </p:nvPr>
        </p:nvPicPr>
        <p:blipFill>
          <a:blip r:embed="rId5"/>
          <a:stretch>
            <a:fillRect/>
          </a:stretch>
        </p:blipFill>
        <p:spPr>
          <a:xfrm>
            <a:off x="8522335" y="2410460"/>
            <a:ext cx="3577590" cy="23336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p:sp>
        <p:nvSpPr>
          <p:cNvPr id="7" name="Aitds2"/>
          <p:cNvSpPr/>
          <p:nvPr/>
        </p:nvSpPr>
        <p:spPr>
          <a:xfrm>
            <a:off x="1971675" y="316230"/>
            <a:ext cx="8380095" cy="460375"/>
          </a:xfrm>
          <a:prstGeom prst="rect">
            <a:avLst/>
          </a:prstGeom>
        </p:spPr>
        <p:txBody>
          <a:bodyPr wrap="square">
            <a:spAutoFit/>
          </a:bodyPr>
          <a:p>
            <a:r>
              <a:rPr lang="zh-CN" altLang="en-US" sz="2400">
                <a:solidFill>
                  <a:srgbClr val="C00000"/>
                </a:solidFill>
                <a:latin typeface="微软雅黑" panose="020B0503020204020204" charset="-122"/>
                <a:ea typeface="微软雅黑" panose="020B0503020204020204" charset="-122"/>
                <a:sym typeface="+mn-ea"/>
              </a:rPr>
              <a:t>（二）长期成效：指引中国革命、建设和改革取得辉煌成就</a:t>
            </a:r>
            <a:endParaRPr lang="zh-CN" altLang="en-US" sz="2400" dirty="0">
              <a:solidFill>
                <a:srgbClr val="C00000"/>
              </a:solidFill>
              <a:effectLst/>
              <a:latin typeface="微软雅黑" panose="020B0503020204020204" charset="-122"/>
              <a:ea typeface="微软雅黑" panose="020B0503020204020204" charset="-122"/>
              <a:cs typeface="方正北魏楷书简体" panose="03000509000000000000" charset="-122"/>
              <a:sym typeface="+mn-ea"/>
            </a:endParaRPr>
          </a:p>
        </p:txBody>
      </p:sp>
      <p:sp>
        <p:nvSpPr>
          <p:cNvPr id="56321" name="Text Box 7"/>
          <p:cNvSpPr txBox="1"/>
          <p:nvPr/>
        </p:nvSpPr>
        <p:spPr>
          <a:xfrm>
            <a:off x="793750" y="719455"/>
            <a:ext cx="10463530" cy="386143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spAutoFit/>
          </a:bodyPr>
          <a:p>
            <a:pPr fontAlgn="auto">
              <a:lnSpc>
                <a:spcPts val="4900"/>
              </a:lnSpc>
            </a:pPr>
            <a:r>
              <a:rPr lang="en-US" altLang="zh-CN" sz="2400" kern="0" dirty="0">
                <a:solidFill>
                  <a:srgbClr val="002060"/>
                </a:solidFill>
                <a:latin typeface="微软雅黑" panose="020B0503020204020204" charset="-122"/>
                <a:ea typeface="微软雅黑" panose="020B0503020204020204" charset="-122"/>
                <a:cs typeface="微软雅黑" panose="020B0503020204020204" charset="-122"/>
              </a:rPr>
              <a:t>    </a:t>
            </a:r>
            <a:r>
              <a:rPr lang="en-US" altLang="zh-CN" sz="2800" kern="0" dirty="0">
                <a:solidFill>
                  <a:srgbClr val="002060"/>
                </a:solidFill>
                <a:latin typeface="微软雅黑" panose="020B0503020204020204" charset="-122"/>
                <a:ea typeface="微软雅黑" panose="020B0503020204020204" charset="-122"/>
                <a:cs typeface="微软雅黑" panose="020B0503020204020204" charset="-122"/>
              </a:rPr>
              <a:t> </a:t>
            </a:r>
            <a:r>
              <a:rPr lang="en-US" altLang="zh-CN" sz="2800" kern="0" dirty="0">
                <a:solidFill>
                  <a:srgbClr val="002060"/>
                </a:solidFill>
                <a:latin typeface="微软雅黑" panose="020B0503020204020204" charset="-122"/>
                <a:ea typeface="微软雅黑" panose="020B0503020204020204" charset="-122"/>
                <a:cs typeface="微软雅黑" panose="020B0503020204020204" charset="-122"/>
                <a:sym typeface="+mn-ea"/>
              </a:rPr>
              <a:t> 2</a:t>
            </a:r>
            <a:r>
              <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rPr>
              <a:t>.与中国</a:t>
            </a:r>
            <a:r>
              <a:rPr lang="zh-CN" altLang="en-US" sz="2800" kern="0" dirty="0">
                <a:solidFill>
                  <a:srgbClr val="C00000"/>
                </a:solidFill>
                <a:latin typeface="微软雅黑" panose="020B0503020204020204" charset="-122"/>
                <a:ea typeface="微软雅黑" panose="020B0503020204020204" charset="-122"/>
                <a:cs typeface="微软雅黑" panose="020B0503020204020204" charset="-122"/>
                <a:sym typeface="+mn-ea"/>
              </a:rPr>
              <a:t>建设</a:t>
            </a:r>
            <a:r>
              <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rPr>
              <a:t>实践相结合（二次结合），毛泽东思想进一步发展，指导中国建设取得成就，独立、完整的社会主义工业化体系得以建立。（</a:t>
            </a:r>
            <a:r>
              <a:rPr lang="zh-CN" altLang="en-US" sz="2800" b="1">
                <a:latin typeface="微软雅黑" panose="020B0503020204020204" charset="-122"/>
                <a:ea typeface="微软雅黑" panose="020B0503020204020204" charset="-122"/>
                <a:cs typeface="微软雅黑" panose="020B0503020204020204" charset="-122"/>
                <a:sym typeface="+mn-ea"/>
              </a:rPr>
              <a:t>比较落后的国家进行社会主义建设，何去何从？走了弯路，犯了错误，</a:t>
            </a:r>
            <a:r>
              <a:rPr lang="zh-CN" altLang="en-US" sz="2800">
                <a:solidFill>
                  <a:srgbClr val="C00000"/>
                </a:solidFill>
                <a:latin typeface="微软雅黑" panose="020B0503020204020204" charset="-122"/>
                <a:ea typeface="微软雅黑" panose="020B0503020204020204" charset="-122"/>
                <a:sym typeface="+mn-ea"/>
              </a:rPr>
              <a:t>但是，中国共产党从来没有停止过对马克思主义的坚定信仰和对中国国情的深刻认识</a:t>
            </a:r>
            <a:r>
              <a:rPr lang="zh-CN" sz="2800">
                <a:solidFill>
                  <a:srgbClr val="C00000"/>
                </a:solidFill>
                <a:latin typeface="微软雅黑" panose="020B0503020204020204" charset="-122"/>
                <a:ea typeface="微软雅黑" panose="020B0503020204020204" charset="-122"/>
                <a:sym typeface="+mn-ea"/>
              </a:rPr>
              <a:t>！拨乱反正。</a:t>
            </a:r>
            <a:r>
              <a:rPr lang="en-US" altLang="zh-CN" sz="2800">
                <a:solidFill>
                  <a:srgbClr val="C00000"/>
                </a:solidFill>
                <a:latin typeface="微软雅黑" panose="020B0503020204020204" charset="-122"/>
                <a:ea typeface="微软雅黑" panose="020B0503020204020204" charset="-122"/>
                <a:sym typeface="+mn-ea"/>
              </a:rPr>
              <a:t>   </a:t>
            </a:r>
            <a:endParaRPr lang="en-US" altLang="zh-CN" sz="2800">
              <a:solidFill>
                <a:srgbClr val="C00000"/>
              </a:solidFill>
              <a:latin typeface="微软雅黑" panose="020B0503020204020204" charset="-122"/>
              <a:ea typeface="微软雅黑" panose="020B0503020204020204" charset="-122"/>
              <a:sym typeface="+mn-ea"/>
            </a:endParaRPr>
          </a:p>
          <a:p>
            <a:pPr fontAlgn="auto">
              <a:lnSpc>
                <a:spcPts val="4900"/>
              </a:lnSpc>
            </a:pPr>
            <a:r>
              <a:rPr lang="en-US" altLang="zh-CN" sz="2800">
                <a:solidFill>
                  <a:srgbClr val="C00000"/>
                </a:solidFill>
                <a:latin typeface="微软雅黑" panose="020B0503020204020204" charset="-122"/>
                <a:ea typeface="微软雅黑" panose="020B0503020204020204" charset="-122"/>
                <a:sym typeface="+mn-ea"/>
              </a:rPr>
              <a:t>    </a:t>
            </a:r>
            <a:endParaRPr lang="zh-CN" altLang="en-US" sz="2800" kern="0" dirty="0">
              <a:solidFill>
                <a:srgbClr val="00206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u=2547926699,3791848229&amp;fm=26&amp;gp=0_看图王"/>
          <p:cNvPicPr>
            <a:picLocks noChangeAspect="1"/>
          </p:cNvPicPr>
          <p:nvPr/>
        </p:nvPicPr>
        <p:blipFill>
          <a:blip r:embed="rId2"/>
          <a:stretch>
            <a:fillRect/>
          </a:stretch>
        </p:blipFill>
        <p:spPr>
          <a:xfrm>
            <a:off x="1072515" y="4201795"/>
            <a:ext cx="2961640" cy="2308225"/>
          </a:xfrm>
          <a:prstGeom prst="rect">
            <a:avLst/>
          </a:prstGeom>
        </p:spPr>
      </p:pic>
      <p:pic>
        <p:nvPicPr>
          <p:cNvPr id="142339" name="图片 2"/>
          <p:cNvPicPr>
            <a:picLocks noChangeAspect="1"/>
          </p:cNvPicPr>
          <p:nvPr/>
        </p:nvPicPr>
        <p:blipFill>
          <a:blip r:embed="rId3"/>
          <a:stretch>
            <a:fillRect/>
          </a:stretch>
        </p:blipFill>
        <p:spPr>
          <a:xfrm>
            <a:off x="8289290" y="3916680"/>
            <a:ext cx="3268345" cy="2710180"/>
          </a:xfrm>
          <a:prstGeom prst="rect">
            <a:avLst/>
          </a:prstGeom>
          <a:noFill/>
          <a:ln w="9525">
            <a:noFill/>
          </a:ln>
        </p:spPr>
      </p:pic>
      <p:pic>
        <p:nvPicPr>
          <p:cNvPr id="5" name="图片 4" descr="【图片21】：在重工业优先发展的条件下工业和农业同时并举"/>
          <p:cNvPicPr>
            <a:picLocks noChangeAspect="1"/>
          </p:cNvPicPr>
          <p:nvPr/>
        </p:nvPicPr>
        <p:blipFill>
          <a:blip r:embed="rId4" cstate="print"/>
          <a:stretch>
            <a:fillRect/>
          </a:stretch>
        </p:blipFill>
        <p:spPr>
          <a:xfrm>
            <a:off x="4754245" y="4084955"/>
            <a:ext cx="3118485" cy="2541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xml><?xml version="1.0" encoding="utf-8"?>
<p:tagLst xmlns:p="http://schemas.openxmlformats.org/presentationml/2006/main">
  <p:tag name="KSO_WM_UNIT_PLACING_PICTURE_USER_VIEWPORT" val="{&quot;height&quot;:2961.6488188976377,&quot;width&quot;:1920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PLACING_PICTURE_USER_VIEWPORT" val="{&quot;height&quot;:8151.107086614174,&quot;width&quot;:8035.896062992126}"/>
</p:tagLst>
</file>

<file path=ppt/tags/tag21.xml><?xml version="1.0" encoding="utf-8"?>
<p:tagLst xmlns:p="http://schemas.openxmlformats.org/presentationml/2006/main">
  <p:tag name="PA" val="v5.2.5"/>
</p:tagLst>
</file>

<file path=ppt/tags/tag22.xml><?xml version="1.0" encoding="utf-8"?>
<p:tagLst xmlns:p="http://schemas.openxmlformats.org/presentationml/2006/main">
  <p:tag name="KSO_WM_UNIT_PLACING_PICTURE_USER_VIEWPORT" val="{&quot;height&quot;:3446,&quot;width&quot;:5453}"/>
</p:tagLst>
</file>

<file path=ppt/tags/tag23.xml><?xml version="1.0" encoding="utf-8"?>
<p:tagLst xmlns:p="http://schemas.openxmlformats.org/presentationml/2006/main">
  <p:tag name="KSO_WM_UNIT_PLACING_PICTURE_USER_VIEWPORT" val="{&quot;height&quot;:4249,&quot;width&quot;:6557}"/>
</p:tagLst>
</file>

<file path=ppt/tags/tag24.xml><?xml version="1.0" encoding="utf-8"?>
<p:tagLst xmlns:p="http://schemas.openxmlformats.org/presentationml/2006/main">
  <p:tag name="KSO_WM_UNIT_PLACING_PICTURE_USER_VIEWPORT" val="{&quot;height&quot;:5583,&quot;width&quot;:4920}"/>
</p:tagLst>
</file>

<file path=ppt/tags/tag25.xml><?xml version="1.0" encoding="utf-8"?>
<p:tagLst xmlns:p="http://schemas.openxmlformats.org/presentationml/2006/main">
  <p:tag name="PA" val="v5.2.5"/>
</p:tagLst>
</file>

<file path=ppt/tags/tag26.xml><?xml version="1.0" encoding="utf-8"?>
<p:tagLst xmlns:p="http://schemas.openxmlformats.org/presentationml/2006/main">
  <p:tag name="KSO_WM_UNIT_PLACING_PICTURE_USER_VIEWPORT" val="{&quot;height&quot;:5835,&quot;width&quot;:4020}"/>
</p:tagLst>
</file>

<file path=ppt/tags/tag27.xml><?xml version="1.0" encoding="utf-8"?>
<p:tagLst xmlns:p="http://schemas.openxmlformats.org/presentationml/2006/main">
  <p:tag name="KSO_WM_UNIT_PLACING_PICTURE_USER_VIEWPORT" val="{&quot;height&quot;:3675,&quot;width&quot;:7414}"/>
</p:tagLst>
</file>

<file path=ppt/tags/tag28.xml><?xml version="1.0" encoding="utf-8"?>
<p:tagLst xmlns:p="http://schemas.openxmlformats.org/presentationml/2006/main">
  <p:tag name="COMMONDATA" val="eyJoZGlkIjoiNjQ1Y2ZiNTFjMDZjZGFkZTNmMDIzNmZmY2YwYmJkZWEifQ=="/>
  <p:tag name="KSO_WPP_MARK_KEY" val="786724ed-4108-4d25-b606-d9202367953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涂豆思">
  <a:themeElements>
    <a:clrScheme name="涂豆思">
      <a:dk1>
        <a:sysClr val="windowText" lastClr="000000"/>
      </a:dk1>
      <a:lt1>
        <a:sysClr val="window" lastClr="FFFFFF"/>
      </a:lt1>
      <a:dk2>
        <a:srgbClr val="44546A"/>
      </a:dk2>
      <a:lt2>
        <a:srgbClr val="E7E6E6"/>
      </a:lt2>
      <a:accent1>
        <a:srgbClr val="C00000"/>
      </a:accent1>
      <a:accent2>
        <a:srgbClr val="FFEDC2"/>
      </a:accent2>
      <a:accent3>
        <a:srgbClr val="A5A5A5"/>
      </a:accent3>
      <a:accent4>
        <a:srgbClr val="C00000"/>
      </a:accent4>
      <a:accent5>
        <a:srgbClr val="7F7F7F"/>
      </a:accent5>
      <a:accent6>
        <a:srgbClr val="FFEDC2"/>
      </a:accent6>
      <a:hlink>
        <a:srgbClr val="C00000"/>
      </a:hlink>
      <a:folHlink>
        <a:srgbClr val="C00000"/>
      </a:folHlink>
    </a:clrScheme>
    <a:fontScheme name="涂豆思">
      <a:majorFont>
        <a:latin typeface="阿里巴巴普惠体"/>
        <a:ea typeface="阿里巴巴普惠体"/>
        <a:cs typeface=""/>
      </a:majorFont>
      <a:minorFont>
        <a:latin typeface="阿里巴巴普惠体 Light"/>
        <a:ea typeface="阿里巴巴普惠体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1667</Words>
  <Application>WPS 演示</Application>
  <PresentationFormat>宽屏</PresentationFormat>
  <Paragraphs>112</Paragraphs>
  <Slides>14</Slides>
  <Notes>26</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14</vt:i4>
      </vt:variant>
    </vt:vector>
  </HeadingPairs>
  <TitlesOfParts>
    <vt:vector size="38" baseType="lpstr">
      <vt:lpstr>Arial</vt:lpstr>
      <vt:lpstr>宋体</vt:lpstr>
      <vt:lpstr>Wingdings</vt:lpstr>
      <vt:lpstr>微软雅黑</vt:lpstr>
      <vt:lpstr>Wingdings</vt:lpstr>
      <vt:lpstr>方正北魏楷书简体</vt:lpstr>
      <vt:lpstr>方正小标宋简体</vt:lpstr>
      <vt:lpstr>Source Han Sans Old Style</vt:lpstr>
      <vt:lpstr>隶书</vt:lpstr>
      <vt:lpstr>黑体</vt:lpstr>
      <vt:lpstr>阿里巴巴普惠体</vt:lpstr>
      <vt:lpstr>Verdana</vt:lpstr>
      <vt:lpstr>Times New Roman</vt:lpstr>
      <vt:lpstr>楷体_GB2312</vt:lpstr>
      <vt:lpstr>新宋体</vt:lpstr>
      <vt:lpstr>方正北魏楷书_GBK</vt:lpstr>
      <vt:lpstr>Calibri</vt:lpstr>
      <vt:lpstr>MS PGothic</vt:lpstr>
      <vt:lpstr>华文中宋</vt:lpstr>
      <vt:lpstr>阿里巴巴普惠体 Light</vt:lpstr>
      <vt:lpstr>Segoe Print</vt:lpstr>
      <vt:lpstr>等线</vt:lpstr>
      <vt:lpstr>Arial Unicode MS</vt:lpstr>
      <vt:lpstr>涂豆思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涂豆思</dc:creator>
  <cp:lastModifiedBy>热雪</cp:lastModifiedBy>
  <cp:revision>225</cp:revision>
  <dcterms:created xsi:type="dcterms:W3CDTF">2022-08-08T09:24:00Z</dcterms:created>
  <dcterms:modified xsi:type="dcterms:W3CDTF">2022-11-15T04:59:06Z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BD7C04073056428FA4FD767C7FBBC5A8</vt:lpwstr>
  </property>
  <property fmtid="{D5CDD505-2E9C-101B-9397-08002B2CF9AE}" pid="3" name="KSOProductBuildVer">
    <vt:lpwstr>2052-11.1.0.12763</vt:lpwstr>
  </property>
</Properties>
</file>