
<file path=[Content_Types].xml><?xml version="1.0" encoding="utf-8"?>
<Types xmlns="http://schemas.openxmlformats.org/package/2006/content-types">
  <Default Extension="xml" ContentType="application/xml"/>
  <Default Extension="png" ContentType="image/png"/>
  <Default Extension="jpeg" ContentType="image/jpeg"/>
  <Default Extension="JPG" ContentType="image/.jpg"/>
  <Default Extension="rels" ContentType="application/vnd.openxmlformats-package.relationships+xml"/>
  <Override PartName="/customXml/itemProps6.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5"/>
  </p:notesMasterIdLst>
  <p:sldIdLst>
    <p:sldId id="311" r:id="rId4"/>
    <p:sldId id="308" r:id="rId6"/>
    <p:sldId id="268" r:id="rId7"/>
    <p:sldId id="337" r:id="rId8"/>
    <p:sldId id="338" r:id="rId9"/>
    <p:sldId id="257" r:id="rId10"/>
    <p:sldId id="270" r:id="rId11"/>
    <p:sldId id="341" r:id="rId12"/>
    <p:sldId id="355" r:id="rId13"/>
    <p:sldId id="343" r:id="rId14"/>
    <p:sldId id="344" r:id="rId15"/>
    <p:sldId id="345" r:id="rId16"/>
    <p:sldId id="273" r:id="rId17"/>
    <p:sldId id="346" r:id="rId18"/>
    <p:sldId id="347" r:id="rId19"/>
    <p:sldId id="348" r:id="rId20"/>
    <p:sldId id="350" r:id="rId21"/>
    <p:sldId id="352" r:id="rId22"/>
    <p:sldId id="353" r:id="rId23"/>
    <p:sldId id="356" r:id="rId24"/>
    <p:sldId id="359" r:id="rId25"/>
    <p:sldId id="360" r:id="rId26"/>
    <p:sldId id="274" r:id="rId27"/>
    <p:sldId id="361" r:id="rId28"/>
    <p:sldId id="362" r:id="rId29"/>
    <p:sldId id="363" r:id="rId30"/>
  </p:sldIdLst>
  <p:sldSz cx="9144000" cy="6858000" type="screen4x3"/>
  <p:notesSz cx="6858000" cy="9144000"/>
  <p:custDataLst>
    <p:tags r:id="rId37"/>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59" d="100"/>
          <a:sy n="59" d="100"/>
        </p:scale>
        <p:origin x="1500" y="28"/>
      </p:cViewPr>
      <p:guideLst>
        <p:guide orient="horz" pos="2102"/>
        <p:guide pos="2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7" Type="http://schemas.openxmlformats.org/officeDocument/2006/relationships/tags" Target="tags/tag7.xml"/><Relationship Id="rId36" Type="http://schemas.openxmlformats.org/officeDocument/2006/relationships/customXml" Target="../customXml/item1.xml"/><Relationship Id="rId35" Type="http://schemas.openxmlformats.org/officeDocument/2006/relationships/customXmlProps" Target="../customXml/itemProps6.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7172"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7173" name="备注占位符 4"/>
          <p:cNvSpPr>
            <a:spLocks noGrp="1"/>
          </p:cNvSpPr>
          <p:nvPr>
            <p:ph type="body" sz="quarter"/>
          </p:nvPr>
        </p:nvSpPr>
        <p:spPr>
          <a:xfrm>
            <a:off x="685800" y="4400550"/>
            <a:ext cx="5486400" cy="3600450"/>
          </a:xfrm>
          <a:prstGeom prst="rect">
            <a:avLst/>
          </a:prstGeom>
          <a:noFill/>
          <a:ln w="9525">
            <a:noFill/>
          </a:ln>
        </p:spPr>
        <p:txBody>
          <a:bodyPr vert="horz" lIns="91440" tIns="45720" rIns="91440" bIns="45720" anchor="t" anchorCtr="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a:ln>
            <a:solidFill>
              <a:srgbClr val="000000">
                <a:alpha val="100000"/>
              </a:srgbClr>
            </a:solidFill>
            <a:miter lim="800000"/>
          </a:ln>
        </p:spPr>
      </p:sp>
      <p:sp>
        <p:nvSpPr>
          <p:cNvPr id="10243" name="备注占位符 2"/>
          <p:cNvSpPr>
            <a:spLocks noGrp="1"/>
          </p:cNvSpPr>
          <p:nvPr>
            <p:ph type="body" idx="1"/>
          </p:nvPr>
        </p:nvSpPr>
        <p:spPr>
          <a:noFill/>
          <a:ln>
            <a:noFill/>
          </a:ln>
        </p:spPr>
        <p:txBody>
          <a:bodyPr wrap="square" lIns="91440" tIns="45720" rIns="91440" bIns="45720" anchor="t" anchorCtr="0"/>
          <a:lstStyle/>
          <a:p>
            <a:pPr lvl="0" eaLnBrk="1" hangingPunct="1">
              <a:spcBef>
                <a:spcPct val="0"/>
              </a:spcBef>
            </a:pPr>
            <a:endParaRPr lang="zh-CN" altLang="en-US" dirty="0"/>
          </a:p>
        </p:txBody>
      </p:sp>
      <p:sp>
        <p:nvSpPr>
          <p:cNvPr id="10244" name="灯片编号占位符 3"/>
          <p:cNvSpPr txBox="1">
            <a:spLocks noGrp="1"/>
          </p:cNvSpPr>
          <p:nvPr>
            <p:ph type="sldNum" sz="quarter"/>
          </p:nvPr>
        </p:nvSpPr>
        <p:spPr>
          <a:xfrm>
            <a:off x="3884613" y="8685213"/>
            <a:ext cx="2971800" cy="458787"/>
          </a:xfrm>
          <a:prstGeom prst="rect">
            <a:avLst/>
          </a:prstGeom>
          <a:noFill/>
          <a:ln w="9525">
            <a:noFill/>
          </a:ln>
        </p:spPr>
        <p:txBody>
          <a:bodyPr anchor="b" anchorCtr="0"/>
          <a:lstStyle/>
          <a:p>
            <a:pPr lvl="0" algn="r" eaLnBrk="1" hangingPunct="1"/>
            <a:fld id="{9A0DB2DC-4C9A-4742-B13C-FB6460FD3503}" type="slidenum">
              <a:rPr lang="zh-CN" altLang="en-US" sz="1200" dirty="0">
                <a:latin typeface="等线" panose="02010600030101010101" pitchFamily="2" charset="-122"/>
                <a:ea typeface="等线" panose="02010600030101010101" pitchFamily="2" charset="-122"/>
              </a:rPr>
            </a:fld>
            <a:endParaRPr lang="zh-CN" altLang="en-US" sz="1200" dirty="0">
              <a:latin typeface="等线" panose="02010600030101010101" pitchFamily="2" charset="-122"/>
              <a:ea typeface="等线"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p:cNvSpPr>
          <p:nvPr>
            <p:ph type="sldImg"/>
          </p:nvPr>
        </p:nvSpPr>
        <p:spPr/>
      </p:sp>
      <p:sp>
        <p:nvSpPr>
          <p:cNvPr id="11266" name="文本占位符 2"/>
          <p:cNvSpPr>
            <a:spLocks noGrp="1"/>
          </p:cNvSpPr>
          <p:nvPr>
            <p:ph type="body"/>
          </p:nvPr>
        </p:nvSpPr>
        <p:spPr/>
        <p:txBody>
          <a:bodyPr lIns="91440" tIns="45720" rIns="91440" bIns="45720" anchor="t" anchorCtr="0"/>
          <a:lstStyle/>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p:cNvSpPr>
          <p:nvPr>
            <p:ph type="sldImg"/>
          </p:nvPr>
        </p:nvSpPr>
        <p:spPr/>
      </p:sp>
      <p:sp>
        <p:nvSpPr>
          <p:cNvPr id="11266" name="文本占位符 2"/>
          <p:cNvSpPr>
            <a:spLocks noGrp="1"/>
          </p:cNvSpPr>
          <p:nvPr>
            <p:ph type="body"/>
          </p:nvPr>
        </p:nvSpPr>
        <p:spPr/>
        <p:txBody>
          <a:bodyPr lIns="91440" tIns="45720" rIns="91440" bIns="45720" anchor="t" anchorCtr="0"/>
          <a:lstStyle/>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9_自定义版式">
    <p:bg>
      <p:bgPr>
        <a:solidFill>
          <a:schemeClr val="bg1"/>
        </a:solidFill>
        <a:effectLst/>
      </p:bgPr>
    </p:bg>
    <p:spTree>
      <p:nvGrpSpPr>
        <p:cNvPr id="1" name=""/>
        <p:cNvGrpSpPr/>
        <p:nvPr/>
      </p:nvGrpSpPr>
      <p:grpSpPr>
        <a:xfrm>
          <a:off x="0" y="0"/>
          <a:ext cx="0" cy="0"/>
          <a:chOff x="0" y="0"/>
          <a:chExt cx="0" cy="0"/>
        </a:xfrm>
      </p:grpSpPr>
      <p:pic>
        <p:nvPicPr>
          <p:cNvPr id="4" name="图片 3" descr="卡通人物&#10;&#10;低可信度描述已自动生成"/>
          <p:cNvPicPr>
            <a:picLocks noChangeAspect="1"/>
          </p:cNvPicPr>
          <p:nvPr userDrawn="1"/>
        </p:nvPicPr>
        <p:blipFill>
          <a:blip r:embed="rId2"/>
          <a:stretch>
            <a:fillRect/>
          </a:stretch>
        </p:blipFill>
        <p:spPr>
          <a:xfrm>
            <a:off x="327025" y="315913"/>
            <a:ext cx="319088" cy="379412"/>
          </a:xfrm>
          <a:prstGeom prst="rect">
            <a:avLst/>
          </a:prstGeom>
          <a:noFill/>
          <a:ln w="9525">
            <a:noFill/>
          </a:ln>
        </p:spPr>
      </p:pic>
      <p:sp>
        <p:nvSpPr>
          <p:cNvPr id="5" name="Rectangle 11"/>
          <p:cNvSpPr>
            <a:spLocks noChangeArrowheads="1"/>
          </p:cNvSpPr>
          <p:nvPr/>
        </p:nvSpPr>
        <p:spPr bwMode="auto">
          <a:xfrm>
            <a:off x="0" y="6708775"/>
            <a:ext cx="9144000" cy="149225"/>
          </a:xfrm>
          <a:prstGeom prst="roundRect">
            <a:avLst>
              <a:gd name="adj" fmla="val 0"/>
            </a:avLst>
          </a:prstGeom>
          <a:gradFill>
            <a:gsLst>
              <a:gs pos="0">
                <a:srgbClr val="C30F0F">
                  <a:lumMod val="90000"/>
                  <a:lumOff val="10000"/>
                </a:srgbClr>
              </a:gs>
              <a:gs pos="45000">
                <a:srgbClr val="C30F0F"/>
              </a:gs>
            </a:gsLst>
            <a:lin ang="0" scaled="0"/>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90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100" b="0" i="0" u="none" strike="noStrike" kern="1200" cap="none" spc="0" normalizeH="0" baseline="0" noProof="0" dirty="0">
              <a:ln w="19050">
                <a:noFill/>
              </a:ln>
              <a:gradFill>
                <a:gsLst>
                  <a:gs pos="100000">
                    <a:srgbClr val="E9BE61"/>
                  </a:gs>
                  <a:gs pos="49000">
                    <a:srgbClr val="FEEFAC"/>
                  </a:gs>
                </a:gsLst>
                <a:lin ang="5400000" scaled="0"/>
              </a:gradFill>
              <a:effectLst/>
              <a:uLnTx/>
              <a:uFillTx/>
              <a:latin typeface="思源宋体 CN Heavy" pitchFamily="18" charset="-122"/>
              <a:ea typeface="思源宋体 CN Heavy" pitchFamily="18" charset="-122"/>
              <a:cs typeface="+mn-cs"/>
              <a:sym typeface="+mn-lt"/>
            </a:endParaRPr>
          </a:p>
        </p:txBody>
      </p:sp>
      <p:sp>
        <p:nvSpPr>
          <p:cNvPr id="2" name="椭圆 1"/>
          <p:cNvSpPr/>
          <p:nvPr/>
        </p:nvSpPr>
        <p:spPr bwMode="auto">
          <a:xfrm>
            <a:off x="227013" y="158750"/>
            <a:ext cx="520700" cy="693738"/>
          </a:xfrm>
          <a:prstGeom prst="ellipse">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w="19050">
                <a:noFill/>
              </a:ln>
              <a:gradFill>
                <a:gsLst>
                  <a:gs pos="100000">
                    <a:srgbClr val="E9BE61"/>
                  </a:gs>
                  <a:gs pos="49000">
                    <a:srgbClr val="FEEFAC"/>
                  </a:gs>
                </a:gsLst>
                <a:lin ang="5400000" scaled="0"/>
              </a:gradFill>
              <a:effectLst/>
              <a:uLnTx/>
              <a:uFillTx/>
              <a:latin typeface="思源宋体 CN Heavy" pitchFamily="18" charset="-122"/>
              <a:ea typeface="思源宋体 CN Heavy" pitchFamily="18" charset="-122"/>
              <a:cs typeface="+mn-cs"/>
            </a:endParaRPr>
          </a:p>
        </p:txBody>
      </p:sp>
      <p:cxnSp>
        <p:nvCxnSpPr>
          <p:cNvPr id="3" name="直接连接符 2"/>
          <p:cNvCxnSpPr/>
          <p:nvPr/>
        </p:nvCxnSpPr>
        <p:spPr>
          <a:xfrm>
            <a:off x="533400" y="852488"/>
            <a:ext cx="86106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日期占位符 5"/>
          <p:cNvSpPr>
            <a:spLocks noGrp="1"/>
          </p:cNvSpPr>
          <p:nvPr>
            <p:ph type="dt" sz="half" idx="10"/>
          </p:nvPr>
        </p:nvSpPr>
        <p:spPr>
          <a:xfrm>
            <a:off x="457200" y="6245225"/>
            <a:ext cx="2133600" cy="476250"/>
          </a:xfrm>
          <a:prstGeom prst="rect">
            <a:avLst/>
          </a:prstGeom>
          <a:noFill/>
          <a:ln w="9525">
            <a:noFill/>
          </a:ln>
        </p:spPr>
        <p:txBody>
          <a:bodyPr/>
          <a:lstStyle/>
          <a:p>
            <a:pPr lvl="0" fontAlgn="base"/>
            <a:endParaRPr lang="zh-CN" altLang="en-US" strike="noStrike" noProof="1">
              <a:latin typeface="Arial" panose="020B0604020202020204" pitchFamily="34" charset="0"/>
            </a:endParaRPr>
          </a:p>
        </p:txBody>
      </p:sp>
      <p:sp>
        <p:nvSpPr>
          <p:cNvPr id="7" name="页脚占位符 6"/>
          <p:cNvSpPr>
            <a:spLocks noGrp="1"/>
          </p:cNvSpPr>
          <p:nvPr>
            <p:ph type="ftr" sz="quarter" idx="11"/>
          </p:nvPr>
        </p:nvSpPr>
        <p:spPr>
          <a:xfrm>
            <a:off x="3124200" y="6245225"/>
            <a:ext cx="2895600" cy="476250"/>
          </a:xfrm>
          <a:prstGeom prst="rect">
            <a:avLst/>
          </a:prstGeom>
          <a:noFill/>
          <a:ln w="9525">
            <a:noFill/>
          </a:ln>
        </p:spPr>
        <p:txBody>
          <a:bodyPr/>
          <a:lstStyle/>
          <a:p>
            <a:pPr lvl="0" fontAlgn="base"/>
            <a:endParaRPr lang="zh-CN" altLang="en-US" strike="noStrike" noProof="1">
              <a:latin typeface="Arial" panose="020B0604020202020204" pitchFamily="34" charset="0"/>
            </a:endParaRPr>
          </a:p>
        </p:txBody>
      </p:sp>
      <p:sp>
        <p:nvSpPr>
          <p:cNvPr id="8" name="灯片编号占位符 7"/>
          <p:cNvSpPr>
            <a:spLocks noGrp="1"/>
          </p:cNvSpPr>
          <p:nvPr>
            <p:ph type="sldNum" sz="quarter" idx="12"/>
          </p:nvPr>
        </p:nvSpPr>
        <p:spPr>
          <a:xfrm>
            <a:off x="6553200" y="6245225"/>
            <a:ext cx="2133600" cy="476250"/>
          </a:xfrm>
          <a:prstGeom prst="rect">
            <a:avLst/>
          </a:prstGeom>
          <a:noFill/>
          <a:ln w="9525">
            <a:noFill/>
          </a:ln>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100000">
                                          <p:val>
                                            <p:strVal val="#ppt_x"/>
                                          </p:val>
                                        </p:tav>
                                      </p:tavLst>
                                    </p:anim>
                                    <p:anim calcmode="lin" valueType="num">
                                      <p:cBhvr>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2" grpId="0" bldLvl="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pic>
        <p:nvPicPr>
          <p:cNvPr id="3074" name="图片 1" descr="背景图案&#10;&#10;描述已自动生成"/>
          <p:cNvPicPr>
            <a:picLocks noChangeAspect="1"/>
          </p:cNvPicPr>
          <p:nvPr userDrawn="1"/>
        </p:nvPicPr>
        <p:blipFill>
          <a:blip r:embed="rId2"/>
          <a:stretch>
            <a:fillRect/>
          </a:stretch>
        </p:blipFill>
        <p:spPr>
          <a:xfrm>
            <a:off x="0" y="0"/>
            <a:ext cx="9144000" cy="6858000"/>
          </a:xfrm>
          <a:prstGeom prst="rect">
            <a:avLst/>
          </a:prstGeom>
          <a:noFill/>
          <a:ln w="9525">
            <a:noFill/>
          </a:ln>
        </p:spPr>
      </p:pic>
      <p:pic>
        <p:nvPicPr>
          <p:cNvPr id="3075" name="图片 2"/>
          <p:cNvPicPr>
            <a:picLocks noChangeAspect="1"/>
          </p:cNvPicPr>
          <p:nvPr userDrawn="1"/>
        </p:nvPicPr>
        <p:blipFill>
          <a:blip r:embed="rId3"/>
          <a:stretch>
            <a:fillRect/>
          </a:stretch>
        </p:blipFill>
        <p:spPr>
          <a:xfrm>
            <a:off x="-1684734" y="5022850"/>
            <a:ext cx="9242822" cy="2881313"/>
          </a:xfrm>
          <a:prstGeom prst="rect">
            <a:avLst/>
          </a:prstGeom>
          <a:noFill/>
          <a:ln w="9525">
            <a:noFill/>
          </a:ln>
        </p:spPr>
      </p:pic>
      <p:pic>
        <p:nvPicPr>
          <p:cNvPr id="3076" name="图片 3"/>
          <p:cNvPicPr>
            <a:picLocks noChangeAspect="1"/>
          </p:cNvPicPr>
          <p:nvPr userDrawn="1"/>
        </p:nvPicPr>
        <p:blipFill>
          <a:blip r:embed="rId4"/>
          <a:stretch>
            <a:fillRect/>
          </a:stretch>
        </p:blipFill>
        <p:spPr>
          <a:xfrm>
            <a:off x="0" y="5348288"/>
            <a:ext cx="9144000" cy="1465262"/>
          </a:xfrm>
          <a:prstGeom prst="rect">
            <a:avLst/>
          </a:prstGeom>
          <a:noFill/>
          <a:ln w="9525">
            <a:noFill/>
          </a:ln>
        </p:spPr>
      </p:pic>
    </p:spTree>
  </p:cSld>
  <p:clrMapOvr>
    <a:masterClrMapping/>
  </p:clrMapOvr>
  <p:transition spd="slow">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9_自定义版式">
    <p:bg>
      <p:bgPr>
        <a:solidFill>
          <a:schemeClr val="bg1"/>
        </a:solidFill>
        <a:effectLst/>
      </p:bgPr>
    </p:bg>
    <p:spTree>
      <p:nvGrpSpPr>
        <p:cNvPr id="1" name=""/>
        <p:cNvGrpSpPr/>
        <p:nvPr/>
      </p:nvGrpSpPr>
      <p:grpSpPr>
        <a:xfrm>
          <a:off x="0" y="0"/>
          <a:ext cx="0" cy="0"/>
          <a:chOff x="0" y="0"/>
          <a:chExt cx="0" cy="0"/>
        </a:xfrm>
      </p:grpSpPr>
      <p:pic>
        <p:nvPicPr>
          <p:cNvPr id="4" name="图片 3" descr="卡通人物&#10;&#10;低可信度描述已自动生成"/>
          <p:cNvPicPr>
            <a:picLocks noChangeAspect="1"/>
          </p:cNvPicPr>
          <p:nvPr userDrawn="1"/>
        </p:nvPicPr>
        <p:blipFill>
          <a:blip r:embed="rId2"/>
          <a:stretch>
            <a:fillRect/>
          </a:stretch>
        </p:blipFill>
        <p:spPr>
          <a:xfrm>
            <a:off x="327025" y="315913"/>
            <a:ext cx="319088" cy="379412"/>
          </a:xfrm>
          <a:prstGeom prst="rect">
            <a:avLst/>
          </a:prstGeom>
          <a:noFill/>
          <a:ln w="9525">
            <a:noFill/>
          </a:ln>
        </p:spPr>
      </p:pic>
      <p:sp>
        <p:nvSpPr>
          <p:cNvPr id="5" name="Rectangle 11"/>
          <p:cNvSpPr>
            <a:spLocks noChangeArrowheads="1"/>
          </p:cNvSpPr>
          <p:nvPr/>
        </p:nvSpPr>
        <p:spPr bwMode="auto">
          <a:xfrm>
            <a:off x="0" y="6708775"/>
            <a:ext cx="9144000" cy="149225"/>
          </a:xfrm>
          <a:prstGeom prst="roundRect">
            <a:avLst>
              <a:gd name="adj" fmla="val 0"/>
            </a:avLst>
          </a:prstGeom>
          <a:gradFill>
            <a:gsLst>
              <a:gs pos="0">
                <a:srgbClr val="C30F0F">
                  <a:lumMod val="90000"/>
                  <a:lumOff val="10000"/>
                </a:srgbClr>
              </a:gs>
              <a:gs pos="45000">
                <a:srgbClr val="C30F0F"/>
              </a:gs>
            </a:gsLst>
            <a:lin ang="0" scaled="0"/>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290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100" b="0" i="0" u="none" strike="noStrike" kern="1200" cap="none" spc="0" normalizeH="0" baseline="0" noProof="0" dirty="0">
              <a:ln w="19050">
                <a:noFill/>
              </a:ln>
              <a:gradFill>
                <a:gsLst>
                  <a:gs pos="100000">
                    <a:srgbClr val="E9BE61"/>
                  </a:gs>
                  <a:gs pos="49000">
                    <a:srgbClr val="FEEFAC"/>
                  </a:gs>
                </a:gsLst>
                <a:lin ang="5400000" scaled="0"/>
              </a:gradFill>
              <a:effectLst/>
              <a:uLnTx/>
              <a:uFillTx/>
              <a:latin typeface="思源宋体 CN Heavy" pitchFamily="18" charset="-122"/>
              <a:ea typeface="思源宋体 CN Heavy" pitchFamily="18" charset="-122"/>
              <a:cs typeface="+mn-cs"/>
              <a:sym typeface="+mn-lt"/>
            </a:endParaRPr>
          </a:p>
        </p:txBody>
      </p:sp>
      <p:sp>
        <p:nvSpPr>
          <p:cNvPr id="2" name="椭圆 1"/>
          <p:cNvSpPr/>
          <p:nvPr/>
        </p:nvSpPr>
        <p:spPr bwMode="auto">
          <a:xfrm>
            <a:off x="227013" y="158750"/>
            <a:ext cx="520700" cy="693738"/>
          </a:xfrm>
          <a:prstGeom prst="ellipse">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w="19050">
                <a:noFill/>
              </a:ln>
              <a:gradFill>
                <a:gsLst>
                  <a:gs pos="100000">
                    <a:srgbClr val="E9BE61"/>
                  </a:gs>
                  <a:gs pos="49000">
                    <a:srgbClr val="FEEFAC"/>
                  </a:gs>
                </a:gsLst>
                <a:lin ang="5400000" scaled="0"/>
              </a:gradFill>
              <a:effectLst/>
              <a:uLnTx/>
              <a:uFillTx/>
              <a:latin typeface="思源宋体 CN Heavy" pitchFamily="18" charset="-122"/>
              <a:ea typeface="思源宋体 CN Heavy" pitchFamily="18" charset="-122"/>
              <a:cs typeface="+mn-cs"/>
            </a:endParaRPr>
          </a:p>
        </p:txBody>
      </p:sp>
      <p:cxnSp>
        <p:nvCxnSpPr>
          <p:cNvPr id="3" name="直接连接符 2"/>
          <p:cNvCxnSpPr/>
          <p:nvPr/>
        </p:nvCxnSpPr>
        <p:spPr>
          <a:xfrm>
            <a:off x="533400" y="852488"/>
            <a:ext cx="86106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日期占位符 5"/>
          <p:cNvSpPr>
            <a:spLocks noGrp="1"/>
          </p:cNvSpPr>
          <p:nvPr>
            <p:ph type="dt" sz="half" idx="10"/>
          </p:nvPr>
        </p:nvSpPr>
        <p:spPr>
          <a:xfrm>
            <a:off x="457200" y="6245225"/>
            <a:ext cx="2133600" cy="476250"/>
          </a:xfrm>
          <a:prstGeom prst="rect">
            <a:avLst/>
          </a:prstGeom>
          <a:noFill/>
          <a:ln w="9525">
            <a:noFill/>
          </a:ln>
        </p:spPr>
        <p:txBody>
          <a:bodyPr/>
          <a:lstStyle/>
          <a:p>
            <a:pPr lvl="0" fontAlgn="base"/>
            <a:endParaRPr lang="zh-CN" altLang="en-US" strike="noStrike" noProof="1">
              <a:latin typeface="Arial" panose="020B0604020202020204" pitchFamily="34" charset="0"/>
            </a:endParaRPr>
          </a:p>
        </p:txBody>
      </p:sp>
      <p:sp>
        <p:nvSpPr>
          <p:cNvPr id="7" name="页脚占位符 6"/>
          <p:cNvSpPr>
            <a:spLocks noGrp="1"/>
          </p:cNvSpPr>
          <p:nvPr>
            <p:ph type="ftr" sz="quarter" idx="11"/>
          </p:nvPr>
        </p:nvSpPr>
        <p:spPr>
          <a:xfrm>
            <a:off x="3124200" y="6245225"/>
            <a:ext cx="2895600" cy="476250"/>
          </a:xfrm>
          <a:prstGeom prst="rect">
            <a:avLst/>
          </a:prstGeom>
          <a:noFill/>
          <a:ln w="9525">
            <a:noFill/>
          </a:ln>
        </p:spPr>
        <p:txBody>
          <a:bodyPr/>
          <a:lstStyle/>
          <a:p>
            <a:pPr lvl="0" fontAlgn="base"/>
            <a:endParaRPr lang="zh-CN" altLang="en-US" strike="noStrike" noProof="1">
              <a:latin typeface="Arial" panose="020B0604020202020204" pitchFamily="34" charset="0"/>
            </a:endParaRPr>
          </a:p>
        </p:txBody>
      </p:sp>
      <p:sp>
        <p:nvSpPr>
          <p:cNvPr id="8" name="灯片编号占位符 7"/>
          <p:cNvSpPr>
            <a:spLocks noGrp="1"/>
          </p:cNvSpPr>
          <p:nvPr>
            <p:ph type="sldNum" sz="quarter" idx="12"/>
          </p:nvPr>
        </p:nvSpPr>
        <p:spPr>
          <a:xfrm>
            <a:off x="6553200" y="6245225"/>
            <a:ext cx="2133600" cy="476250"/>
          </a:xfrm>
          <a:prstGeom prst="rect">
            <a:avLst/>
          </a:prstGeom>
          <a:noFill/>
          <a:ln w="9525">
            <a:noFill/>
          </a:ln>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100000">
                                          <p:val>
                                            <p:strVal val="#ppt_x"/>
                                          </p:val>
                                        </p:tav>
                                      </p:tavLst>
                                    </p:anim>
                                    <p:anim calcmode="lin" valueType="num">
                                      <p:cBhvr>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2" grpId="0" bldLvl="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3" Type="http://schemas.openxmlformats.org/officeDocument/2006/relationships/theme" Target="../theme/theme2.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a:t>单击此处编辑母版标题样式</a:t>
            </a:r>
            <a:endParaRPr lang="zh-CN" altLang="en-US"/>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nchorCtr="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p:random/>
  </p:transition>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标题 1025"/>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a:t>单击此处编辑母版标题样式</a:t>
            </a:r>
            <a:endParaRPr lang="zh-CN" altLang="en-US"/>
          </a:p>
        </p:txBody>
      </p:sp>
      <p:sp>
        <p:nvSpPr>
          <p:cNvPr id="3075" name="文本占位符 1026"/>
          <p:cNvSpPr>
            <a:spLocks noGrp="1"/>
          </p:cNvSpPr>
          <p:nvPr>
            <p:ph type="body"/>
          </p:nvPr>
        </p:nvSpPr>
        <p:spPr>
          <a:xfrm>
            <a:off x="457200" y="1600200"/>
            <a:ext cx="8229600" cy="4525963"/>
          </a:xfrm>
          <a:prstGeom prst="rect">
            <a:avLst/>
          </a:prstGeom>
          <a:noFill/>
          <a:ln w="9525">
            <a:noFill/>
          </a:ln>
        </p:spPr>
        <p:txBody>
          <a:bodyPr anchor="t" anchorCtr="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ransition spd="slow">
    <p:random/>
  </p:transition>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3.xml"/><Relationship Id="rId2" Type="http://schemas.openxmlformats.org/officeDocument/2006/relationships/image" Target="../media/image6.png"/><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3.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6.png"/><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image" Target="../media/image28.jpeg"/><Relationship Id="rId1" Type="http://schemas.openxmlformats.org/officeDocument/2006/relationships/tags" Target="../tags/tag4.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5.xml"/><Relationship Id="rId1"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image" Target="../media/image9.jpeg"/><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5.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图片 59"/>
          <p:cNvPicPr>
            <a:picLocks noChangeAspect="1"/>
          </p:cNvPicPr>
          <p:nvPr/>
        </p:nvPicPr>
        <p:blipFill>
          <a:blip r:embed="rId1"/>
          <a:stretch>
            <a:fillRect/>
          </a:stretch>
        </p:blipFill>
        <p:spPr>
          <a:xfrm>
            <a:off x="7884478" y="332820"/>
            <a:ext cx="919163" cy="706040"/>
          </a:xfrm>
          <a:prstGeom prst="rect">
            <a:avLst/>
          </a:prstGeom>
          <a:noFill/>
          <a:ln w="9525">
            <a:noFill/>
          </a:ln>
        </p:spPr>
      </p:pic>
      <p:sp>
        <p:nvSpPr>
          <p:cNvPr id="2" name="文本框 1"/>
          <p:cNvSpPr txBox="1"/>
          <p:nvPr/>
        </p:nvSpPr>
        <p:spPr>
          <a:xfrm>
            <a:off x="972185" y="2060575"/>
            <a:ext cx="7365365" cy="922020"/>
          </a:xfrm>
          <a:prstGeom prst="rect">
            <a:avLst/>
          </a:prstGeom>
          <a:noFill/>
        </p:spPr>
        <p:txBody>
          <a:bodyPr wrap="square">
            <a:spAutoFit/>
          </a:bodyPr>
          <a:lstStyle/>
          <a:p>
            <a:pPr marR="0" defTabSz="914400" fontAlgn="auto">
              <a:lnSpc>
                <a:spcPct val="150000"/>
              </a:lnSpc>
              <a:spcBef>
                <a:spcPts val="0"/>
              </a:spcBef>
              <a:spcAft>
                <a:spcPts val="0"/>
              </a:spcAft>
              <a:buClrTx/>
              <a:buSzTx/>
              <a:buFontTx/>
              <a:buNone/>
              <a:defRPr/>
            </a:pPr>
            <a:r>
              <a:rPr kumimoji="0" lang="zh-CN" sz="36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rPr>
              <a:t>为什么说改革开放是一场新的革命？</a:t>
            </a:r>
            <a:endParaRPr kumimoji="0" lang="zh-CN" sz="36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endParaRPr>
          </a:p>
        </p:txBody>
      </p:sp>
      <p:sp>
        <p:nvSpPr>
          <p:cNvPr id="4" name="文本框 3"/>
          <p:cNvSpPr txBox="1"/>
          <p:nvPr/>
        </p:nvSpPr>
        <p:spPr>
          <a:xfrm>
            <a:off x="2662238" y="4570810"/>
            <a:ext cx="3314700" cy="137160"/>
          </a:xfrm>
          <a:prstGeom prst="rect">
            <a:avLst/>
          </a:prstGeom>
          <a:noFill/>
        </p:spPr>
        <p:txBody>
          <a:bodyPr>
            <a:spAutoFit/>
          </a:bodyPr>
          <a:lstStyle/>
          <a:p>
            <a:pPr marR="0" algn="ctr" defTabSz="914400" fontAlgn="auto">
              <a:lnSpc>
                <a:spcPct val="150000"/>
              </a:lnSpc>
              <a:spcBef>
                <a:spcPts val="0"/>
              </a:spcBef>
              <a:spcAft>
                <a:spcPts val="0"/>
              </a:spcAft>
              <a:buClrTx/>
              <a:buSzTx/>
              <a:buFontTx/>
              <a:buNone/>
              <a:defRPr/>
            </a:pPr>
            <a:r>
              <a:rPr kumimoji="0" lang="zh-CN" altLang="en-US" sz="1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rPr>
              <a:t>马克思主义学院学生党支部</a:t>
            </a:r>
            <a:endParaRPr kumimoji="0" lang="en-US" altLang="zh-CN" sz="1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endParaRPr>
          </a:p>
          <a:p>
            <a:pPr marR="0" algn="ctr" defTabSz="914400" fontAlgn="auto">
              <a:lnSpc>
                <a:spcPct val="150000"/>
              </a:lnSpc>
              <a:spcBef>
                <a:spcPts val="0"/>
              </a:spcBef>
              <a:spcAft>
                <a:spcPts val="0"/>
              </a:spcAft>
              <a:buClrTx/>
              <a:buSzTx/>
              <a:buFontTx/>
              <a:buNone/>
              <a:defRPr/>
            </a:pPr>
            <a:r>
              <a:rPr kumimoji="0" lang="en-US" altLang="zh-CN" sz="1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rPr>
              <a:t>2022</a:t>
            </a:r>
            <a:r>
              <a:rPr kumimoji="0" lang="zh-CN" altLang="en-US" sz="1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rPr>
              <a:t>年</a:t>
            </a:r>
            <a:r>
              <a:rPr kumimoji="0" lang="en-US" altLang="zh-CN" sz="1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rPr>
              <a:t>6</a:t>
            </a:r>
            <a:r>
              <a:rPr kumimoji="0" lang="zh-CN" altLang="en-US" sz="1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rPr>
              <a:t>月</a:t>
            </a:r>
            <a:r>
              <a:rPr kumimoji="0" lang="en-US" altLang="zh-CN" sz="1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rPr>
              <a:t>30</a:t>
            </a:r>
            <a:r>
              <a:rPr kumimoji="0" lang="zh-CN" altLang="en-US" sz="1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rPr>
              <a:t>日</a:t>
            </a:r>
            <a:endParaRPr kumimoji="0" lang="zh-CN" altLang="en-US" sz="100" b="1" kern="1200" cap="none" spc="0" normalizeH="0" baseline="0" noProof="0" dirty="0">
              <a:solidFill>
                <a:srgbClr val="FFFF00"/>
              </a:solidFill>
              <a:effectLst>
                <a:outerShdw blurRad="38100" dist="38100" dir="2700000" algn="tl">
                  <a:srgbClr val="000000">
                    <a:alpha val="43137"/>
                  </a:srgbClr>
                </a:outerShdw>
              </a:effectLst>
              <a:latin typeface="+mn-lt"/>
              <a:ea typeface="+mn-ea"/>
              <a:cs typeface="+mn-cs"/>
            </a:endParaRPr>
          </a:p>
        </p:txBody>
      </p:sp>
      <p:sp>
        <p:nvSpPr>
          <p:cNvPr id="5" name="文本框 4"/>
          <p:cNvSpPr txBox="1"/>
          <p:nvPr/>
        </p:nvSpPr>
        <p:spPr>
          <a:xfrm>
            <a:off x="3060065" y="4077335"/>
            <a:ext cx="3776345" cy="1198880"/>
          </a:xfrm>
          <a:prstGeom prst="rect">
            <a:avLst/>
          </a:prstGeom>
          <a:noFill/>
        </p:spPr>
        <p:txBody>
          <a:bodyPr wrap="square" rtlCol="0">
            <a:spAutoFit/>
          </a:bodyPr>
          <a:lstStyle/>
          <a:p>
            <a:pPr>
              <a:lnSpc>
                <a:spcPct val="150000"/>
              </a:lnSpc>
            </a:pPr>
            <a:r>
              <a:rPr lang="en-US" altLang="zh-CN" sz="2400" b="1">
                <a:solidFill>
                  <a:srgbClr val="FFC000"/>
                </a:solidFill>
                <a:latin typeface="+mn-ea"/>
                <a:ea typeface="+mn-ea"/>
                <a:cs typeface="+mn-ea"/>
              </a:rPr>
              <a:t>       </a:t>
            </a:r>
            <a:r>
              <a:rPr lang="zh-CN" altLang="en-US" sz="2400" b="1">
                <a:solidFill>
                  <a:srgbClr val="FFC000"/>
                </a:solidFill>
                <a:latin typeface="+mn-ea"/>
                <a:ea typeface="+mn-ea"/>
                <a:cs typeface="+mn-ea"/>
              </a:rPr>
              <a:t>郭丽芳</a:t>
            </a:r>
            <a:endParaRPr lang="zh-CN" altLang="en-US" sz="2400" b="1">
              <a:solidFill>
                <a:srgbClr val="FFC000"/>
              </a:solidFill>
              <a:latin typeface="+mn-ea"/>
              <a:ea typeface="+mn-ea"/>
              <a:cs typeface="+mn-ea"/>
            </a:endParaRPr>
          </a:p>
          <a:p>
            <a:pPr>
              <a:lnSpc>
                <a:spcPct val="150000"/>
              </a:lnSpc>
            </a:pPr>
            <a:r>
              <a:rPr lang="en-US" altLang="zh-CN" sz="2400" b="1">
                <a:solidFill>
                  <a:srgbClr val="FFC000"/>
                </a:solidFill>
                <a:latin typeface="+mn-ea"/>
                <a:ea typeface="+mn-ea"/>
                <a:cs typeface="+mn-ea"/>
              </a:rPr>
              <a:t>    2022</a:t>
            </a:r>
            <a:r>
              <a:rPr lang="zh-CN" altLang="en-US" sz="2400" b="1">
                <a:solidFill>
                  <a:srgbClr val="FFC000"/>
                </a:solidFill>
                <a:latin typeface="+mn-ea"/>
                <a:ea typeface="+mn-ea"/>
                <a:cs typeface="+mn-ea"/>
              </a:rPr>
              <a:t>年</a:t>
            </a:r>
            <a:r>
              <a:rPr lang="en-US" altLang="zh-CN" sz="2400" b="1">
                <a:solidFill>
                  <a:srgbClr val="FFC000"/>
                </a:solidFill>
                <a:latin typeface="+mn-ea"/>
                <a:ea typeface="+mn-ea"/>
                <a:cs typeface="+mn-ea"/>
              </a:rPr>
              <a:t>10</a:t>
            </a:r>
            <a:r>
              <a:rPr lang="zh-CN" altLang="en-US" sz="2400" b="1">
                <a:solidFill>
                  <a:srgbClr val="FFC000"/>
                </a:solidFill>
                <a:latin typeface="+mn-ea"/>
                <a:ea typeface="+mn-ea"/>
                <a:cs typeface="+mn-ea"/>
              </a:rPr>
              <a:t>月</a:t>
            </a:r>
            <a:r>
              <a:rPr lang="en-US" altLang="zh-CN" sz="2400" b="1">
                <a:solidFill>
                  <a:srgbClr val="FFC000"/>
                </a:solidFill>
                <a:latin typeface="+mn-ea"/>
                <a:ea typeface="+mn-ea"/>
                <a:cs typeface="+mn-ea"/>
              </a:rPr>
              <a:t>22</a:t>
            </a:r>
            <a:r>
              <a:rPr lang="zh-CN" altLang="en-US" sz="2400" b="1">
                <a:solidFill>
                  <a:srgbClr val="FFC000"/>
                </a:solidFill>
                <a:latin typeface="+mn-ea"/>
                <a:ea typeface="+mn-ea"/>
                <a:cs typeface="+mn-ea"/>
              </a:rPr>
              <a:t>日</a:t>
            </a:r>
            <a:endParaRPr lang="zh-CN" altLang="en-US" sz="2400" b="1">
              <a:solidFill>
                <a:srgbClr val="FFC000"/>
              </a:solidFill>
              <a:latin typeface="+mn-ea"/>
              <a:ea typeface="+mn-ea"/>
              <a:cs typeface="+mn-ea"/>
            </a:endParaRPr>
          </a:p>
        </p:txBody>
      </p:sp>
      <p:pic>
        <p:nvPicPr>
          <p:cNvPr id="100" name="图片 99"/>
          <p:cNvPicPr/>
          <p:nvPr/>
        </p:nvPicPr>
        <p:blipFill>
          <a:blip r:embed="rId2"/>
          <a:stretch>
            <a:fillRect/>
          </a:stretch>
        </p:blipFill>
        <p:spPr>
          <a:xfrm>
            <a:off x="71438" y="116205"/>
            <a:ext cx="3248025" cy="609600"/>
          </a:xfrm>
          <a:prstGeom prst="rect">
            <a:avLst/>
          </a:prstGeom>
          <a:noFill/>
          <a:ln w="9525">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5" name="文本框 8"/>
          <p:cNvSpPr txBox="1"/>
          <p:nvPr/>
        </p:nvSpPr>
        <p:spPr>
          <a:xfrm>
            <a:off x="971550" y="260350"/>
            <a:ext cx="595122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
        <p:nvSpPr>
          <p:cNvPr id="2" name="文本框 1"/>
          <p:cNvSpPr txBox="1"/>
          <p:nvPr/>
        </p:nvSpPr>
        <p:spPr>
          <a:xfrm>
            <a:off x="1115695" y="908685"/>
            <a:ext cx="7072630" cy="460375"/>
          </a:xfrm>
          <a:prstGeom prst="rect">
            <a:avLst/>
          </a:prstGeom>
          <a:noFill/>
        </p:spPr>
        <p:txBody>
          <a:bodyPr wrap="square" rtlCol="0">
            <a:spAutoFit/>
          </a:bodyPr>
          <a:lstStyle/>
          <a:p>
            <a:r>
              <a:rPr lang="zh-CN" altLang="en-US" sz="2400" b="1" dirty="0">
                <a:sym typeface="+mn-ea"/>
              </a:rPr>
              <a:t>（</a:t>
            </a:r>
            <a:r>
              <a:rPr lang="zh-CN" altLang="en-US" sz="2400" b="1" dirty="0">
                <a:sym typeface="+mn-ea"/>
              </a:rPr>
              <a:t>二</a:t>
            </a:r>
            <a:r>
              <a:rPr lang="zh-CN" altLang="en-US" sz="2400" b="1" dirty="0">
                <a:sym typeface="+mn-ea"/>
              </a:rPr>
              <a:t>）就改革的广度和深度而言，改革是革命</a:t>
            </a:r>
            <a:endParaRPr lang="zh-CN" altLang="en-US" sz="2400" b="1" dirty="0"/>
          </a:p>
        </p:txBody>
      </p:sp>
      <p:sp>
        <p:nvSpPr>
          <p:cNvPr id="3" name="文本框 2"/>
          <p:cNvSpPr txBox="1"/>
          <p:nvPr/>
        </p:nvSpPr>
        <p:spPr>
          <a:xfrm>
            <a:off x="1403985" y="1495425"/>
            <a:ext cx="4789170" cy="460375"/>
          </a:xfrm>
          <a:prstGeom prst="rect">
            <a:avLst/>
          </a:prstGeom>
          <a:noFill/>
        </p:spPr>
        <p:txBody>
          <a:bodyPr wrap="square" rtlCol="0">
            <a:spAutoFit/>
          </a:bodyPr>
          <a:lstStyle/>
          <a:p>
            <a:r>
              <a:rPr lang="zh-CN" altLang="en-US" sz="2400" b="1"/>
              <a:t>改革开放：</a:t>
            </a:r>
            <a:endParaRPr lang="zh-CN" altLang="en-US" sz="2400" b="1"/>
          </a:p>
        </p:txBody>
      </p:sp>
      <p:pic>
        <p:nvPicPr>
          <p:cNvPr id="4" name="C9F754DE-2CAD-44b6-B708-469DEB6407EB-1" descr="wpp"/>
          <p:cNvPicPr>
            <a:picLocks noChangeAspect="1"/>
          </p:cNvPicPr>
          <p:nvPr/>
        </p:nvPicPr>
        <p:blipFill>
          <a:blip r:embed="rId1"/>
          <a:stretch>
            <a:fillRect/>
          </a:stretch>
        </p:blipFill>
        <p:spPr>
          <a:xfrm>
            <a:off x="0" y="1495425"/>
            <a:ext cx="9144000" cy="3456305"/>
          </a:xfrm>
          <a:prstGeom prst="rect">
            <a:avLst/>
          </a:prstGeom>
        </p:spPr>
      </p:pic>
    </p:spTree>
  </p:cSld>
  <p:clrMapOvr>
    <a:masterClrMapping/>
  </p:clrMapOvr>
  <p:transition spd="slow">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5" name="文本框 8"/>
          <p:cNvSpPr txBox="1"/>
          <p:nvPr/>
        </p:nvSpPr>
        <p:spPr>
          <a:xfrm>
            <a:off x="971550" y="260350"/>
            <a:ext cx="66217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
        <p:nvSpPr>
          <p:cNvPr id="2" name="文本框 1"/>
          <p:cNvSpPr txBox="1"/>
          <p:nvPr/>
        </p:nvSpPr>
        <p:spPr>
          <a:xfrm>
            <a:off x="899795" y="980440"/>
            <a:ext cx="7621905" cy="460375"/>
          </a:xfrm>
          <a:prstGeom prst="rect">
            <a:avLst/>
          </a:prstGeom>
          <a:noFill/>
        </p:spPr>
        <p:txBody>
          <a:bodyPr wrap="square" rtlCol="0">
            <a:spAutoFit/>
          </a:bodyPr>
          <a:lstStyle/>
          <a:p>
            <a:r>
              <a:rPr lang="zh-CN" altLang="en-US" sz="2400" b="1" dirty="0">
                <a:sym typeface="+mn-ea"/>
              </a:rPr>
              <a:t>（二）就改革的广度和深度而言，改革是革命</a:t>
            </a:r>
            <a:endParaRPr lang="zh-CN" altLang="en-US" sz="2400" b="1" dirty="0"/>
          </a:p>
        </p:txBody>
      </p:sp>
      <p:sp>
        <p:nvSpPr>
          <p:cNvPr id="105" name="文本框 104"/>
          <p:cNvSpPr txBox="1"/>
          <p:nvPr/>
        </p:nvSpPr>
        <p:spPr>
          <a:xfrm>
            <a:off x="5004435" y="2204720"/>
            <a:ext cx="3814445" cy="3388360"/>
          </a:xfrm>
          <a:prstGeom prst="rect">
            <a:avLst/>
          </a:prstGeom>
          <a:noFill/>
          <a:ln w="9525">
            <a:noFill/>
          </a:ln>
        </p:spPr>
        <p:txBody>
          <a:bodyPr wrap="square">
            <a:noAutofit/>
          </a:bodyPr>
          <a:p>
            <a:pPr>
              <a:lnSpc>
                <a:spcPct val="150000"/>
              </a:lnSpc>
            </a:pPr>
            <a:r>
              <a:rPr lang="en-US" altLang="zh-CN" sz="2400">
                <a:ea typeface="宋体" panose="02010600030101010101" pitchFamily="2" charset="-122"/>
              </a:rPr>
              <a:t>       </a:t>
            </a:r>
            <a:r>
              <a:rPr lang="zh-CN" sz="2400" b="1">
                <a:ea typeface="宋体" panose="02010600030101010101" pitchFamily="2" charset="-122"/>
              </a:rPr>
              <a:t>改革开放是一个系统工程，必须坚持全面改革，在各项改革协同配合中推进。</a:t>
            </a:r>
            <a:endParaRPr lang="zh-CN" sz="2400" b="1">
              <a:ea typeface="宋体" panose="02010600030101010101" pitchFamily="2" charset="-122"/>
            </a:endParaRPr>
          </a:p>
          <a:p>
            <a:pPr>
              <a:lnSpc>
                <a:spcPct val="150000"/>
              </a:lnSpc>
            </a:pPr>
            <a:r>
              <a:rPr lang="en-US" altLang="zh-CN" sz="1400">
                <a:ea typeface="宋体" panose="02010600030101010101" pitchFamily="2" charset="-122"/>
              </a:rPr>
              <a:t>            </a:t>
            </a:r>
            <a:endParaRPr lang="en-US" altLang="zh-CN" sz="1400">
              <a:ea typeface="宋体" panose="02010600030101010101" pitchFamily="2" charset="-122"/>
            </a:endParaRPr>
          </a:p>
          <a:p>
            <a:pPr>
              <a:lnSpc>
                <a:spcPct val="150000"/>
              </a:lnSpc>
            </a:pPr>
            <a:r>
              <a:rPr lang="en-US" altLang="zh-CN" sz="1400">
                <a:ea typeface="宋体" panose="02010600030101010101" pitchFamily="2" charset="-122"/>
              </a:rPr>
              <a:t>            </a:t>
            </a:r>
            <a:r>
              <a:rPr lang="en-US" altLang="zh-CN" sz="1400" b="1">
                <a:ea typeface="宋体" panose="02010600030101010101" pitchFamily="2" charset="-122"/>
              </a:rPr>
              <a:t>  ——</a:t>
            </a:r>
            <a:r>
              <a:rPr lang="zh-CN" sz="1400" b="1">
                <a:sym typeface="+mn-ea"/>
              </a:rPr>
              <a:t>2012年12月31日，习近平在十八届中央政治局第二次集体学习时的讲话。</a:t>
            </a:r>
            <a:endParaRPr lang="zh-CN" altLang="en-US" sz="1400" b="1">
              <a:ea typeface="宋体" panose="02010600030101010101" pitchFamily="2" charset="-122"/>
            </a:endParaRPr>
          </a:p>
          <a:p>
            <a:pPr>
              <a:lnSpc>
                <a:spcPct val="150000"/>
              </a:lnSpc>
            </a:pPr>
            <a:endParaRPr lang="en-US" altLang="zh-CN" sz="1800">
              <a:ea typeface="宋体" panose="02010600030101010101" pitchFamily="2" charset="-122"/>
            </a:endParaRPr>
          </a:p>
          <a:p>
            <a:pPr>
              <a:lnSpc>
                <a:spcPct val="150000"/>
              </a:lnSpc>
            </a:pPr>
            <a:endParaRPr lang="zh-CN" altLang="en-US" sz="1800">
              <a:ea typeface="宋体" panose="02010600030101010101" pitchFamily="2" charset="-122"/>
            </a:endParaRPr>
          </a:p>
        </p:txBody>
      </p:sp>
      <p:pic>
        <p:nvPicPr>
          <p:cNvPr id="6" name="图片 5"/>
          <p:cNvPicPr/>
          <p:nvPr/>
        </p:nvPicPr>
        <p:blipFill>
          <a:blip r:embed="rId1"/>
          <a:stretch>
            <a:fillRect/>
          </a:stretch>
        </p:blipFill>
        <p:spPr>
          <a:xfrm>
            <a:off x="467995" y="1844675"/>
            <a:ext cx="4131310" cy="4080510"/>
          </a:xfrm>
          <a:prstGeom prst="rect">
            <a:avLst/>
          </a:prstGeom>
          <a:noFill/>
          <a:ln w="9525">
            <a:noFill/>
          </a:ln>
        </p:spPr>
      </p:pic>
    </p:spTree>
  </p:cSld>
  <p:clrMapOvr>
    <a:masterClrMapping/>
  </p:clrMapOvr>
  <p:transition spd="slow">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5" name="文本框 8"/>
          <p:cNvSpPr txBox="1"/>
          <p:nvPr/>
        </p:nvSpPr>
        <p:spPr>
          <a:xfrm>
            <a:off x="971550" y="260350"/>
            <a:ext cx="582041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
        <p:nvSpPr>
          <p:cNvPr id="2" name="文本框 1"/>
          <p:cNvSpPr txBox="1"/>
          <p:nvPr/>
        </p:nvSpPr>
        <p:spPr>
          <a:xfrm>
            <a:off x="899795" y="980440"/>
            <a:ext cx="7072630" cy="460375"/>
          </a:xfrm>
          <a:prstGeom prst="rect">
            <a:avLst/>
          </a:prstGeom>
          <a:noFill/>
        </p:spPr>
        <p:txBody>
          <a:bodyPr wrap="square" rtlCol="0">
            <a:spAutoFit/>
          </a:bodyPr>
          <a:lstStyle/>
          <a:p>
            <a:r>
              <a:rPr lang="zh-CN" altLang="en-US" sz="2400" b="1" dirty="0">
                <a:sym typeface="+mn-ea"/>
              </a:rPr>
              <a:t>（二）就改革的广度和深度而言，改革是革命</a:t>
            </a:r>
            <a:endParaRPr lang="zh-CN" altLang="en-US" sz="2400" b="1" dirty="0"/>
          </a:p>
        </p:txBody>
      </p:sp>
      <p:sp>
        <p:nvSpPr>
          <p:cNvPr id="5" name="文本框 4"/>
          <p:cNvSpPr txBox="1"/>
          <p:nvPr/>
        </p:nvSpPr>
        <p:spPr>
          <a:xfrm>
            <a:off x="4427855" y="1988820"/>
            <a:ext cx="4533900" cy="3723005"/>
          </a:xfrm>
          <a:prstGeom prst="rect">
            <a:avLst/>
          </a:prstGeom>
          <a:noFill/>
        </p:spPr>
        <p:txBody>
          <a:bodyPr wrap="square" rtlCol="0" anchor="t">
            <a:spAutoFit/>
          </a:bodyPr>
          <a:p>
            <a:pPr>
              <a:lnSpc>
                <a:spcPct val="200000"/>
              </a:lnSpc>
            </a:pPr>
            <a:r>
              <a:rPr lang="en-US" altLang="zh-CN"/>
              <a:t>      </a:t>
            </a:r>
            <a:r>
              <a:rPr lang="en-US" altLang="zh-CN" b="1">
                <a:latin typeface="宋体" panose="02010600030101010101" pitchFamily="2" charset="-122"/>
                <a:cs typeface="宋体" panose="02010600030101010101" pitchFamily="2" charset="-122"/>
              </a:rPr>
              <a:t> </a:t>
            </a:r>
            <a:r>
              <a:rPr lang="zh-CN" altLang="en-US" sz="2000" b="1">
                <a:latin typeface="宋体" panose="02010600030101010101" pitchFamily="2" charset="-122"/>
                <a:cs typeface="宋体" panose="02010600030101010101" pitchFamily="2" charset="-122"/>
              </a:rPr>
              <a:t>改革促进了生产力的发展，引起了经济生活、社会生活、工作方式和精神状态的一系列深刻变化。改革是社会主义制度的自我完善，在一定的范围内也发生了某种程度的革命性变革。</a:t>
            </a:r>
            <a:endParaRPr lang="zh-CN" altLang="en-US" sz="2000" b="1">
              <a:latin typeface="宋体" panose="02010600030101010101" pitchFamily="2" charset="-122"/>
              <a:cs typeface="宋体" panose="02010600030101010101" pitchFamily="2" charset="-122"/>
            </a:endParaRPr>
          </a:p>
          <a:p>
            <a:pPr algn="r">
              <a:lnSpc>
                <a:spcPct val="200000"/>
              </a:lnSpc>
            </a:pPr>
            <a:r>
              <a:rPr lang="en-US" altLang="zh-CN"/>
              <a:t>——</a:t>
            </a:r>
            <a:r>
              <a:rPr lang="en-US" altLang="zh-CN" sz="1400" b="1">
                <a:latin typeface="宋体" panose="02010600030101010101" pitchFamily="2" charset="-122"/>
                <a:cs typeface="宋体" panose="02010600030101010101" pitchFamily="2" charset="-122"/>
              </a:rPr>
              <a:t>《邓小平文选》第三卷</a:t>
            </a:r>
            <a:r>
              <a:rPr lang="zh-CN" altLang="en-US" sz="1400" b="1">
                <a:latin typeface="宋体" panose="02010600030101010101" pitchFamily="2" charset="-122"/>
                <a:cs typeface="宋体" panose="02010600030101010101" pitchFamily="2" charset="-122"/>
              </a:rPr>
              <a:t>，</a:t>
            </a:r>
            <a:r>
              <a:rPr lang="en-US" altLang="zh-CN" sz="1400" b="1">
                <a:latin typeface="宋体" panose="02010600030101010101" pitchFamily="2" charset="-122"/>
                <a:cs typeface="宋体" panose="02010600030101010101" pitchFamily="2" charset="-122"/>
              </a:rPr>
              <a:t>第 142 页</a:t>
            </a:r>
            <a:r>
              <a:rPr lang="zh-CN" altLang="en-US" sz="1400" b="1">
                <a:latin typeface="宋体" panose="02010600030101010101" pitchFamily="2" charset="-122"/>
                <a:cs typeface="宋体" panose="02010600030101010101" pitchFamily="2" charset="-122"/>
              </a:rPr>
              <a:t>。</a:t>
            </a:r>
            <a:endParaRPr lang="zh-CN" altLang="en-US" sz="1400" b="1">
              <a:latin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467360" y="1700530"/>
            <a:ext cx="3220085" cy="4410710"/>
          </a:xfrm>
          <a:prstGeom prst="rect">
            <a:avLst/>
          </a:prstGeom>
        </p:spPr>
      </p:pic>
    </p:spTree>
  </p:cSld>
  <p:clrMapOvr>
    <a:masterClrMapping/>
  </p:clrMapOvr>
  <p:transition spd="slow">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5" name="文本框 8"/>
          <p:cNvSpPr txBox="1"/>
          <p:nvPr/>
        </p:nvSpPr>
        <p:spPr>
          <a:xfrm>
            <a:off x="971550" y="260350"/>
            <a:ext cx="60629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graphicFrame>
        <p:nvGraphicFramePr>
          <p:cNvPr id="6" name="表格 5"/>
          <p:cNvGraphicFramePr/>
          <p:nvPr>
            <p:custDataLst>
              <p:tags r:id="rId1"/>
            </p:custDataLst>
          </p:nvPr>
        </p:nvGraphicFramePr>
        <p:xfrm>
          <a:off x="521970" y="1484630"/>
          <a:ext cx="8100060" cy="5115306"/>
        </p:xfrm>
        <a:graphic>
          <a:graphicData uri="http://schemas.openxmlformats.org/drawingml/2006/table">
            <a:tbl>
              <a:tblPr firstRow="1" bandRow="1">
                <a:tableStyleId>{5C22544A-7EE6-4342-B048-85BDC9FD1C3A}</a:tableStyleId>
              </a:tblPr>
              <a:tblGrid>
                <a:gridCol w="2700020"/>
                <a:gridCol w="2700020"/>
                <a:gridCol w="2700020"/>
              </a:tblGrid>
              <a:tr h="1104900">
                <a:tc gridSpan="3">
                  <a:txBody>
                    <a:bodyPr/>
                    <a:lstStyle/>
                    <a:p>
                      <a:pPr algn="l">
                        <a:lnSpc>
                          <a:spcPct val="90000"/>
                        </a:lnSpc>
                        <a:buNone/>
                      </a:pPr>
                      <a:endParaRPr lang="zh-CN" altLang="en-US"/>
                    </a:p>
                    <a:p>
                      <a:pPr algn="l">
                        <a:lnSpc>
                          <a:spcPct val="90000"/>
                        </a:lnSpc>
                        <a:buNone/>
                      </a:pPr>
                      <a:r>
                        <a:rPr lang="zh-CN" altLang="en-US"/>
                        <a:t> </a:t>
                      </a:r>
                      <a:r>
                        <a:rPr lang="en-US" altLang="zh-CN"/>
                        <a:t>                                      </a:t>
                      </a:r>
                      <a:r>
                        <a:rPr lang="en-US" altLang="zh-CN" sz="2800"/>
                        <a:t> </a:t>
                      </a:r>
                      <a:r>
                        <a:rPr lang="zh-CN" altLang="en-US" sz="2800"/>
                        <a:t>生产关系的调整和变革</a:t>
                      </a:r>
                      <a:endParaRPr lang="zh-CN" altLang="en-US" sz="2800"/>
                    </a:p>
                    <a:p>
                      <a:pPr algn="l">
                        <a:lnSpc>
                          <a:spcPct val="90000"/>
                        </a:lnSpc>
                        <a:buNone/>
                      </a:pPr>
                      <a:endParaRPr lang="zh-CN" altLang="en-US" sz="2800"/>
                    </a:p>
                  </a:txBody>
                  <a:tcPr/>
                </a:tc>
                <a:tc hMerge="1">
                  <a:tcPr/>
                </a:tc>
                <a:tc hMerge="1">
                  <a:tcPr/>
                </a:tc>
              </a:tr>
              <a:tr h="424180">
                <a:tc>
                  <a:txBody>
                    <a:bodyPr/>
                    <a:lstStyle/>
                    <a:p>
                      <a:pPr algn="l">
                        <a:lnSpc>
                          <a:spcPct val="90000"/>
                        </a:lnSpc>
                        <a:buNone/>
                      </a:pPr>
                      <a:endParaRPr lang="zh-CN" altLang="en-US"/>
                    </a:p>
                  </a:txBody>
                  <a:tcPr/>
                </a:tc>
                <a:tc>
                  <a:txBody>
                    <a:bodyPr/>
                    <a:lstStyle/>
                    <a:p>
                      <a:pPr algn="l">
                        <a:lnSpc>
                          <a:spcPct val="90000"/>
                        </a:lnSpc>
                        <a:buNone/>
                      </a:pPr>
                      <a:r>
                        <a:rPr lang="en-US" altLang="zh-CN"/>
                        <a:t>          </a:t>
                      </a:r>
                      <a:r>
                        <a:rPr lang="zh-CN" altLang="en-US"/>
                        <a:t>调整前</a:t>
                      </a:r>
                      <a:endParaRPr lang="zh-CN" altLang="en-US"/>
                    </a:p>
                  </a:txBody>
                  <a:tcPr/>
                </a:tc>
                <a:tc>
                  <a:txBody>
                    <a:bodyPr/>
                    <a:lstStyle/>
                    <a:p>
                      <a:pPr algn="l">
                        <a:lnSpc>
                          <a:spcPct val="90000"/>
                        </a:lnSpc>
                        <a:buNone/>
                      </a:pPr>
                      <a:r>
                        <a:rPr lang="en-US" altLang="zh-CN"/>
                        <a:t>           </a:t>
                      </a:r>
                      <a:r>
                        <a:rPr lang="zh-CN" altLang="en-US"/>
                        <a:t>调整后</a:t>
                      </a:r>
                      <a:endParaRPr lang="zh-CN" altLang="en-US"/>
                    </a:p>
                  </a:txBody>
                  <a:tcPr/>
                </a:tc>
              </a:tr>
              <a:tr h="927735">
                <a:tc>
                  <a:txBody>
                    <a:bodyPr/>
                    <a:lstStyle/>
                    <a:p>
                      <a:pPr algn="l">
                        <a:lnSpc>
                          <a:spcPct val="90000"/>
                        </a:lnSpc>
                        <a:buNone/>
                      </a:pPr>
                      <a:endParaRPr lang="zh-CN" altLang="en-US"/>
                    </a:p>
                    <a:p>
                      <a:pPr algn="l">
                        <a:lnSpc>
                          <a:spcPct val="90000"/>
                        </a:lnSpc>
                        <a:buNone/>
                      </a:pPr>
                      <a:r>
                        <a:rPr lang="en-US" altLang="zh-CN"/>
                        <a:t>         </a:t>
                      </a:r>
                      <a:r>
                        <a:rPr lang="zh-CN" altLang="en-US"/>
                        <a:t>所有制结构</a:t>
                      </a:r>
                      <a:endParaRPr lang="zh-CN" altLang="en-US"/>
                    </a:p>
                  </a:txBody>
                  <a:tcPr/>
                </a:tc>
                <a:tc>
                  <a:txBody>
                    <a:bodyPr/>
                    <a:lstStyle/>
                    <a:p>
                      <a:pPr algn="l">
                        <a:lnSpc>
                          <a:spcPct val="90000"/>
                        </a:lnSpc>
                        <a:buNone/>
                      </a:pPr>
                      <a:endParaRPr lang="zh-CN" altLang="en-US"/>
                    </a:p>
                    <a:p>
                      <a:pPr algn="l">
                        <a:lnSpc>
                          <a:spcPct val="90000"/>
                        </a:lnSpc>
                        <a:buNone/>
                      </a:pPr>
                      <a:r>
                        <a:rPr lang="en-US" altLang="zh-CN"/>
                        <a:t>  </a:t>
                      </a:r>
                      <a:r>
                        <a:rPr lang="zh-CN" altLang="en-US"/>
                        <a:t>单一的所有制结构体系</a:t>
                      </a:r>
                      <a:endParaRPr lang="zh-CN" altLang="en-US"/>
                    </a:p>
                  </a:txBody>
                  <a:tcPr/>
                </a:tc>
                <a:tc>
                  <a:txBody>
                    <a:bodyPr/>
                    <a:lstStyle/>
                    <a:p>
                      <a:pPr algn="l">
                        <a:lnSpc>
                          <a:spcPct val="90000"/>
                        </a:lnSpc>
                        <a:buNone/>
                      </a:pPr>
                      <a:endParaRPr lang="zh-CN" altLang="en-US" sz="1800">
                        <a:sym typeface="+mn-ea"/>
                      </a:endParaRPr>
                    </a:p>
                    <a:p>
                      <a:pPr algn="l">
                        <a:lnSpc>
                          <a:spcPct val="90000"/>
                        </a:lnSpc>
                        <a:buNone/>
                      </a:pPr>
                      <a:r>
                        <a:rPr lang="zh-CN" altLang="en-US" sz="1800">
                          <a:sym typeface="+mn-ea"/>
                        </a:rPr>
                        <a:t>公有制为主体、多种所有制经济共同发展</a:t>
                      </a:r>
                      <a:endParaRPr lang="zh-CN" altLang="en-US" sz="1800">
                        <a:sym typeface="+mn-ea"/>
                      </a:endParaRPr>
                    </a:p>
                  </a:txBody>
                  <a:tcPr/>
                </a:tc>
              </a:tr>
              <a:tr h="926465">
                <a:tc>
                  <a:txBody>
                    <a:bodyPr/>
                    <a:lstStyle/>
                    <a:p>
                      <a:pPr algn="l">
                        <a:lnSpc>
                          <a:spcPct val="90000"/>
                        </a:lnSpc>
                        <a:buNone/>
                      </a:pPr>
                      <a:endParaRPr lang="zh-CN" sz="1800">
                        <a:ea typeface="宋体" panose="02010600030101010101" pitchFamily="2" charset="-122"/>
                        <a:sym typeface="+mn-ea"/>
                      </a:endParaRPr>
                    </a:p>
                    <a:p>
                      <a:pPr algn="l">
                        <a:lnSpc>
                          <a:spcPct val="90000"/>
                        </a:lnSpc>
                        <a:buNone/>
                      </a:pPr>
                      <a:r>
                        <a:rPr lang="en-US" altLang="zh-CN" sz="1800">
                          <a:ea typeface="宋体" panose="02010600030101010101" pitchFamily="2" charset="-122"/>
                          <a:sym typeface="+mn-ea"/>
                        </a:rPr>
                        <a:t>          </a:t>
                      </a:r>
                      <a:r>
                        <a:rPr lang="zh-CN" sz="1800">
                          <a:ea typeface="宋体" panose="02010600030101010101" pitchFamily="2" charset="-122"/>
                          <a:sym typeface="+mn-ea"/>
                        </a:rPr>
                        <a:t>分配方式</a:t>
                      </a:r>
                      <a:endParaRPr lang="zh-CN" altLang="en-US"/>
                    </a:p>
                  </a:txBody>
                  <a:tcPr/>
                </a:tc>
                <a:tc>
                  <a:txBody>
                    <a:bodyPr/>
                    <a:lstStyle/>
                    <a:p>
                      <a:pPr algn="l">
                        <a:lnSpc>
                          <a:spcPct val="90000"/>
                        </a:lnSpc>
                        <a:buNone/>
                      </a:pPr>
                      <a:endParaRPr lang="zh-CN" sz="1800">
                        <a:ea typeface="宋体" panose="02010600030101010101" pitchFamily="2" charset="-122"/>
                        <a:sym typeface="+mn-ea"/>
                      </a:endParaRPr>
                    </a:p>
                    <a:p>
                      <a:pPr algn="l">
                        <a:lnSpc>
                          <a:spcPct val="90000"/>
                        </a:lnSpc>
                        <a:buNone/>
                      </a:pPr>
                      <a:r>
                        <a:rPr lang="en-US" altLang="zh-CN" sz="1800">
                          <a:ea typeface="宋体" panose="02010600030101010101" pitchFamily="2" charset="-122"/>
                          <a:sym typeface="+mn-ea"/>
                        </a:rPr>
                        <a:t>          </a:t>
                      </a:r>
                      <a:r>
                        <a:rPr lang="zh-CN" sz="1800">
                          <a:ea typeface="宋体" panose="02010600030101010101" pitchFamily="2" charset="-122"/>
                          <a:sym typeface="+mn-ea"/>
                        </a:rPr>
                        <a:t>平均主义</a:t>
                      </a:r>
                      <a:endParaRPr lang="zh-CN" altLang="en-US"/>
                    </a:p>
                  </a:txBody>
                  <a:tcPr/>
                </a:tc>
                <a:tc>
                  <a:txBody>
                    <a:bodyPr/>
                    <a:lstStyle/>
                    <a:p>
                      <a:pPr algn="l">
                        <a:lnSpc>
                          <a:spcPct val="90000"/>
                        </a:lnSpc>
                        <a:buNone/>
                      </a:pPr>
                      <a:endParaRPr lang="zh-CN" sz="1800">
                        <a:ea typeface="宋体" panose="02010600030101010101" pitchFamily="2" charset="-122"/>
                        <a:sym typeface="+mn-ea"/>
                      </a:endParaRPr>
                    </a:p>
                    <a:p>
                      <a:pPr algn="l">
                        <a:lnSpc>
                          <a:spcPct val="90000"/>
                        </a:lnSpc>
                        <a:buNone/>
                      </a:pPr>
                      <a:r>
                        <a:rPr lang="zh-CN" sz="1800">
                          <a:ea typeface="宋体" panose="02010600030101010101" pitchFamily="2" charset="-122"/>
                          <a:sym typeface="+mn-ea"/>
                        </a:rPr>
                        <a:t>按劳分配为主体、多种分配方式并存</a:t>
                      </a:r>
                      <a:endParaRPr lang="zh-CN" altLang="en-US" sz="1800"/>
                    </a:p>
                    <a:p>
                      <a:pPr algn="l">
                        <a:lnSpc>
                          <a:spcPct val="90000"/>
                        </a:lnSpc>
                        <a:buNone/>
                      </a:pPr>
                      <a:endParaRPr lang="zh-CN" altLang="en-US" sz="1800"/>
                    </a:p>
                  </a:txBody>
                  <a:tcPr/>
                </a:tc>
              </a:tr>
              <a:tr h="927100">
                <a:tc>
                  <a:txBody>
                    <a:bodyPr/>
                    <a:lstStyle/>
                    <a:p>
                      <a:pPr algn="l">
                        <a:lnSpc>
                          <a:spcPct val="90000"/>
                        </a:lnSpc>
                        <a:buNone/>
                      </a:pPr>
                      <a:endParaRPr lang="zh-CN" sz="1800">
                        <a:ea typeface="宋体" panose="02010600030101010101" pitchFamily="2" charset="-122"/>
                        <a:sym typeface="+mn-ea"/>
                      </a:endParaRPr>
                    </a:p>
                    <a:p>
                      <a:pPr algn="l">
                        <a:lnSpc>
                          <a:spcPct val="90000"/>
                        </a:lnSpc>
                        <a:buNone/>
                      </a:pPr>
                      <a:r>
                        <a:rPr lang="en-US" altLang="zh-CN" sz="1800">
                          <a:ea typeface="宋体" panose="02010600030101010101" pitchFamily="2" charset="-122"/>
                          <a:sym typeface="+mn-ea"/>
                        </a:rPr>
                        <a:t>          </a:t>
                      </a:r>
                      <a:r>
                        <a:rPr lang="zh-CN" sz="1800">
                          <a:ea typeface="宋体" panose="02010600030101010101" pitchFamily="2" charset="-122"/>
                          <a:sym typeface="+mn-ea"/>
                        </a:rPr>
                        <a:t>企业制度</a:t>
                      </a:r>
                      <a:endParaRPr lang="zh-CN" altLang="en-US"/>
                    </a:p>
                  </a:txBody>
                  <a:tcPr/>
                </a:tc>
                <a:tc>
                  <a:txBody>
                    <a:bodyPr/>
                    <a:lstStyle/>
                    <a:p>
                      <a:pPr algn="l">
                        <a:lnSpc>
                          <a:spcPct val="90000"/>
                        </a:lnSpc>
                        <a:buNone/>
                      </a:pPr>
                      <a:endParaRPr lang="zh-CN" sz="1800">
                        <a:ea typeface="宋体" panose="02010600030101010101" pitchFamily="2" charset="-122"/>
                        <a:sym typeface="+mn-ea"/>
                      </a:endParaRPr>
                    </a:p>
                    <a:p>
                      <a:pPr algn="l">
                        <a:lnSpc>
                          <a:spcPct val="90000"/>
                        </a:lnSpc>
                        <a:buNone/>
                      </a:pPr>
                      <a:r>
                        <a:rPr lang="zh-CN" sz="1800">
                          <a:ea typeface="宋体" panose="02010600030101010101" pitchFamily="2" charset="-122"/>
                          <a:sym typeface="+mn-ea"/>
                        </a:rPr>
                        <a:t>全民所有制和集体所有制</a:t>
                      </a:r>
                      <a:endParaRPr lang="zh-CN" altLang="en-US"/>
                    </a:p>
                  </a:txBody>
                  <a:tcPr/>
                </a:tc>
                <a:tc>
                  <a:txBody>
                    <a:bodyPr/>
                    <a:lstStyle/>
                    <a:p>
                      <a:pPr algn="l">
                        <a:lnSpc>
                          <a:spcPct val="90000"/>
                        </a:lnSpc>
                        <a:buNone/>
                      </a:pPr>
                      <a:endParaRPr lang="zh-CN" sz="1800">
                        <a:ea typeface="宋体" panose="02010600030101010101" pitchFamily="2" charset="-122"/>
                        <a:sym typeface="+mn-ea"/>
                      </a:endParaRPr>
                    </a:p>
                    <a:p>
                      <a:pPr algn="l">
                        <a:lnSpc>
                          <a:spcPct val="90000"/>
                        </a:lnSpc>
                        <a:buNone/>
                      </a:pPr>
                      <a:r>
                        <a:rPr lang="zh-CN" sz="1800">
                          <a:ea typeface="宋体" panose="02010600030101010101" pitchFamily="2" charset="-122"/>
                          <a:sym typeface="+mn-ea"/>
                        </a:rPr>
                        <a:t>具有多种法律形式的独立的商品生产者和经营者</a:t>
                      </a:r>
                      <a:endParaRPr lang="zh-CN" altLang="en-US"/>
                    </a:p>
                  </a:txBody>
                  <a:tcPr/>
                </a:tc>
              </a:tr>
              <a:tr h="650875">
                <a:tc>
                  <a:txBody>
                    <a:bodyPr/>
                    <a:lstStyle/>
                    <a:p>
                      <a:pPr algn="l">
                        <a:lnSpc>
                          <a:spcPct val="90000"/>
                        </a:lnSpc>
                        <a:buNone/>
                      </a:pPr>
                      <a:endParaRPr lang="zh-CN" sz="1800">
                        <a:ea typeface="宋体" panose="02010600030101010101" pitchFamily="2" charset="-122"/>
                        <a:sym typeface="+mn-ea"/>
                      </a:endParaRPr>
                    </a:p>
                    <a:p>
                      <a:pPr algn="l">
                        <a:lnSpc>
                          <a:spcPct val="90000"/>
                        </a:lnSpc>
                        <a:buNone/>
                      </a:pPr>
                      <a:r>
                        <a:rPr lang="zh-CN" sz="1800">
                          <a:ea typeface="宋体" panose="02010600030101010101" pitchFamily="2" charset="-122"/>
                          <a:sym typeface="+mn-ea"/>
                        </a:rPr>
                        <a:t> </a:t>
                      </a:r>
                      <a:r>
                        <a:rPr lang="en-US" altLang="zh-CN" sz="1800">
                          <a:ea typeface="宋体" panose="02010600030101010101" pitchFamily="2" charset="-122"/>
                          <a:sym typeface="+mn-ea"/>
                        </a:rPr>
                        <a:t>         </a:t>
                      </a:r>
                      <a:r>
                        <a:rPr lang="zh-CN" sz="1800">
                          <a:ea typeface="宋体" panose="02010600030101010101" pitchFamily="2" charset="-122"/>
                          <a:sym typeface="+mn-ea"/>
                        </a:rPr>
                        <a:t>经济管理</a:t>
                      </a:r>
                      <a:endParaRPr lang="zh-CN" altLang="en-US"/>
                    </a:p>
                  </a:txBody>
                  <a:tcPr/>
                </a:tc>
                <a:tc>
                  <a:txBody>
                    <a:bodyPr/>
                    <a:lstStyle/>
                    <a:p>
                      <a:pPr algn="l">
                        <a:lnSpc>
                          <a:spcPct val="90000"/>
                        </a:lnSpc>
                        <a:buNone/>
                      </a:pPr>
                      <a:endParaRPr lang="zh-CN" sz="1800">
                        <a:ea typeface="宋体" panose="02010600030101010101" pitchFamily="2" charset="-122"/>
                        <a:sym typeface="+mn-ea"/>
                      </a:endParaRPr>
                    </a:p>
                    <a:p>
                      <a:pPr algn="l">
                        <a:lnSpc>
                          <a:spcPct val="90000"/>
                        </a:lnSpc>
                        <a:buNone/>
                      </a:pPr>
                      <a:r>
                        <a:rPr lang="en-US" altLang="zh-CN" sz="1800">
                          <a:ea typeface="宋体" panose="02010600030101010101" pitchFamily="2" charset="-122"/>
                          <a:sym typeface="+mn-ea"/>
                        </a:rPr>
                        <a:t>     </a:t>
                      </a:r>
                      <a:r>
                        <a:rPr lang="zh-CN" sz="1800">
                          <a:ea typeface="宋体" panose="02010600030101010101" pitchFamily="2" charset="-122"/>
                          <a:sym typeface="+mn-ea"/>
                        </a:rPr>
                        <a:t>指令性的计划管理</a:t>
                      </a:r>
                      <a:endParaRPr lang="zh-CN" altLang="en-US"/>
                    </a:p>
                  </a:txBody>
                  <a:tcPr/>
                </a:tc>
                <a:tc>
                  <a:txBody>
                    <a:bodyPr/>
                    <a:lstStyle/>
                    <a:p>
                      <a:pPr algn="l">
                        <a:lnSpc>
                          <a:spcPct val="90000"/>
                        </a:lnSpc>
                        <a:buNone/>
                      </a:pPr>
                      <a:endParaRPr lang="zh-CN" sz="1800">
                        <a:ea typeface="宋体" panose="02010600030101010101" pitchFamily="2" charset="-122"/>
                        <a:sym typeface="+mn-ea"/>
                      </a:endParaRPr>
                    </a:p>
                    <a:p>
                      <a:pPr algn="l">
                        <a:lnSpc>
                          <a:spcPct val="90000"/>
                        </a:lnSpc>
                        <a:buNone/>
                      </a:pPr>
                      <a:r>
                        <a:rPr lang="en-US" altLang="zh-CN" sz="1800">
                          <a:ea typeface="宋体" panose="02010600030101010101" pitchFamily="2" charset="-122"/>
                          <a:sym typeface="+mn-ea"/>
                        </a:rPr>
                        <a:t>   </a:t>
                      </a:r>
                      <a:r>
                        <a:rPr lang="zh-CN" sz="1800">
                          <a:ea typeface="宋体" panose="02010600030101010101" pitchFamily="2" charset="-122"/>
                          <a:sym typeface="+mn-ea"/>
                        </a:rPr>
                        <a:t>基于市场的宏观调控</a:t>
                      </a:r>
                      <a:endParaRPr lang="zh-CN" altLang="en-US"/>
                    </a:p>
                  </a:txBody>
                  <a:tcPr/>
                </a:tc>
              </a:tr>
            </a:tbl>
          </a:graphicData>
        </a:graphic>
      </p:graphicFrame>
      <p:sp>
        <p:nvSpPr>
          <p:cNvPr id="3" name="文本框 2"/>
          <p:cNvSpPr txBox="1"/>
          <p:nvPr/>
        </p:nvSpPr>
        <p:spPr>
          <a:xfrm>
            <a:off x="899795" y="908685"/>
            <a:ext cx="7630160" cy="460375"/>
          </a:xfrm>
          <a:prstGeom prst="rect">
            <a:avLst/>
          </a:prstGeom>
          <a:noFill/>
        </p:spPr>
        <p:txBody>
          <a:bodyPr wrap="square" rtlCol="0">
            <a:spAutoFit/>
          </a:bodyPr>
          <a:p>
            <a:r>
              <a:rPr lang="zh-CN" altLang="en-US" sz="2400" b="1" dirty="0">
                <a:sym typeface="+mn-ea"/>
              </a:rPr>
              <a:t>（二）就改革的广度和深度而言，改革是革命</a:t>
            </a:r>
            <a:endParaRPr lang="zh-CN" altLang="en-US" sz="2400" b="1" dirty="0"/>
          </a:p>
        </p:txBody>
      </p:sp>
    </p:spTree>
  </p:cSld>
  <p:clrMapOvr>
    <a:masterClrMapping/>
  </p:clrMapOvr>
  <p:transition spd="slow">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 name="图片 105"/>
          <p:cNvPicPr/>
          <p:nvPr/>
        </p:nvPicPr>
        <p:blipFill>
          <a:blip r:embed="rId1"/>
          <a:stretch>
            <a:fillRect/>
          </a:stretch>
        </p:blipFill>
        <p:spPr>
          <a:xfrm>
            <a:off x="5364480" y="1844675"/>
            <a:ext cx="3558540" cy="3611880"/>
          </a:xfrm>
          <a:prstGeom prst="rect">
            <a:avLst/>
          </a:prstGeom>
          <a:noFill/>
          <a:ln w="9525">
            <a:noFill/>
          </a:ln>
        </p:spPr>
      </p:pic>
      <p:sp>
        <p:nvSpPr>
          <p:cNvPr id="107" name="文本框 106"/>
          <p:cNvSpPr txBox="1"/>
          <p:nvPr/>
        </p:nvSpPr>
        <p:spPr>
          <a:xfrm>
            <a:off x="323850" y="1988820"/>
            <a:ext cx="5080000" cy="4276725"/>
          </a:xfrm>
          <a:prstGeom prst="rect">
            <a:avLst/>
          </a:prstGeom>
          <a:noFill/>
          <a:ln w="9525">
            <a:noFill/>
          </a:ln>
        </p:spPr>
        <p:txBody>
          <a:bodyPr>
            <a:spAutoFit/>
          </a:bodyPr>
          <a:p>
            <a:pPr>
              <a:lnSpc>
                <a:spcPct val="200000"/>
              </a:lnSpc>
            </a:pPr>
            <a:r>
              <a:rPr lang="en-US" altLang="zh-CN" sz="2000">
                <a:ea typeface="宋体" panose="02010600030101010101" pitchFamily="2" charset="-122"/>
              </a:rPr>
              <a:t>       </a:t>
            </a:r>
            <a:r>
              <a:rPr lang="zh-CN" sz="2400">
                <a:ea typeface="宋体" panose="02010600030101010101" pitchFamily="2" charset="-122"/>
              </a:rPr>
              <a:t>改革开放“过头论”：改革开放以后所采取的政策措施，违背了社会主义原则，实际上已经越来越走上了资本主义道路。</a:t>
            </a:r>
            <a:r>
              <a:rPr lang="zh-CN" sz="2400">
                <a:sym typeface="+mn-ea"/>
              </a:rPr>
              <a:t>是这样吗？</a:t>
            </a:r>
            <a:endParaRPr lang="zh-CN" altLang="en-US" sz="2400">
              <a:ea typeface="宋体" panose="02010600030101010101" pitchFamily="2" charset="-122"/>
            </a:endParaRPr>
          </a:p>
          <a:p>
            <a:pPr>
              <a:lnSpc>
                <a:spcPct val="200000"/>
              </a:lnSpc>
            </a:pPr>
            <a:endParaRPr lang="zh-CN" sz="2000">
              <a:ea typeface="宋体" panose="02010600030101010101" pitchFamily="2" charset="-122"/>
            </a:endParaRPr>
          </a:p>
          <a:p>
            <a:pPr>
              <a:lnSpc>
                <a:spcPct val="200000"/>
              </a:lnSpc>
            </a:pPr>
            <a:r>
              <a:rPr lang="zh-CN" sz="2000">
                <a:ea typeface="宋体" panose="02010600030101010101" pitchFamily="2" charset="-122"/>
              </a:rPr>
              <a:t> </a:t>
            </a:r>
            <a:r>
              <a:rPr lang="en-US" altLang="zh-CN" sz="2000">
                <a:ea typeface="宋体" panose="02010600030101010101" pitchFamily="2" charset="-122"/>
              </a:rPr>
              <a:t>   </a:t>
            </a:r>
            <a:endParaRPr lang="zh-CN" altLang="en-US" sz="2000">
              <a:ea typeface="宋体" panose="02010600030101010101" pitchFamily="2" charset="-122"/>
            </a:endParaRPr>
          </a:p>
        </p:txBody>
      </p:sp>
      <p:sp>
        <p:nvSpPr>
          <p:cNvPr id="2" name="文本框 1"/>
          <p:cNvSpPr txBox="1"/>
          <p:nvPr/>
        </p:nvSpPr>
        <p:spPr>
          <a:xfrm>
            <a:off x="3491865" y="908685"/>
            <a:ext cx="2474595" cy="768350"/>
          </a:xfrm>
          <a:prstGeom prst="rect">
            <a:avLst/>
          </a:prstGeom>
          <a:noFill/>
        </p:spPr>
        <p:txBody>
          <a:bodyPr wrap="square" rtlCol="0">
            <a:spAutoFit/>
          </a:bodyPr>
          <a:p>
            <a:r>
              <a:rPr lang="zh-CN" altLang="en-US" sz="4400">
                <a:latin typeface="华光隶书_CNKI" panose="02000500000000000000" charset="-122"/>
                <a:ea typeface="华光隶书_CNKI" panose="02000500000000000000" charset="-122"/>
                <a:cs typeface="华光隶书_CNKI" panose="02000500000000000000" charset="-122"/>
              </a:rPr>
              <a:t>探</a:t>
            </a:r>
            <a:r>
              <a:rPr lang="en-US" altLang="zh-CN" sz="4400">
                <a:latin typeface="华光隶书_CNKI" panose="02000500000000000000" charset="-122"/>
                <a:ea typeface="华光隶书_CNKI" panose="02000500000000000000" charset="-122"/>
                <a:cs typeface="华光隶书_CNKI" panose="02000500000000000000" charset="-122"/>
              </a:rPr>
              <a:t>      </a:t>
            </a:r>
            <a:r>
              <a:rPr lang="zh-CN" altLang="en-US" sz="4400">
                <a:latin typeface="华光隶书_CNKI" panose="02000500000000000000" charset="-122"/>
                <a:ea typeface="华光隶书_CNKI" panose="02000500000000000000" charset="-122"/>
                <a:cs typeface="华光隶书_CNKI" panose="02000500000000000000" charset="-122"/>
              </a:rPr>
              <a:t>讨</a:t>
            </a:r>
            <a:endParaRPr lang="zh-CN" altLang="en-US" sz="4400">
              <a:latin typeface="华光隶书_CNKI" panose="02000500000000000000" charset="-122"/>
              <a:ea typeface="华光隶书_CNKI" panose="02000500000000000000" charset="-122"/>
              <a:cs typeface="华光隶书_CNKI" panose="02000500000000000000" charset="-122"/>
            </a:endParaRPr>
          </a:p>
        </p:txBody>
      </p:sp>
      <p:sp>
        <p:nvSpPr>
          <p:cNvPr id="4" name="文本框 8"/>
          <p:cNvSpPr txBox="1"/>
          <p:nvPr/>
        </p:nvSpPr>
        <p:spPr>
          <a:xfrm>
            <a:off x="971550" y="260350"/>
            <a:ext cx="6621780" cy="521970"/>
          </a:xfrm>
          <a:prstGeom prst="rect">
            <a:avLst/>
          </a:prstGeom>
          <a:noFill/>
          <a:ln w="9525">
            <a:noFill/>
          </a:ln>
        </p:spPr>
        <p:txBody>
          <a:bodyPr wrap="square" anchor="t" anchorCtr="0">
            <a:spAutoFit/>
          </a:bodyPr>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Tree>
  </p:cSld>
  <p:clrMapOvr>
    <a:masterClrMapping/>
  </p:clrMapOvr>
  <p:transition spd="slow">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99795" y="908685"/>
            <a:ext cx="7613015" cy="460375"/>
          </a:xfrm>
          <a:prstGeom prst="rect">
            <a:avLst/>
          </a:prstGeom>
          <a:noFill/>
        </p:spPr>
        <p:txBody>
          <a:bodyPr wrap="square" rtlCol="0">
            <a:spAutoFit/>
          </a:bodyPr>
          <a:p>
            <a:r>
              <a:rPr lang="zh-CN" altLang="en-US" sz="2400" b="1" dirty="0">
                <a:sym typeface="+mn-ea"/>
              </a:rPr>
              <a:t>（二）就改革的广度和深度而言，改革是革命</a:t>
            </a:r>
            <a:endParaRPr lang="zh-CN" altLang="en-US" sz="2400" b="1" dirty="0"/>
          </a:p>
        </p:txBody>
      </p:sp>
      <p:sp>
        <p:nvSpPr>
          <p:cNvPr id="107" name="文本框 106"/>
          <p:cNvSpPr txBox="1"/>
          <p:nvPr/>
        </p:nvSpPr>
        <p:spPr>
          <a:xfrm>
            <a:off x="3564255" y="1412875"/>
            <a:ext cx="5375275" cy="3738245"/>
          </a:xfrm>
          <a:prstGeom prst="rect">
            <a:avLst/>
          </a:prstGeom>
          <a:noFill/>
          <a:ln w="9525">
            <a:noFill/>
          </a:ln>
        </p:spPr>
        <p:txBody>
          <a:bodyPr wrap="square">
            <a:spAutoFit/>
          </a:bodyPr>
          <a:p>
            <a:pPr>
              <a:lnSpc>
                <a:spcPct val="150000"/>
              </a:lnSpc>
            </a:pPr>
            <a:r>
              <a:rPr lang="en-US" altLang="zh-CN" sz="1800">
                <a:ea typeface="宋体" panose="02010600030101010101" pitchFamily="2" charset="-122"/>
              </a:rPr>
              <a:t>       </a:t>
            </a:r>
            <a:r>
              <a:rPr lang="zh-CN" sz="1800" b="1">
                <a:ea typeface="宋体" panose="02010600030101010101" pitchFamily="2" charset="-122"/>
              </a:rPr>
              <a:t> </a:t>
            </a:r>
            <a:r>
              <a:rPr lang="zh-CN" sz="2000" b="1">
                <a:ea typeface="宋体" panose="02010600030101010101" pitchFamily="2" charset="-122"/>
              </a:rPr>
              <a:t> </a:t>
            </a:r>
            <a:r>
              <a:rPr lang="zh-CN" sz="2000" b="1">
                <a:solidFill>
                  <a:srgbClr val="FF0000"/>
                </a:solidFill>
                <a:ea typeface="宋体" panose="02010600030101010101" pitchFamily="2" charset="-122"/>
              </a:rPr>
              <a:t>现在看得很清楚，实行对外开放政策，搞计划经济和市场经济相结合，进行一系列的体制改革，这个路子是对的。这样做是否违反社会主义的原则呢？没有。因为我们在改革中坚持了两条，一条是公有制经济始终占主体地位，一条是发展经济要走共同富裕的道路，始终避免两极分化。</a:t>
            </a:r>
            <a:endParaRPr lang="zh-CN" sz="2000" b="1">
              <a:solidFill>
                <a:srgbClr val="FF0000"/>
              </a:solidFill>
              <a:ea typeface="宋体" panose="02010600030101010101" pitchFamily="2" charset="-122"/>
            </a:endParaRPr>
          </a:p>
          <a:p>
            <a:pPr algn="r">
              <a:lnSpc>
                <a:spcPct val="150000"/>
              </a:lnSpc>
            </a:pPr>
            <a:r>
              <a:rPr lang="en-US" altLang="zh-CN" sz="1800">
                <a:ea typeface="宋体" panose="02010600030101010101" pitchFamily="2" charset="-122"/>
              </a:rPr>
              <a:t>                           </a:t>
            </a:r>
            <a:r>
              <a:rPr lang="en-US" altLang="zh-CN" sz="1200" b="1">
                <a:ea typeface="宋体" panose="02010600030101010101" pitchFamily="2" charset="-122"/>
              </a:rPr>
              <a:t> </a:t>
            </a:r>
            <a:r>
              <a:rPr lang="en-US" altLang="zh-CN" sz="1400" b="1">
                <a:ea typeface="宋体" panose="02010600030101010101" pitchFamily="2" charset="-122"/>
              </a:rPr>
              <a:t>——</a:t>
            </a:r>
            <a:r>
              <a:rPr lang="zh-CN" altLang="en-US" sz="1400" b="1">
                <a:sym typeface="+mn-ea"/>
              </a:rPr>
              <a:t>《邓小平文选》第三卷第 123 页。</a:t>
            </a:r>
            <a:endParaRPr lang="zh-CN" altLang="en-US" sz="1400" b="1">
              <a:ea typeface="宋体" panose="02010600030101010101" pitchFamily="2" charset="-122"/>
              <a:sym typeface="+mn-ea"/>
            </a:endParaRPr>
          </a:p>
        </p:txBody>
      </p:sp>
      <p:sp>
        <p:nvSpPr>
          <p:cNvPr id="2" name="文本框 1"/>
          <p:cNvSpPr txBox="1"/>
          <p:nvPr/>
        </p:nvSpPr>
        <p:spPr>
          <a:xfrm>
            <a:off x="3564255" y="5156835"/>
            <a:ext cx="5427980" cy="1476375"/>
          </a:xfrm>
          <a:prstGeom prst="rect">
            <a:avLst/>
          </a:prstGeom>
          <a:noFill/>
        </p:spPr>
        <p:txBody>
          <a:bodyPr wrap="square" rtlCol="0" anchor="t">
            <a:spAutoFit/>
          </a:bodyPr>
          <a:p>
            <a:pPr>
              <a:lnSpc>
                <a:spcPct val="150000"/>
              </a:lnSpc>
            </a:pPr>
            <a:r>
              <a:rPr lang="en-US" altLang="zh-CN"/>
              <a:t>     </a:t>
            </a:r>
            <a:r>
              <a:rPr lang="en-US" altLang="zh-CN" sz="2000" b="1"/>
              <a:t> </a:t>
            </a:r>
            <a:r>
              <a:rPr lang="zh-CN" altLang="en-US" sz="2000" b="1">
                <a:solidFill>
                  <a:srgbClr val="FF0000"/>
                </a:solidFill>
              </a:rPr>
              <a:t>社会主义与资本主义不同的特点就是共同富裕，不搞两极分化。</a:t>
            </a:r>
            <a:endParaRPr lang="zh-CN" altLang="en-US" sz="2000" b="1">
              <a:solidFill>
                <a:srgbClr val="FF0000"/>
              </a:solidFill>
            </a:endParaRPr>
          </a:p>
          <a:p>
            <a:pPr algn="r">
              <a:lnSpc>
                <a:spcPct val="150000"/>
              </a:lnSpc>
            </a:pPr>
            <a:r>
              <a:rPr lang="en-US" altLang="zh-CN" sz="2000" b="1"/>
              <a:t> </a:t>
            </a:r>
            <a:r>
              <a:rPr lang="en-US" altLang="zh-CN"/>
              <a:t> </a:t>
            </a:r>
            <a:r>
              <a:rPr lang="en-US" altLang="zh-CN" sz="1200"/>
              <a:t>   </a:t>
            </a:r>
            <a:r>
              <a:rPr lang="en-US" altLang="zh-CN" sz="1400" b="1"/>
              <a:t>——</a:t>
            </a:r>
            <a:r>
              <a:rPr lang="zh-CN" altLang="en-US" sz="1400" b="1"/>
              <a:t>《邓小平文选》第三卷第 123 页。 </a:t>
            </a:r>
            <a:endParaRPr lang="zh-CN" altLang="en-US" sz="1400" b="1"/>
          </a:p>
        </p:txBody>
      </p:sp>
      <p:pic>
        <p:nvPicPr>
          <p:cNvPr id="4" name="图片 3"/>
          <p:cNvPicPr>
            <a:picLocks noChangeAspect="1"/>
          </p:cNvPicPr>
          <p:nvPr/>
        </p:nvPicPr>
        <p:blipFill>
          <a:blip r:embed="rId1"/>
          <a:stretch>
            <a:fillRect/>
          </a:stretch>
        </p:blipFill>
        <p:spPr>
          <a:xfrm>
            <a:off x="108076" y="1340546"/>
            <a:ext cx="3220166" cy="4517389"/>
          </a:xfrm>
          <a:prstGeom prst="rect">
            <a:avLst/>
          </a:prstGeom>
        </p:spPr>
      </p:pic>
      <p:sp>
        <p:nvSpPr>
          <p:cNvPr id="5" name="文本框 8"/>
          <p:cNvSpPr txBox="1"/>
          <p:nvPr/>
        </p:nvSpPr>
        <p:spPr>
          <a:xfrm>
            <a:off x="971550" y="260350"/>
            <a:ext cx="66217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Tree>
  </p:cSld>
  <p:clrMapOvr>
    <a:masterClrMapping/>
  </p:clrMapOvr>
  <p:transition spd="slow">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9115" y="876300"/>
            <a:ext cx="8325485" cy="460375"/>
          </a:xfrm>
          <a:prstGeom prst="rect">
            <a:avLst/>
          </a:prstGeom>
          <a:noFill/>
        </p:spPr>
        <p:txBody>
          <a:bodyPr wrap="square" rtlCol="0">
            <a:spAutoFit/>
          </a:bodyPr>
          <a:p>
            <a:r>
              <a:rPr lang="zh-CN" altLang="en-US" sz="2400" b="1"/>
              <a:t>（三）就改革的复杂性和艰巨性而言，改革是革命</a:t>
            </a:r>
            <a:endParaRPr lang="zh-CN" altLang="en-US" sz="2400" b="1"/>
          </a:p>
        </p:txBody>
      </p:sp>
      <p:pic>
        <p:nvPicPr>
          <p:cNvPr id="6" name="图片 5"/>
          <p:cNvPicPr/>
          <p:nvPr/>
        </p:nvPicPr>
        <p:blipFill>
          <a:blip r:embed="rId1"/>
          <a:stretch>
            <a:fillRect/>
          </a:stretch>
        </p:blipFill>
        <p:spPr>
          <a:xfrm>
            <a:off x="179705" y="2216150"/>
            <a:ext cx="4681855" cy="4011930"/>
          </a:xfrm>
          <a:prstGeom prst="rect">
            <a:avLst/>
          </a:prstGeom>
          <a:noFill/>
          <a:ln w="9525">
            <a:noFill/>
          </a:ln>
        </p:spPr>
      </p:pic>
      <p:sp>
        <p:nvSpPr>
          <p:cNvPr id="108" name="文本框 107"/>
          <p:cNvSpPr txBox="1"/>
          <p:nvPr/>
        </p:nvSpPr>
        <p:spPr>
          <a:xfrm>
            <a:off x="899795" y="1628775"/>
            <a:ext cx="7045325" cy="368300"/>
          </a:xfrm>
          <a:prstGeom prst="rect">
            <a:avLst/>
          </a:prstGeom>
          <a:noFill/>
          <a:ln w="9525">
            <a:noFill/>
          </a:ln>
        </p:spPr>
        <p:txBody>
          <a:bodyPr wrap="square">
            <a:spAutoFit/>
          </a:bodyPr>
          <a:p>
            <a:r>
              <a:rPr lang="zh-CN" sz="1800">
                <a:solidFill>
                  <a:srgbClr val="222222"/>
                </a:solidFill>
                <a:ea typeface="宋体" panose="02010600030101010101" pitchFamily="2" charset="-122"/>
              </a:rPr>
              <a:t>全国首个跨省流域生态补偿改革试点</a:t>
            </a:r>
            <a:r>
              <a:rPr lang="en-US" sz="1800">
                <a:solidFill>
                  <a:srgbClr val="222222"/>
                </a:solidFill>
                <a:latin typeface="Arial" panose="020B0604020202020204" pitchFamily="34" charset="0"/>
                <a:ea typeface="宋体" panose="02010600030101010101" pitchFamily="2" charset="-122"/>
              </a:rPr>
              <a:t>——</a:t>
            </a:r>
            <a:r>
              <a:rPr lang="zh-CN" sz="1800">
                <a:solidFill>
                  <a:srgbClr val="222222"/>
                </a:solidFill>
                <a:ea typeface="宋体" panose="02010600030101010101" pitchFamily="2" charset="-122"/>
              </a:rPr>
              <a:t>新安江流域水环境生态补偿</a:t>
            </a:r>
            <a:endParaRPr lang="zh-CN" sz="1800">
              <a:solidFill>
                <a:srgbClr val="222222"/>
              </a:solidFill>
              <a:ea typeface="宋体" panose="02010600030101010101" pitchFamily="2" charset="-122"/>
            </a:endParaRPr>
          </a:p>
        </p:txBody>
      </p:sp>
      <p:sp>
        <p:nvSpPr>
          <p:cNvPr id="7" name="文本框 6"/>
          <p:cNvSpPr txBox="1"/>
          <p:nvPr/>
        </p:nvSpPr>
        <p:spPr>
          <a:xfrm>
            <a:off x="4932045" y="2289175"/>
            <a:ext cx="4145280" cy="3891915"/>
          </a:xfrm>
          <a:prstGeom prst="rect">
            <a:avLst/>
          </a:prstGeom>
          <a:noFill/>
          <a:ln w="9525">
            <a:noFill/>
          </a:ln>
        </p:spPr>
        <p:txBody>
          <a:bodyPr wrap="square">
            <a:noAutofit/>
          </a:bodyPr>
          <a:p>
            <a:pPr>
              <a:lnSpc>
                <a:spcPct val="150000"/>
              </a:lnSpc>
            </a:pPr>
            <a:r>
              <a:rPr lang="en-US" altLang="zh-CN" sz="1800">
                <a:ea typeface="宋体" panose="02010600030101010101" pitchFamily="2" charset="-122"/>
              </a:rPr>
              <a:t>            2012</a:t>
            </a:r>
            <a:r>
              <a:rPr lang="zh-CN" altLang="en-US" sz="1800">
                <a:ea typeface="宋体" panose="02010600030101010101" pitchFamily="2" charset="-122"/>
              </a:rPr>
              <a:t>年</a:t>
            </a:r>
            <a:r>
              <a:rPr lang="en-US" altLang="zh-CN" sz="1800">
                <a:ea typeface="宋体" panose="02010600030101010101" pitchFamily="2" charset="-122"/>
              </a:rPr>
              <a:t>——2022</a:t>
            </a:r>
            <a:r>
              <a:rPr lang="zh-CN" altLang="en-US" sz="1800">
                <a:ea typeface="宋体" panose="02010600030101010101" pitchFamily="2" charset="-122"/>
              </a:rPr>
              <a:t>年</a:t>
            </a:r>
            <a:endParaRPr lang="zh-CN" sz="1800">
              <a:ea typeface="宋体" panose="02010600030101010101" pitchFamily="2" charset="-122"/>
            </a:endParaRPr>
          </a:p>
          <a:p>
            <a:pPr marL="285750" indent="-285750">
              <a:lnSpc>
                <a:spcPct val="150000"/>
              </a:lnSpc>
              <a:buFont typeface="Wingdings" panose="05000000000000000000" charset="0"/>
              <a:buChar char="u"/>
            </a:pPr>
            <a:r>
              <a:rPr lang="zh-CN" sz="1800">
                <a:ea typeface="宋体" panose="02010600030101010101" pitchFamily="2" charset="-122"/>
              </a:rPr>
              <a:t>财政部门累计投入206.95亿元</a:t>
            </a:r>
            <a:endParaRPr lang="zh-CN" sz="1800">
              <a:ea typeface="宋体" panose="02010600030101010101" pitchFamily="2" charset="-122"/>
            </a:endParaRPr>
          </a:p>
          <a:p>
            <a:pPr marL="285750" indent="-285750">
              <a:lnSpc>
                <a:spcPct val="150000"/>
              </a:lnSpc>
              <a:buFont typeface="Wingdings" panose="05000000000000000000" charset="0"/>
              <a:buChar char="u"/>
            </a:pPr>
            <a:r>
              <a:rPr lang="zh-CN" altLang="en-US" sz="1800">
                <a:sym typeface="+mn-ea"/>
              </a:rPr>
              <a:t>建成农村污水处理PPP项目站点96个</a:t>
            </a:r>
            <a:endParaRPr lang="zh-CN" altLang="en-US" sz="1800">
              <a:sym typeface="+mn-ea"/>
            </a:endParaRPr>
          </a:p>
          <a:p>
            <a:pPr marL="285750" indent="-285750">
              <a:lnSpc>
                <a:spcPct val="150000"/>
              </a:lnSpc>
              <a:buFont typeface="Wingdings" panose="05000000000000000000" charset="0"/>
              <a:buChar char="u"/>
            </a:pPr>
            <a:r>
              <a:rPr lang="zh-CN" altLang="en-US" sz="1800">
                <a:sym typeface="+mn-ea"/>
              </a:rPr>
              <a:t>建成新安江水质自动监测站36个</a:t>
            </a:r>
            <a:endParaRPr lang="zh-CN" altLang="en-US" sz="1800">
              <a:sym typeface="+mn-ea"/>
            </a:endParaRPr>
          </a:p>
          <a:p>
            <a:pPr marL="285750" indent="-285750">
              <a:lnSpc>
                <a:spcPct val="150000"/>
              </a:lnSpc>
              <a:buFont typeface="Wingdings" panose="05000000000000000000" charset="0"/>
              <a:buChar char="u"/>
            </a:pPr>
            <a:r>
              <a:rPr lang="zh-CN" altLang="en-US" sz="1800">
                <a:sym typeface="+mn-ea"/>
              </a:rPr>
              <a:t>制定实施全国地级市首部有关专项政府规章《河湖长制规定》，出台《新安江流域突发事件应急方案》等超过70个流域制度管理文件。</a:t>
            </a:r>
            <a:endParaRPr lang="zh-CN" altLang="en-US" sz="1800">
              <a:ea typeface="宋体" panose="02010600030101010101" pitchFamily="2" charset="-122"/>
            </a:endParaRPr>
          </a:p>
          <a:p>
            <a:pPr marL="285750" indent="-285750">
              <a:lnSpc>
                <a:spcPct val="150000"/>
              </a:lnSpc>
              <a:buFont typeface="Wingdings" panose="05000000000000000000" charset="0"/>
              <a:buChar char="u"/>
            </a:pPr>
            <a:endParaRPr lang="zh-CN" altLang="en-US" sz="1800">
              <a:ea typeface="宋体" panose="02010600030101010101" pitchFamily="2" charset="-122"/>
            </a:endParaRPr>
          </a:p>
          <a:p>
            <a:pPr marL="285750" indent="-285750">
              <a:lnSpc>
                <a:spcPct val="150000"/>
              </a:lnSpc>
              <a:buFont typeface="Wingdings" panose="05000000000000000000" charset="0"/>
              <a:buChar char="u"/>
            </a:pPr>
            <a:endParaRPr lang="zh-CN" sz="1800">
              <a:ea typeface="宋体" panose="02010600030101010101" pitchFamily="2" charset="-122"/>
            </a:endParaRPr>
          </a:p>
          <a:p>
            <a:pPr>
              <a:lnSpc>
                <a:spcPct val="150000"/>
              </a:lnSpc>
            </a:pPr>
            <a:endParaRPr lang="zh-CN" altLang="en-US" sz="1800">
              <a:ea typeface="宋体" panose="02010600030101010101" pitchFamily="2" charset="-122"/>
            </a:endParaRPr>
          </a:p>
          <a:p>
            <a:pPr>
              <a:lnSpc>
                <a:spcPct val="150000"/>
              </a:lnSpc>
            </a:pPr>
            <a:endParaRPr lang="zh-CN" altLang="en-US" sz="1800">
              <a:ea typeface="宋体" panose="02010600030101010101" pitchFamily="2" charset="-122"/>
            </a:endParaRPr>
          </a:p>
          <a:p>
            <a:pPr>
              <a:lnSpc>
                <a:spcPct val="150000"/>
              </a:lnSpc>
            </a:pPr>
            <a:endParaRPr lang="zh-CN" altLang="en-US" sz="1800">
              <a:ea typeface="宋体" panose="02010600030101010101" pitchFamily="2" charset="-122"/>
            </a:endParaRPr>
          </a:p>
        </p:txBody>
      </p:sp>
      <p:sp>
        <p:nvSpPr>
          <p:cNvPr id="8" name="文本框 8"/>
          <p:cNvSpPr txBox="1"/>
          <p:nvPr/>
        </p:nvSpPr>
        <p:spPr>
          <a:xfrm>
            <a:off x="971550" y="260350"/>
            <a:ext cx="66217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Tree>
  </p:cSld>
  <p:clrMapOvr>
    <a:masterClrMapping/>
  </p:clrMapOvr>
  <p:transition spd="slow">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39115" y="876300"/>
            <a:ext cx="8451215" cy="460375"/>
          </a:xfrm>
          <a:prstGeom prst="rect">
            <a:avLst/>
          </a:prstGeom>
          <a:noFill/>
        </p:spPr>
        <p:txBody>
          <a:bodyPr wrap="square" rtlCol="0">
            <a:spAutoFit/>
          </a:bodyPr>
          <a:p>
            <a:r>
              <a:rPr lang="zh-CN" altLang="en-US" sz="2400" b="1"/>
              <a:t>（四）就改革决定中国命运的意义而言，改革是革命</a:t>
            </a:r>
            <a:endParaRPr lang="zh-CN" altLang="en-US" sz="2400" b="1"/>
          </a:p>
        </p:txBody>
      </p:sp>
      <p:pic>
        <p:nvPicPr>
          <p:cNvPr id="3" name="图片 2"/>
          <p:cNvPicPr>
            <a:picLocks noChangeAspect="1"/>
          </p:cNvPicPr>
          <p:nvPr/>
        </p:nvPicPr>
        <p:blipFill>
          <a:blip r:embed="rId1"/>
          <a:stretch>
            <a:fillRect/>
          </a:stretch>
        </p:blipFill>
        <p:spPr>
          <a:xfrm>
            <a:off x="568960" y="2780652"/>
            <a:ext cx="8006266" cy="3200678"/>
          </a:xfrm>
          <a:prstGeom prst="rect">
            <a:avLst/>
          </a:prstGeom>
        </p:spPr>
      </p:pic>
      <p:sp>
        <p:nvSpPr>
          <p:cNvPr id="2" name="标题 1"/>
          <p:cNvSpPr>
            <a:spLocks noGrp="1"/>
          </p:cNvSpPr>
          <p:nvPr>
            <p:ph type="title"/>
          </p:nvPr>
        </p:nvSpPr>
        <p:spPr>
          <a:xfrm>
            <a:off x="394970" y="1628458"/>
            <a:ext cx="8229600" cy="1143000"/>
          </a:xfrm>
        </p:spPr>
        <p:txBody>
          <a:bodyPr/>
          <a:p>
            <a:r>
              <a:rPr kumimoji="0" lang="zh-CN" altLang="zh-CN" sz="2400" b="0" i="0" u="none" strike="noStrike" kern="100" cap="none" spc="0" normalizeH="0" baseline="0" noProof="0" dirty="0">
                <a:ln>
                  <a:noFill/>
                </a:ln>
                <a:solidFill>
                  <a:srgbClr val="FFC000"/>
                </a:solidFill>
                <a:effectLst/>
                <a:uLnTx/>
                <a:uFillTx/>
                <a:latin typeface="黑体" panose="02010609060101010101" charset="-122"/>
                <a:ea typeface="黑体" panose="02010609060101010101" charset="-122"/>
                <a:cs typeface="Times New Roman" panose="02020603050405020304" pitchFamily="18" charset="0"/>
              </a:rPr>
              <a:t>经济停滞不前甚至濒临崩溃边缘</a:t>
            </a:r>
            <a:endParaRPr kumimoji="0" lang="zh-CN" altLang="zh-CN" sz="2400" b="0" i="0" u="none" strike="noStrike" kern="100" cap="none" spc="0" normalizeH="0" baseline="0" noProof="0" dirty="0">
              <a:ln>
                <a:noFill/>
              </a:ln>
              <a:solidFill>
                <a:srgbClr val="FFC000"/>
              </a:solidFill>
              <a:effectLst/>
              <a:uLnTx/>
              <a:uFillTx/>
              <a:latin typeface="黑体" panose="02010609060101010101" charset="-122"/>
              <a:ea typeface="黑体" panose="02010609060101010101" charset="-122"/>
              <a:cs typeface="Times New Roman" panose="02020603050405020304" pitchFamily="18" charset="0"/>
            </a:endParaRPr>
          </a:p>
        </p:txBody>
      </p:sp>
      <p:sp>
        <p:nvSpPr>
          <p:cNvPr id="4" name="文本框 3"/>
          <p:cNvSpPr txBox="1"/>
          <p:nvPr/>
        </p:nvSpPr>
        <p:spPr>
          <a:xfrm>
            <a:off x="394970" y="1484630"/>
            <a:ext cx="1734185" cy="398780"/>
          </a:xfrm>
          <a:prstGeom prst="rect">
            <a:avLst/>
          </a:prstGeom>
          <a:noFill/>
        </p:spPr>
        <p:txBody>
          <a:bodyPr wrap="square" rtlCol="0">
            <a:spAutoFit/>
          </a:bodyPr>
          <a:p>
            <a:r>
              <a:rPr lang="zh-CN" altLang="en-US" sz="2000" b="1"/>
              <a:t>改革开放</a:t>
            </a:r>
            <a:r>
              <a:rPr lang="zh-CN" altLang="en-US" sz="2000" b="1"/>
              <a:t>背景：</a:t>
            </a:r>
            <a:endParaRPr lang="zh-CN" altLang="en-US" sz="2000" b="1"/>
          </a:p>
        </p:txBody>
      </p:sp>
      <p:sp>
        <p:nvSpPr>
          <p:cNvPr id="5" name="文本框 8"/>
          <p:cNvSpPr txBox="1"/>
          <p:nvPr/>
        </p:nvSpPr>
        <p:spPr>
          <a:xfrm>
            <a:off x="971550" y="260350"/>
            <a:ext cx="66217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Tree>
  </p:cSld>
  <p:clrMapOvr>
    <a:masterClrMapping/>
  </p:clrMapOvr>
  <p:transition spd="slow">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4970" y="1484630"/>
            <a:ext cx="1734185" cy="398780"/>
          </a:xfrm>
          <a:prstGeom prst="rect">
            <a:avLst/>
          </a:prstGeom>
          <a:noFill/>
        </p:spPr>
        <p:txBody>
          <a:bodyPr wrap="square" rtlCol="0">
            <a:spAutoFit/>
          </a:bodyPr>
          <a:p>
            <a:r>
              <a:rPr lang="zh-CN" altLang="en-US" sz="2000" b="1"/>
              <a:t>改革开放</a:t>
            </a:r>
            <a:r>
              <a:rPr lang="zh-CN" altLang="en-US" sz="2000" b="1"/>
              <a:t>背景：</a:t>
            </a:r>
            <a:endParaRPr lang="zh-CN" altLang="en-US" sz="2000" b="1"/>
          </a:p>
        </p:txBody>
      </p:sp>
      <p:sp>
        <p:nvSpPr>
          <p:cNvPr id="5" name="标题 4"/>
          <p:cNvSpPr>
            <a:spLocks noGrp="1"/>
          </p:cNvSpPr>
          <p:nvPr>
            <p:ph type="title"/>
          </p:nvPr>
        </p:nvSpPr>
        <p:spPr>
          <a:xfrm>
            <a:off x="1126490" y="1700530"/>
            <a:ext cx="7276465" cy="428625"/>
          </a:xfrm>
        </p:spPr>
        <p:txBody>
          <a:bodyPr/>
          <a:p>
            <a:r>
              <a:rPr lang="zh-CN" altLang="en-US" sz="2800" dirty="0">
                <a:solidFill>
                  <a:srgbClr val="FFC000"/>
                </a:solidFill>
                <a:latin typeface="黑体" panose="02010609060101010101" charset="-122"/>
                <a:ea typeface="黑体" panose="02010609060101010101" charset="-122"/>
              </a:rPr>
              <a:t>政治局面处于混乱状态</a:t>
            </a:r>
            <a:endParaRPr lang="zh-CN" altLang="en-US" sz="2800" dirty="0">
              <a:solidFill>
                <a:srgbClr val="FFC000"/>
              </a:solidFill>
              <a:latin typeface="黑体" panose="02010609060101010101" charset="-122"/>
              <a:ea typeface="黑体" panose="02010609060101010101" charset="-122"/>
            </a:endParaRPr>
          </a:p>
        </p:txBody>
      </p:sp>
      <p:sp>
        <p:nvSpPr>
          <p:cNvPr id="7" name="内容占位符 6"/>
          <p:cNvSpPr>
            <a:spLocks noGrp="1"/>
          </p:cNvSpPr>
          <p:nvPr>
            <p:ph idx="1"/>
          </p:nvPr>
        </p:nvSpPr>
        <p:spPr>
          <a:xfrm>
            <a:off x="394970" y="2420620"/>
            <a:ext cx="8229600" cy="1786890"/>
          </a:xfrm>
        </p:spPr>
        <p:txBody>
          <a:bodyPr/>
          <a:p>
            <a:pPr>
              <a:lnSpc>
                <a:spcPct val="100000"/>
              </a:lnSpc>
            </a:pPr>
            <a:r>
              <a:rPr lang="zh-CN" altLang="zh-CN" sz="2100" kern="100" dirty="0">
                <a:effectLst/>
                <a:latin typeface="Calibri" panose="020F0502020204030204" charset="0"/>
                <a:ea typeface="宋体" panose="02010600030101010101" pitchFamily="2" charset="-122"/>
                <a:cs typeface="Times New Roman" panose="02020603050405020304" pitchFamily="18" charset="0"/>
              </a:rPr>
              <a:t>从</a:t>
            </a:r>
            <a:r>
              <a:rPr lang="en-US" altLang="zh-CN" sz="2100" kern="100" dirty="0">
                <a:effectLst/>
                <a:latin typeface="Calibri" panose="020F0502020204030204" charset="0"/>
                <a:ea typeface="宋体" panose="02010600030101010101" pitchFamily="2" charset="-122"/>
                <a:cs typeface="Times New Roman" panose="02020603050405020304" pitchFamily="18" charset="0"/>
              </a:rPr>
              <a:t> 1957 </a:t>
            </a:r>
            <a:r>
              <a:rPr lang="zh-CN" altLang="zh-CN" sz="2100" kern="100" dirty="0">
                <a:effectLst/>
                <a:latin typeface="Calibri" panose="020F0502020204030204" charset="0"/>
                <a:ea typeface="宋体" panose="02010600030101010101" pitchFamily="2" charset="-122"/>
                <a:cs typeface="Times New Roman" panose="02020603050405020304" pitchFamily="18" charset="0"/>
              </a:rPr>
              <a:t>年下半年到</a:t>
            </a:r>
            <a:r>
              <a:rPr lang="en-US" altLang="zh-CN" sz="2100" kern="100" dirty="0">
                <a:effectLst/>
                <a:latin typeface="Calibri" panose="020F0502020204030204" charset="0"/>
                <a:ea typeface="宋体" panose="02010600030101010101" pitchFamily="2" charset="-122"/>
                <a:cs typeface="Times New Roman" panose="02020603050405020304" pitchFamily="18" charset="0"/>
              </a:rPr>
              <a:t> 1978 </a:t>
            </a:r>
            <a:r>
              <a:rPr lang="zh-CN" altLang="zh-CN" sz="2100" kern="100" dirty="0">
                <a:effectLst/>
                <a:latin typeface="Calibri" panose="020F0502020204030204" charset="0"/>
                <a:ea typeface="宋体" panose="02010600030101010101" pitchFamily="2" charset="-122"/>
                <a:cs typeface="Times New Roman" panose="02020603050405020304" pitchFamily="18" charset="0"/>
              </a:rPr>
              <a:t>年党的十一届三中全会的</a:t>
            </a:r>
            <a:r>
              <a:rPr lang="en-US" altLang="zh-CN" sz="2100" kern="100" dirty="0">
                <a:effectLst/>
                <a:latin typeface="Calibri" panose="020F0502020204030204" charset="0"/>
                <a:ea typeface="宋体" panose="02010600030101010101" pitchFamily="2" charset="-122"/>
                <a:cs typeface="Times New Roman" panose="02020603050405020304" pitchFamily="18" charset="0"/>
              </a:rPr>
              <a:t>21 </a:t>
            </a:r>
            <a:r>
              <a:rPr lang="zh-CN" altLang="zh-CN" sz="2100" kern="100" dirty="0">
                <a:effectLst/>
                <a:latin typeface="Calibri" panose="020F0502020204030204" charset="0"/>
                <a:ea typeface="宋体" panose="02010600030101010101" pitchFamily="2" charset="-122"/>
                <a:cs typeface="Times New Roman" panose="02020603050405020304" pitchFamily="18" charset="0"/>
              </a:rPr>
              <a:t>年中，我们执行了一条以阶级斗争为纲的错误路线，由此导致了一系列“左”的错误和严重后果。</a:t>
            </a:r>
            <a:endParaRPr lang="en-US" altLang="zh-CN" sz="2100" kern="100" dirty="0">
              <a:effectLst/>
              <a:latin typeface="Calibri" panose="020F0502020204030204" charset="0"/>
              <a:ea typeface="宋体" panose="02010600030101010101" pitchFamily="2" charset="-122"/>
              <a:cs typeface="Times New Roman" panose="02020603050405020304" pitchFamily="18" charset="0"/>
            </a:endParaRPr>
          </a:p>
          <a:p>
            <a:pPr>
              <a:lnSpc>
                <a:spcPct val="100000"/>
              </a:lnSpc>
            </a:pPr>
            <a:r>
              <a:rPr lang="zh-CN" altLang="en-US" sz="2100" dirty="0"/>
              <a:t>反右斗争扩大化，左倾思潮致“大跃进”、人民公社化，进致“文化大革命”。</a:t>
            </a:r>
            <a:endParaRPr lang="en-US" altLang="zh-CN" sz="2100" dirty="0"/>
          </a:p>
          <a:p>
            <a:endParaRPr lang="zh-CN" altLang="en-US" dirty="0"/>
          </a:p>
        </p:txBody>
      </p:sp>
      <p:graphicFrame>
        <p:nvGraphicFramePr>
          <p:cNvPr id="8" name="表格 4"/>
          <p:cNvGraphicFramePr>
            <a:graphicFrameLocks noGrp="1"/>
          </p:cNvGraphicFramePr>
          <p:nvPr>
            <p:custDataLst>
              <p:tags r:id="rId1"/>
            </p:custDataLst>
          </p:nvPr>
        </p:nvGraphicFramePr>
        <p:xfrm>
          <a:off x="251460" y="4354830"/>
          <a:ext cx="8524240" cy="1920240"/>
        </p:xfrm>
        <a:graphic>
          <a:graphicData uri="http://schemas.openxmlformats.org/drawingml/2006/table">
            <a:tbl>
              <a:tblPr firstRow="1" bandRow="1">
                <a:tableStyleId>{5C22544A-7EE6-4342-B048-85BDC9FD1C3A}</a:tableStyleId>
              </a:tblPr>
              <a:tblGrid>
                <a:gridCol w="2409825"/>
                <a:gridCol w="3032760"/>
                <a:gridCol w="3081655"/>
              </a:tblGrid>
              <a:tr h="450166">
                <a:tc>
                  <a:txBody>
                    <a:bodyPr/>
                    <a:p>
                      <a:r>
                        <a:rPr lang="en-US" altLang="zh-CN" dirty="0"/>
                        <a:t>1957</a:t>
                      </a:r>
                      <a:r>
                        <a:rPr lang="zh-CN" altLang="en-US" dirty="0"/>
                        <a:t>年反右斗争扩大化</a:t>
                      </a:r>
                      <a:endParaRPr lang="zh-CN" altLang="en-US" dirty="0"/>
                    </a:p>
                  </a:txBody>
                  <a:tcPr/>
                </a:tc>
                <a:tc>
                  <a:txBody>
                    <a:bodyPr/>
                    <a:p>
                      <a:r>
                        <a:rPr lang="en-US" altLang="zh-CN" dirty="0"/>
                        <a:t>1958</a:t>
                      </a:r>
                      <a:r>
                        <a:rPr lang="zh-CN" altLang="en-US" dirty="0"/>
                        <a:t>大跃进、人民公社化</a:t>
                      </a:r>
                      <a:endParaRPr lang="en-US" altLang="zh-CN" dirty="0"/>
                    </a:p>
                    <a:p>
                      <a:endParaRPr lang="zh-CN" altLang="en-US" dirty="0"/>
                    </a:p>
                  </a:txBody>
                  <a:tcPr/>
                </a:tc>
                <a:tc>
                  <a:txBody>
                    <a:bodyPr/>
                    <a:p>
                      <a:r>
                        <a:rPr lang="en-US" altLang="zh-CN" dirty="0"/>
                        <a:t>1966-1976</a:t>
                      </a:r>
                      <a:r>
                        <a:rPr lang="zh-CN" altLang="en-US" dirty="0"/>
                        <a:t>文化大革命</a:t>
                      </a:r>
                      <a:endParaRPr lang="zh-CN" altLang="en-US" dirty="0"/>
                    </a:p>
                  </a:txBody>
                  <a:tcPr/>
                </a:tc>
              </a:tr>
              <a:tr h="615230">
                <a:tc>
                  <a:txBody>
                    <a:bodyPr/>
                    <a:p>
                      <a:r>
                        <a:rPr lang="zh-CN" altLang="en-US" dirty="0"/>
                        <a:t>全国</a:t>
                      </a:r>
                      <a:r>
                        <a:rPr lang="en-US" altLang="zh-CN" dirty="0"/>
                        <a:t>552877</a:t>
                      </a:r>
                      <a:r>
                        <a:rPr lang="zh-CN" altLang="en-US" dirty="0"/>
                        <a:t>名公职人员划为右派</a:t>
                      </a:r>
                      <a:endParaRPr lang="zh-CN" altLang="en-US" dirty="0"/>
                    </a:p>
                  </a:txBody>
                  <a:tcPr/>
                </a:tc>
                <a:tc>
                  <a:txBody>
                    <a:bodyPr/>
                    <a:p>
                      <a:r>
                        <a:rPr lang="zh-CN" altLang="en-US" dirty="0"/>
                        <a:t>虚假宣传，易导致决策失误，破坏日常生产生活。</a:t>
                      </a:r>
                      <a:endParaRPr lang="zh-CN" altLang="en-US" dirty="0"/>
                    </a:p>
                  </a:txBody>
                  <a:tcPr/>
                </a:tc>
                <a:tc>
                  <a:txBody>
                    <a:bodyPr/>
                    <a:p>
                      <a:r>
                        <a:rPr lang="zh-CN" altLang="en-US" dirty="0"/>
                        <a:t>冤假错案，立案占全国干部</a:t>
                      </a:r>
                      <a:r>
                        <a:rPr lang="en-US" altLang="zh-CN" dirty="0"/>
                        <a:t>17.5%</a:t>
                      </a:r>
                      <a:r>
                        <a:rPr lang="zh-CN" altLang="en-US" dirty="0"/>
                        <a:t>，副省以上</a:t>
                      </a:r>
                      <a:r>
                        <a:rPr lang="en-US" altLang="zh-CN" dirty="0"/>
                        <a:t>75%</a:t>
                      </a:r>
                      <a:r>
                        <a:rPr lang="zh-CN" altLang="en-US" dirty="0"/>
                        <a:t>立案</a:t>
                      </a:r>
                      <a:endParaRPr lang="zh-CN" altLang="en-US" dirty="0"/>
                    </a:p>
                  </a:txBody>
                  <a:tcPr/>
                </a:tc>
              </a:tr>
              <a:tr h="615230">
                <a:tc>
                  <a:txBody>
                    <a:bodyPr/>
                    <a:p>
                      <a:r>
                        <a:rPr lang="zh-CN" altLang="en-US" dirty="0"/>
                        <a:t>占全年干部</a:t>
                      </a:r>
                      <a:r>
                        <a:rPr lang="en-US" altLang="zh-CN" dirty="0"/>
                        <a:t>5.8%</a:t>
                      </a:r>
                      <a:endParaRPr lang="zh-CN" altLang="en-US" dirty="0"/>
                    </a:p>
                  </a:txBody>
                  <a:tcPr/>
                </a:tc>
                <a:tc>
                  <a:txBody>
                    <a:bodyPr/>
                    <a:p>
                      <a:r>
                        <a:rPr lang="zh-CN" altLang="en-US" dirty="0"/>
                        <a:t>严重脱离实际，不可持续。</a:t>
                      </a:r>
                      <a:endParaRPr lang="zh-CN" altLang="en-US" dirty="0"/>
                    </a:p>
                  </a:txBody>
                  <a:tcPr/>
                </a:tc>
                <a:tc>
                  <a:txBody>
                    <a:bodyPr/>
                    <a:p>
                      <a:r>
                        <a:rPr lang="zh-CN" altLang="en-US" dirty="0"/>
                        <a:t>牵连家属，达</a:t>
                      </a:r>
                      <a:r>
                        <a:rPr lang="en-US" altLang="zh-CN" dirty="0"/>
                        <a:t>1</a:t>
                      </a:r>
                      <a:r>
                        <a:rPr lang="zh-CN" altLang="en-US" dirty="0"/>
                        <a:t>亿人，占人口</a:t>
                      </a:r>
                      <a:r>
                        <a:rPr lang="en-US" altLang="zh-CN" dirty="0"/>
                        <a:t>1/9</a:t>
                      </a:r>
                      <a:r>
                        <a:rPr lang="zh-CN" altLang="en-US" dirty="0"/>
                        <a:t>。</a:t>
                      </a:r>
                      <a:endParaRPr lang="zh-CN" altLang="en-US" dirty="0"/>
                    </a:p>
                  </a:txBody>
                  <a:tcPr/>
                </a:tc>
              </a:tr>
            </a:tbl>
          </a:graphicData>
        </a:graphic>
      </p:graphicFrame>
      <p:sp>
        <p:nvSpPr>
          <p:cNvPr id="9" name="文本框 8"/>
          <p:cNvSpPr txBox="1"/>
          <p:nvPr/>
        </p:nvSpPr>
        <p:spPr>
          <a:xfrm>
            <a:off x="971550" y="260350"/>
            <a:ext cx="66217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
        <p:nvSpPr>
          <p:cNvPr id="10" name="文本框 9"/>
          <p:cNvSpPr txBox="1"/>
          <p:nvPr/>
        </p:nvSpPr>
        <p:spPr>
          <a:xfrm>
            <a:off x="539115" y="876300"/>
            <a:ext cx="8451215" cy="460375"/>
          </a:xfrm>
          <a:prstGeom prst="rect">
            <a:avLst/>
          </a:prstGeom>
          <a:noFill/>
        </p:spPr>
        <p:txBody>
          <a:bodyPr wrap="square" rtlCol="0">
            <a:spAutoFit/>
          </a:bodyPr>
          <a:p>
            <a:r>
              <a:rPr lang="zh-CN" altLang="en-US" sz="2400" b="1"/>
              <a:t>（四）就改革决定中国命运的意义而言，改革是革命</a:t>
            </a:r>
            <a:endParaRPr lang="zh-CN" altLang="en-US" sz="2400" b="1"/>
          </a:p>
        </p:txBody>
      </p:sp>
    </p:spTree>
  </p:cSld>
  <p:clrMapOvr>
    <a:masterClrMapping/>
  </p:clrMapOvr>
  <p:transition spd="slow">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4970" y="1484630"/>
            <a:ext cx="1734185" cy="398780"/>
          </a:xfrm>
          <a:prstGeom prst="rect">
            <a:avLst/>
          </a:prstGeom>
          <a:noFill/>
        </p:spPr>
        <p:txBody>
          <a:bodyPr wrap="square" rtlCol="0">
            <a:spAutoFit/>
          </a:bodyPr>
          <a:p>
            <a:r>
              <a:rPr lang="zh-CN" altLang="en-US" sz="2000" b="1"/>
              <a:t>改革开放</a:t>
            </a:r>
            <a:r>
              <a:rPr lang="zh-CN" altLang="en-US" sz="2000" b="1"/>
              <a:t>背景：</a:t>
            </a:r>
            <a:endParaRPr lang="zh-CN" altLang="en-US" sz="2000" b="1"/>
          </a:p>
        </p:txBody>
      </p:sp>
      <p:sp>
        <p:nvSpPr>
          <p:cNvPr id="5" name="文本框 8"/>
          <p:cNvSpPr txBox="1"/>
          <p:nvPr/>
        </p:nvSpPr>
        <p:spPr>
          <a:xfrm>
            <a:off x="971550" y="260350"/>
            <a:ext cx="66217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
        <p:nvSpPr>
          <p:cNvPr id="7" name="文本框 6"/>
          <p:cNvSpPr txBox="1"/>
          <p:nvPr/>
        </p:nvSpPr>
        <p:spPr>
          <a:xfrm>
            <a:off x="539115" y="876300"/>
            <a:ext cx="8451215" cy="460375"/>
          </a:xfrm>
          <a:prstGeom prst="rect">
            <a:avLst/>
          </a:prstGeom>
          <a:noFill/>
        </p:spPr>
        <p:txBody>
          <a:bodyPr wrap="square" rtlCol="0">
            <a:spAutoFit/>
          </a:bodyPr>
          <a:p>
            <a:r>
              <a:rPr lang="zh-CN" altLang="en-US" sz="2400" b="1"/>
              <a:t>（四）就改革决定中国命运的意义而言，改革是革命</a:t>
            </a:r>
            <a:endParaRPr lang="zh-CN" altLang="en-US" sz="2400" b="1"/>
          </a:p>
        </p:txBody>
      </p:sp>
      <p:sp>
        <p:nvSpPr>
          <p:cNvPr id="8" name="内容占位符 7"/>
          <p:cNvSpPr>
            <a:spLocks noGrp="1"/>
          </p:cNvSpPr>
          <p:nvPr>
            <p:ph idx="1"/>
          </p:nvPr>
        </p:nvSpPr>
        <p:spPr>
          <a:xfrm>
            <a:off x="323215" y="2924810"/>
            <a:ext cx="8229600" cy="3537585"/>
          </a:xfrm>
        </p:spPr>
        <p:txBody>
          <a:bodyPr/>
          <a:p>
            <a:pPr>
              <a:lnSpc>
                <a:spcPct val="150000"/>
              </a:lnSpc>
            </a:pPr>
            <a:r>
              <a:rPr lang="zh-CN" altLang="zh-CN" sz="2400" kern="100" dirty="0">
                <a:effectLst/>
                <a:latin typeface="Calibri" panose="020F0502020204030204" charset="0"/>
                <a:ea typeface="宋体" panose="02010600030101010101" pitchFamily="2" charset="-122"/>
                <a:cs typeface="Times New Roman" panose="02020603050405020304" pitchFamily="18" charset="0"/>
              </a:rPr>
              <a:t>造成了“文化断层”、“科技断层”、“人才断层”。</a:t>
            </a:r>
            <a:endParaRPr lang="en-US" altLang="zh-CN" sz="2400" kern="100" dirty="0">
              <a:effectLst/>
              <a:latin typeface="Calibri" panose="020F0502020204030204" charset="0"/>
              <a:ea typeface="宋体" panose="02010600030101010101" pitchFamily="2" charset="-122"/>
              <a:cs typeface="Times New Roman" panose="02020603050405020304" pitchFamily="18" charset="0"/>
            </a:endParaRPr>
          </a:p>
          <a:p>
            <a:pPr>
              <a:lnSpc>
                <a:spcPct val="150000"/>
              </a:lnSpc>
            </a:pPr>
            <a:r>
              <a:rPr lang="zh-CN" altLang="zh-CN" sz="2400" kern="100" dirty="0">
                <a:effectLst/>
                <a:latin typeface="Calibri" panose="020F0502020204030204" charset="0"/>
                <a:ea typeface="宋体" panose="02010600030101010101" pitchFamily="2" charset="-122"/>
                <a:cs typeface="Times New Roman" panose="02020603050405020304" pitchFamily="18" charset="0"/>
              </a:rPr>
              <a:t>思想上一切从本本出发，思想僵化，迷信盛行，扼杀了广大知识分子和人民群众的创造力，扼杀了社会主义的生机和活力</a:t>
            </a:r>
            <a:r>
              <a:rPr lang="zh-CN" altLang="en-US" sz="2400" kern="100" dirty="0">
                <a:effectLst/>
                <a:latin typeface="Calibri" panose="020F0502020204030204" charset="0"/>
                <a:ea typeface="宋体" panose="02010600030101010101" pitchFamily="2" charset="-122"/>
                <a:cs typeface="Times New Roman" panose="02020603050405020304" pitchFamily="18" charset="0"/>
              </a:rPr>
              <a:t>。</a:t>
            </a:r>
            <a:endParaRPr lang="zh-CN" altLang="en-US" sz="2400" kern="100" dirty="0">
              <a:effectLst/>
              <a:latin typeface="Calibri" panose="020F0502020204030204" charset="0"/>
              <a:ea typeface="宋体" panose="02010600030101010101" pitchFamily="2" charset="-122"/>
              <a:cs typeface="Times New Roman" panose="02020603050405020304" pitchFamily="18" charset="0"/>
            </a:endParaRPr>
          </a:p>
        </p:txBody>
      </p:sp>
      <p:sp>
        <p:nvSpPr>
          <p:cNvPr id="10" name="文本框 9"/>
          <p:cNvSpPr txBox="1"/>
          <p:nvPr/>
        </p:nvSpPr>
        <p:spPr>
          <a:xfrm>
            <a:off x="2129155" y="1844675"/>
            <a:ext cx="5754370" cy="521970"/>
          </a:xfrm>
          <a:prstGeom prst="rect">
            <a:avLst/>
          </a:prstGeom>
          <a:noFill/>
        </p:spPr>
        <p:txBody>
          <a:bodyPr wrap="square" rtlCol="0" anchor="t">
            <a:spAutoFit/>
          </a:bodyPr>
          <a:p>
            <a:r>
              <a:rPr lang="zh-CN" altLang="en-US" sz="2800" dirty="0">
                <a:solidFill>
                  <a:srgbClr val="FFC000"/>
                </a:solidFill>
                <a:latin typeface="黑体" panose="02010609060101010101" charset="-122"/>
                <a:ea typeface="黑体" panose="02010609060101010101" charset="-122"/>
                <a:sym typeface="+mn-ea"/>
              </a:rPr>
              <a:t>文化教育事业受到极大破坏</a:t>
            </a:r>
            <a:endParaRPr lang="zh-CN" altLang="en-US" sz="2800" dirty="0">
              <a:solidFill>
                <a:srgbClr val="FFC000"/>
              </a:solidFill>
              <a:latin typeface="黑体" panose="02010609060101010101" charset="-122"/>
              <a:ea typeface="黑体" panose="02010609060101010101" charset="-122"/>
              <a:sym typeface="+mn-ea"/>
            </a:endParaRPr>
          </a:p>
        </p:txBody>
      </p:sp>
    </p:spTree>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pic>
        <p:nvPicPr>
          <p:cNvPr id="2" name="图片 1"/>
          <p:cNvPicPr/>
          <p:nvPr/>
        </p:nvPicPr>
        <p:blipFill>
          <a:blip r:embed="rId1"/>
          <a:stretch>
            <a:fillRect/>
          </a:stretch>
        </p:blipFill>
        <p:spPr>
          <a:xfrm>
            <a:off x="251460" y="1539240"/>
            <a:ext cx="4281170" cy="3779520"/>
          </a:xfrm>
          <a:prstGeom prst="rect">
            <a:avLst/>
          </a:prstGeom>
          <a:noFill/>
          <a:ln w="9525">
            <a:noFill/>
          </a:ln>
        </p:spPr>
      </p:pic>
      <p:sp>
        <p:nvSpPr>
          <p:cNvPr id="4" name="文本框 3"/>
          <p:cNvSpPr txBox="1"/>
          <p:nvPr/>
        </p:nvSpPr>
        <p:spPr>
          <a:xfrm>
            <a:off x="827405" y="1916430"/>
            <a:ext cx="3173095" cy="768350"/>
          </a:xfrm>
          <a:prstGeom prst="rect">
            <a:avLst/>
          </a:prstGeom>
          <a:noFill/>
        </p:spPr>
        <p:txBody>
          <a:bodyPr wrap="square" rtlCol="0">
            <a:spAutoFit/>
          </a:bodyPr>
          <a:p>
            <a:r>
              <a:rPr lang="zh-CN" altLang="en-US" sz="4400">
                <a:solidFill>
                  <a:srgbClr val="00B050"/>
                </a:solidFill>
                <a:latin typeface="华光行楷_CNKI" panose="02000500000000000000" charset="-122"/>
                <a:ea typeface="华光行楷_CNKI" panose="02000500000000000000" charset="-122"/>
              </a:rPr>
              <a:t>春天的故事</a:t>
            </a:r>
            <a:endParaRPr lang="zh-CN" altLang="en-US" sz="4400">
              <a:solidFill>
                <a:srgbClr val="00B050"/>
              </a:solidFill>
              <a:latin typeface="华光行楷_CNKI" panose="02000500000000000000" charset="-122"/>
              <a:ea typeface="华光行楷_CNKI" panose="02000500000000000000" charset="-122"/>
            </a:endParaRPr>
          </a:p>
        </p:txBody>
      </p:sp>
      <p:sp>
        <p:nvSpPr>
          <p:cNvPr id="5" name="文本框 4"/>
          <p:cNvSpPr txBox="1"/>
          <p:nvPr/>
        </p:nvSpPr>
        <p:spPr>
          <a:xfrm>
            <a:off x="4860290" y="1340485"/>
            <a:ext cx="4140200" cy="5077460"/>
          </a:xfrm>
          <a:prstGeom prst="rect">
            <a:avLst/>
          </a:prstGeom>
          <a:noFill/>
        </p:spPr>
        <p:txBody>
          <a:bodyPr wrap="square" rtlCol="0" anchor="t">
            <a:spAutoFit/>
          </a:bodyPr>
          <a:p>
            <a:pPr>
              <a:lnSpc>
                <a:spcPct val="150000"/>
              </a:lnSpc>
            </a:pPr>
            <a:r>
              <a:rPr lang="zh-CN" altLang="en-US"/>
              <a:t>1979年</a:t>
            </a:r>
            <a:endParaRPr lang="zh-CN" altLang="en-US"/>
          </a:p>
          <a:p>
            <a:pPr>
              <a:lnSpc>
                <a:spcPct val="150000"/>
              </a:lnSpc>
            </a:pPr>
            <a:r>
              <a:rPr lang="zh-CN" altLang="en-US"/>
              <a:t>那是一个春天</a:t>
            </a:r>
            <a:endParaRPr lang="zh-CN" altLang="en-US"/>
          </a:p>
          <a:p>
            <a:pPr>
              <a:lnSpc>
                <a:spcPct val="150000"/>
              </a:lnSpc>
            </a:pPr>
            <a:r>
              <a:rPr lang="zh-CN" altLang="en-US"/>
              <a:t>有一位老人在中国的南海边画了一个圈</a:t>
            </a:r>
            <a:endParaRPr lang="zh-CN" altLang="en-US"/>
          </a:p>
          <a:p>
            <a:pPr>
              <a:lnSpc>
                <a:spcPct val="150000"/>
              </a:lnSpc>
            </a:pPr>
            <a:r>
              <a:rPr lang="zh-CN" altLang="en-US"/>
              <a:t>神话般地崛起座座城</a:t>
            </a:r>
            <a:endParaRPr lang="zh-CN" altLang="en-US"/>
          </a:p>
          <a:p>
            <a:pPr>
              <a:lnSpc>
                <a:spcPct val="150000"/>
              </a:lnSpc>
            </a:pPr>
            <a:r>
              <a:rPr lang="zh-CN" altLang="en-US"/>
              <a:t>奇迹般聚起座座金山</a:t>
            </a:r>
            <a:endParaRPr lang="zh-CN" altLang="en-US"/>
          </a:p>
          <a:p>
            <a:pPr>
              <a:lnSpc>
                <a:spcPct val="150000"/>
              </a:lnSpc>
            </a:pPr>
            <a:r>
              <a:rPr lang="zh-CN" altLang="en-US"/>
              <a:t>春雷啊唤醒了长城内外</a:t>
            </a:r>
            <a:endParaRPr lang="zh-CN" altLang="en-US"/>
          </a:p>
          <a:p>
            <a:pPr>
              <a:lnSpc>
                <a:spcPct val="150000"/>
              </a:lnSpc>
            </a:pPr>
            <a:r>
              <a:rPr lang="zh-CN" altLang="en-US"/>
              <a:t>春晖啊暖透了大江两岸</a:t>
            </a:r>
            <a:endParaRPr lang="zh-CN" altLang="en-US"/>
          </a:p>
          <a:p>
            <a:pPr>
              <a:lnSpc>
                <a:spcPct val="150000"/>
              </a:lnSpc>
            </a:pPr>
            <a:r>
              <a:rPr lang="zh-CN" altLang="en-US"/>
              <a:t>啊 中国 啊 中国</a:t>
            </a:r>
            <a:endParaRPr lang="zh-CN" altLang="en-US"/>
          </a:p>
          <a:p>
            <a:pPr>
              <a:lnSpc>
                <a:spcPct val="150000"/>
              </a:lnSpc>
            </a:pPr>
            <a:r>
              <a:rPr lang="zh-CN" altLang="en-US"/>
              <a:t>你迈开了气壮山河的新步伐</a:t>
            </a:r>
            <a:endParaRPr lang="zh-CN" altLang="en-US"/>
          </a:p>
          <a:p>
            <a:pPr>
              <a:lnSpc>
                <a:spcPct val="150000"/>
              </a:lnSpc>
            </a:pPr>
            <a:r>
              <a:rPr lang="zh-CN" altLang="en-US"/>
              <a:t>你迈开了气壮山河的新步伐</a:t>
            </a:r>
            <a:endParaRPr lang="zh-CN" altLang="en-US"/>
          </a:p>
          <a:p>
            <a:pPr>
              <a:lnSpc>
                <a:spcPct val="150000"/>
              </a:lnSpc>
            </a:pPr>
            <a:r>
              <a:rPr lang="zh-CN" altLang="en-US"/>
              <a:t>走进万象更新的春天</a:t>
            </a:r>
            <a:endParaRPr lang="zh-CN" altLang="en-US"/>
          </a:p>
          <a:p>
            <a:pPr>
              <a:lnSpc>
                <a:spcPct val="150000"/>
              </a:lnSpc>
            </a:pPr>
            <a:r>
              <a:rPr lang="en-US" altLang="zh-CN"/>
              <a:t>            ......</a:t>
            </a:r>
            <a:endParaRPr lang="en-US" altLang="zh-CN"/>
          </a:p>
        </p:txBody>
      </p:sp>
    </p:spTree>
  </p:cSld>
  <p:clrMapOvr>
    <a:masterClrMapping/>
  </p:clrMapOvr>
  <p:transition spd="slow">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827405" y="116205"/>
            <a:ext cx="4125595" cy="848360"/>
          </a:xfrm>
        </p:spPr>
        <p:txBody>
          <a:bodyPr/>
          <a:p>
            <a:pPr marR="0" lvl="0" algn="l" defTabSz="914400" rtl="0" eaLnBrk="1" fontAlgn="base" latinLnBrk="0" hangingPunct="1">
              <a:lnSpc>
                <a:spcPct val="100000"/>
              </a:lnSpc>
              <a:spcBef>
                <a:spcPct val="20000"/>
              </a:spcBef>
              <a:spcAft>
                <a:spcPct val="0"/>
              </a:spcAft>
              <a:buClr>
                <a:srgbClr val="CC0000"/>
              </a:buClr>
              <a:buSzTx/>
              <a:defRPr/>
            </a:pPr>
            <a:r>
              <a:rPr kumimoji="0" lang="zh-CN" altLang="en-US" sz="2800" b="0" i="0" u="none" strike="noStrike" kern="100" cap="none" spc="0" normalizeH="0" baseline="0" noProof="0" dirty="0">
                <a:ln>
                  <a:noFill/>
                </a:ln>
                <a:solidFill>
                  <a:srgbClr val="000000"/>
                </a:solidFill>
                <a:effectLst/>
                <a:uLnTx/>
                <a:uFillTx/>
                <a:latin typeface="黑体" panose="02010609060101010101" charset="-122"/>
                <a:ea typeface="黑体" panose="02010609060101010101" charset="-122"/>
                <a:cs typeface="Times New Roman" panose="02020603050405020304" pitchFamily="18" charset="0"/>
              </a:rPr>
              <a:t>案例：逃港事件</a:t>
            </a:r>
            <a:endParaRPr kumimoji="0" lang="zh-CN" altLang="en-US" sz="2800" b="0" i="0" u="none" strike="noStrike" kern="100" cap="none" spc="0" normalizeH="0" baseline="0" noProof="0" dirty="0">
              <a:ln>
                <a:noFill/>
              </a:ln>
              <a:solidFill>
                <a:srgbClr val="000000"/>
              </a:solidFill>
              <a:effectLst/>
              <a:uLnTx/>
              <a:uFillTx/>
              <a:latin typeface="黑体" panose="02010609060101010101" charset="-122"/>
              <a:ea typeface="黑体" panose="02010609060101010101" charset="-122"/>
              <a:cs typeface="Times New Roman" panose="02020603050405020304" pitchFamily="18" charset="0"/>
            </a:endParaRPr>
          </a:p>
        </p:txBody>
      </p:sp>
      <p:sp>
        <p:nvSpPr>
          <p:cNvPr id="8" name="内容占位符 7"/>
          <p:cNvSpPr>
            <a:spLocks noGrp="1"/>
          </p:cNvSpPr>
          <p:nvPr>
            <p:ph sz="half" idx="1"/>
          </p:nvPr>
        </p:nvSpPr>
        <p:spPr>
          <a:xfrm>
            <a:off x="213995" y="1413034"/>
            <a:ext cx="4191000" cy="777716"/>
          </a:xfrm>
        </p:spPr>
        <p:txBody>
          <a:bodyPr/>
          <a:p>
            <a:pPr marL="0" indent="0">
              <a:lnSpc>
                <a:spcPct val="150000"/>
              </a:lnSpc>
              <a:buNone/>
            </a:pPr>
            <a:r>
              <a:rPr lang="en-US" altLang="zh-CN" sz="2100" b="0" i="0" dirty="0">
                <a:solidFill>
                  <a:srgbClr val="191919"/>
                </a:solidFill>
                <a:effectLst/>
                <a:latin typeface="PingFang SC"/>
              </a:rPr>
              <a:t>     </a:t>
            </a:r>
            <a:r>
              <a:rPr lang="zh-CN" altLang="en-US" sz="2100" b="0" i="0" dirty="0">
                <a:solidFill>
                  <a:srgbClr val="191919"/>
                </a:solidFill>
                <a:effectLst/>
                <a:latin typeface="PingFang SC"/>
              </a:rPr>
              <a:t>深圳成为大逃港桥头堡，曾经流传着这样一首民谣：</a:t>
            </a:r>
            <a:endParaRPr lang="en-US" altLang="zh-CN" sz="2100" b="0" i="0" dirty="0">
              <a:solidFill>
                <a:srgbClr val="191919"/>
              </a:solidFill>
              <a:effectLst/>
              <a:latin typeface="PingFang SC"/>
            </a:endParaRPr>
          </a:p>
          <a:p>
            <a:pPr marL="0" indent="0">
              <a:lnSpc>
                <a:spcPct val="150000"/>
              </a:lnSpc>
              <a:buNone/>
            </a:pPr>
            <a:r>
              <a:rPr lang="en-US" altLang="zh-CN" sz="2100" dirty="0">
                <a:solidFill>
                  <a:srgbClr val="191919"/>
                </a:solidFill>
                <a:latin typeface="PingFang SC"/>
              </a:rPr>
              <a:t>   </a:t>
            </a:r>
            <a:endParaRPr lang="zh-CN" altLang="en-US" sz="2100" dirty="0"/>
          </a:p>
        </p:txBody>
      </p:sp>
      <p:sp>
        <p:nvSpPr>
          <p:cNvPr id="9" name="文本框 8"/>
          <p:cNvSpPr txBox="1"/>
          <p:nvPr/>
        </p:nvSpPr>
        <p:spPr>
          <a:xfrm>
            <a:off x="299085" y="2564765"/>
            <a:ext cx="4369435" cy="1545590"/>
          </a:xfrm>
          <a:prstGeom prst="rect">
            <a:avLst/>
          </a:prstGeom>
          <a:noFill/>
        </p:spPr>
        <p:txBody>
          <a:bodyPr wrap="square" rtlCol="0" anchor="t">
            <a:spAutoFit/>
          </a:bodyPr>
          <a:p>
            <a:pPr marL="0" indent="0">
              <a:lnSpc>
                <a:spcPct val="150000"/>
              </a:lnSpc>
              <a:buNone/>
            </a:pPr>
            <a:r>
              <a:rPr lang="en-US" altLang="zh-CN" sz="2100" dirty="0">
                <a:solidFill>
                  <a:srgbClr val="191919"/>
                </a:solidFill>
                <a:effectLst/>
                <a:latin typeface="PingFang SC"/>
                <a:sym typeface="+mn-ea"/>
              </a:rPr>
              <a:t>   </a:t>
            </a:r>
            <a:r>
              <a:rPr lang="zh-CN" altLang="en-US" sz="2100" dirty="0">
                <a:solidFill>
                  <a:srgbClr val="191919"/>
                </a:solidFill>
                <a:effectLst/>
                <a:latin typeface="PingFang SC"/>
                <a:sym typeface="+mn-ea"/>
              </a:rPr>
              <a:t>“宝安只有三件宝，苍蝇、蚊子、沙井蚝。十屋九空逃香港，家里只剩老和小。”</a:t>
            </a:r>
            <a:endParaRPr lang="zh-CN" altLang="en-US" sz="2100" dirty="0">
              <a:solidFill>
                <a:srgbClr val="191919"/>
              </a:solidFill>
              <a:effectLst/>
              <a:latin typeface="PingFang SC"/>
              <a:sym typeface="+mn-ea"/>
            </a:endParaRPr>
          </a:p>
        </p:txBody>
      </p:sp>
      <p:pic>
        <p:nvPicPr>
          <p:cNvPr id="10" name="图片 9"/>
          <p:cNvPicPr>
            <a:picLocks noChangeAspect="1"/>
          </p:cNvPicPr>
          <p:nvPr/>
        </p:nvPicPr>
        <p:blipFill>
          <a:blip r:embed="rId1"/>
          <a:stretch>
            <a:fillRect/>
          </a:stretch>
        </p:blipFill>
        <p:spPr>
          <a:xfrm>
            <a:off x="6228080" y="1124585"/>
            <a:ext cx="2792095" cy="3902075"/>
          </a:xfrm>
          <a:prstGeom prst="rect">
            <a:avLst/>
          </a:prstGeom>
        </p:spPr>
      </p:pic>
      <p:pic>
        <p:nvPicPr>
          <p:cNvPr id="11" name="内容占位符 10"/>
          <p:cNvPicPr>
            <a:picLocks noGrp="1" noChangeAspect="1"/>
          </p:cNvPicPr>
          <p:nvPr>
            <p:ph sz="half" idx="2"/>
          </p:nvPr>
        </p:nvPicPr>
        <p:blipFill>
          <a:blip r:embed="rId2"/>
          <a:stretch>
            <a:fillRect/>
          </a:stretch>
        </p:blipFill>
        <p:spPr>
          <a:xfrm>
            <a:off x="3491989" y="4076602"/>
            <a:ext cx="2666288" cy="2330869"/>
          </a:xfrm>
          <a:prstGeom prst="rect">
            <a:avLst/>
          </a:prstGeom>
        </p:spPr>
      </p:pic>
    </p:spTree>
  </p:cSld>
  <p:clrMapOvr>
    <a:masterClrMapping/>
  </p:clrMapOvr>
  <p:transition spd="slow">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8"/>
          <p:cNvSpPr txBox="1"/>
          <p:nvPr/>
        </p:nvSpPr>
        <p:spPr>
          <a:xfrm>
            <a:off x="971550" y="260350"/>
            <a:ext cx="66217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
        <p:nvSpPr>
          <p:cNvPr id="7" name="文本框 6"/>
          <p:cNvSpPr txBox="1"/>
          <p:nvPr/>
        </p:nvSpPr>
        <p:spPr>
          <a:xfrm>
            <a:off x="539115" y="876300"/>
            <a:ext cx="8451215" cy="460375"/>
          </a:xfrm>
          <a:prstGeom prst="rect">
            <a:avLst/>
          </a:prstGeom>
          <a:noFill/>
        </p:spPr>
        <p:txBody>
          <a:bodyPr wrap="square" rtlCol="0">
            <a:spAutoFit/>
          </a:bodyPr>
          <a:p>
            <a:r>
              <a:rPr lang="zh-CN" altLang="en-US" sz="2400" b="1"/>
              <a:t>（四）就改革决定中国命运的意义而言，改革是革命</a:t>
            </a:r>
            <a:endParaRPr lang="zh-CN" altLang="en-US" sz="2400" b="1"/>
          </a:p>
        </p:txBody>
      </p:sp>
      <p:sp>
        <p:nvSpPr>
          <p:cNvPr id="2" name="文本框 1"/>
          <p:cNvSpPr txBox="1"/>
          <p:nvPr/>
        </p:nvSpPr>
        <p:spPr>
          <a:xfrm>
            <a:off x="394970" y="1484630"/>
            <a:ext cx="1734185" cy="398780"/>
          </a:xfrm>
          <a:prstGeom prst="rect">
            <a:avLst/>
          </a:prstGeom>
          <a:noFill/>
        </p:spPr>
        <p:txBody>
          <a:bodyPr wrap="square" rtlCol="0">
            <a:spAutoFit/>
          </a:bodyPr>
          <a:p>
            <a:r>
              <a:rPr lang="zh-CN" altLang="en-US" sz="2000" b="1"/>
              <a:t>改革开放</a:t>
            </a:r>
            <a:r>
              <a:rPr lang="zh-CN" altLang="en-US" sz="2000" b="1"/>
              <a:t>背景：</a:t>
            </a:r>
            <a:endParaRPr lang="zh-CN" altLang="en-US" sz="2000" b="1"/>
          </a:p>
        </p:txBody>
      </p:sp>
      <p:sp>
        <p:nvSpPr>
          <p:cNvPr id="3" name="文本框 2"/>
          <p:cNvSpPr txBox="1"/>
          <p:nvPr/>
        </p:nvSpPr>
        <p:spPr>
          <a:xfrm>
            <a:off x="2267585" y="1462405"/>
            <a:ext cx="4486275" cy="460375"/>
          </a:xfrm>
          <a:prstGeom prst="rect">
            <a:avLst/>
          </a:prstGeom>
          <a:noFill/>
        </p:spPr>
        <p:txBody>
          <a:bodyPr wrap="square" rtlCol="0" anchor="t">
            <a:spAutoFit/>
          </a:bodyPr>
          <a:p>
            <a:pPr fontAlgn="base">
              <a:spcBef>
                <a:spcPct val="50000"/>
              </a:spcBef>
              <a:spcAft>
                <a:spcPct val="0"/>
              </a:spcAft>
            </a:pPr>
            <a:r>
              <a:rPr lang="zh-CN" altLang="en-US" sz="2400" b="1" dirty="0">
                <a:solidFill>
                  <a:srgbClr val="FFC000"/>
                </a:solidFill>
                <a:latin typeface="黑体" panose="02010609060101010101" charset="-122"/>
                <a:ea typeface="黑体" panose="02010609060101010101" charset="-122"/>
                <a:sym typeface="+mn-ea"/>
              </a:rPr>
              <a:t>我国面临巨大的国际竞争压力</a:t>
            </a:r>
            <a:endParaRPr lang="zh-CN" altLang="en-US" sz="2400" b="1" dirty="0">
              <a:solidFill>
                <a:srgbClr val="FFC000"/>
              </a:solidFill>
              <a:latin typeface="黑体" panose="02010609060101010101" charset="-122"/>
              <a:ea typeface="黑体" panose="02010609060101010101" charset="-122"/>
              <a:sym typeface="+mn-ea"/>
            </a:endParaRPr>
          </a:p>
        </p:txBody>
      </p:sp>
      <p:sp>
        <p:nvSpPr>
          <p:cNvPr id="9" name="文本框 8"/>
          <p:cNvSpPr txBox="1"/>
          <p:nvPr/>
        </p:nvSpPr>
        <p:spPr>
          <a:xfrm>
            <a:off x="320040" y="2132965"/>
            <a:ext cx="8450580" cy="1014730"/>
          </a:xfrm>
          <a:prstGeom prst="rect">
            <a:avLst/>
          </a:prstGeom>
          <a:noFill/>
        </p:spPr>
        <p:txBody>
          <a:bodyPr wrap="square" rtlCol="0" anchor="t">
            <a:spAutoFit/>
          </a:bodyPr>
          <a:p>
            <a:pPr>
              <a:lnSpc>
                <a:spcPct val="150000"/>
              </a:lnSpc>
            </a:pPr>
            <a:r>
              <a:rPr lang="en-US" sz="1800" dirty="0">
                <a:solidFill>
                  <a:schemeClr val="dk1"/>
                </a:solidFill>
                <a:latin typeface="华文中宋" panose="02010600040101010101" charset="-122"/>
                <a:ea typeface="华文中宋" panose="02010600040101010101" charset="-122"/>
                <a:cs typeface="华文中宋" panose="02010600040101010101" charset="-122"/>
                <a:sym typeface="+mn-ea"/>
              </a:rPr>
              <a:t>    </a:t>
            </a:r>
            <a:r>
              <a:rPr lang="en-US" sz="2000" dirty="0">
                <a:solidFill>
                  <a:schemeClr val="dk1"/>
                </a:solidFill>
                <a:latin typeface="华文中宋" panose="02010600040101010101" charset="-122"/>
                <a:ea typeface="华文中宋" panose="02010600040101010101" charset="-122"/>
                <a:cs typeface="华文中宋" panose="02010600040101010101" charset="-122"/>
                <a:sym typeface="+mn-ea"/>
              </a:rPr>
              <a:t> </a:t>
            </a:r>
            <a:r>
              <a:rPr sz="2000" dirty="0">
                <a:solidFill>
                  <a:schemeClr val="dk1"/>
                </a:solidFill>
                <a:latin typeface="华文中宋" panose="02010600040101010101" charset="-122"/>
                <a:ea typeface="华文中宋" panose="02010600040101010101" charset="-122"/>
                <a:cs typeface="华文中宋" panose="02010600040101010101" charset="-122"/>
                <a:sym typeface="+mn-ea"/>
              </a:rPr>
              <a:t>20 世纪 70 年代世界范围内蓬勃兴起的新科技革命推动世界经济以更快的速度向前发展</a:t>
            </a:r>
            <a:r>
              <a:rPr lang="zh-CN" sz="2000" dirty="0">
                <a:solidFill>
                  <a:schemeClr val="dk1"/>
                </a:solidFill>
                <a:latin typeface="华文中宋" panose="02010600040101010101" charset="-122"/>
                <a:ea typeface="华文中宋" panose="02010600040101010101" charset="-122"/>
                <a:cs typeface="华文中宋" panose="02010600040101010101" charset="-122"/>
                <a:sym typeface="+mn-ea"/>
              </a:rPr>
              <a:t>：</a:t>
            </a:r>
            <a:endParaRPr lang="zh-CN" sz="2000" dirty="0">
              <a:solidFill>
                <a:schemeClr val="dk1"/>
              </a:solidFill>
              <a:latin typeface="华文中宋" panose="02010600040101010101" charset="-122"/>
              <a:ea typeface="华文中宋" panose="02010600040101010101" charset="-122"/>
              <a:cs typeface="华文中宋" panose="02010600040101010101" charset="-122"/>
              <a:sym typeface="+mn-ea"/>
            </a:endParaRPr>
          </a:p>
        </p:txBody>
      </p:sp>
      <p:sp>
        <p:nvSpPr>
          <p:cNvPr id="11" name="文本框 10"/>
          <p:cNvSpPr txBox="1"/>
          <p:nvPr/>
        </p:nvSpPr>
        <p:spPr>
          <a:xfrm>
            <a:off x="971550" y="3213100"/>
            <a:ext cx="7710170" cy="3213735"/>
          </a:xfrm>
          <a:prstGeom prst="rect">
            <a:avLst/>
          </a:prstGeom>
          <a:noFill/>
        </p:spPr>
        <p:txBody>
          <a:bodyPr wrap="square" rtlCol="0">
            <a:noAutofit/>
          </a:bodyPr>
          <a:p>
            <a:pPr>
              <a:lnSpc>
                <a:spcPct val="200000"/>
              </a:lnSpc>
            </a:pPr>
            <a:r>
              <a:rPr sz="2000" dirty="0">
                <a:solidFill>
                  <a:schemeClr val="dk1"/>
                </a:solidFill>
                <a:latin typeface="华文中宋" panose="02010600040101010101" charset="-122"/>
                <a:ea typeface="华文中宋" panose="02010600040101010101" charset="-122"/>
                <a:cs typeface="华文中宋" panose="02010600040101010101" charset="-122"/>
              </a:rPr>
              <a:t>美国：</a:t>
            </a:r>
            <a:r>
              <a:rPr sz="2000" dirty="0">
                <a:solidFill>
                  <a:schemeClr val="dk1"/>
                </a:solidFill>
                <a:latin typeface="华文中宋" panose="02010600040101010101" charset="-122"/>
                <a:ea typeface="华文中宋" panose="02010600040101010101" charset="-122"/>
                <a:cs typeface="华文中宋" panose="02010600040101010101" charset="-122"/>
                <a:sym typeface="+mn-ea"/>
              </a:rPr>
              <a:t>人均GDP冲破10000美元大关</a:t>
            </a:r>
            <a:endParaRPr sz="2000" dirty="0">
              <a:solidFill>
                <a:schemeClr val="dk1"/>
              </a:solidFill>
              <a:latin typeface="华文中宋" panose="02010600040101010101" charset="-122"/>
              <a:ea typeface="华文中宋" panose="02010600040101010101" charset="-122"/>
              <a:cs typeface="华文中宋" panose="02010600040101010101" charset="-122"/>
              <a:sym typeface="+mn-ea"/>
            </a:endParaRPr>
          </a:p>
          <a:p>
            <a:pPr>
              <a:lnSpc>
                <a:spcPct val="200000"/>
              </a:lnSpc>
            </a:pPr>
            <a:r>
              <a:rPr sz="2000" dirty="0">
                <a:solidFill>
                  <a:schemeClr val="dk1"/>
                </a:solidFill>
                <a:latin typeface="华文中宋" panose="02010600040101010101" charset="-122"/>
                <a:ea typeface="华文中宋" panose="02010600040101010101" charset="-122"/>
                <a:cs typeface="华文中宋" panose="02010600040101010101" charset="-122"/>
                <a:sym typeface="+mn-ea"/>
              </a:rPr>
              <a:t>日本</a:t>
            </a:r>
            <a:r>
              <a:rPr lang="zh-CN" sz="2000" dirty="0">
                <a:solidFill>
                  <a:schemeClr val="dk1"/>
                </a:solidFill>
                <a:latin typeface="华文中宋" panose="02010600040101010101" charset="-122"/>
                <a:ea typeface="华文中宋" panose="02010600040101010101" charset="-122"/>
                <a:cs typeface="华文中宋" panose="02010600040101010101" charset="-122"/>
                <a:sym typeface="+mn-ea"/>
              </a:rPr>
              <a:t>：</a:t>
            </a:r>
            <a:r>
              <a:rPr sz="2000" dirty="0">
                <a:solidFill>
                  <a:schemeClr val="dk1"/>
                </a:solidFill>
                <a:latin typeface="华文中宋" panose="02010600040101010101" charset="-122"/>
                <a:ea typeface="华文中宋" panose="02010600040101010101" charset="-122"/>
                <a:cs typeface="华文中宋" panose="02010600040101010101" charset="-122"/>
                <a:sym typeface="+mn-ea"/>
              </a:rPr>
              <a:t>世界第二大经济体</a:t>
            </a:r>
            <a:endParaRPr sz="2000" dirty="0">
              <a:solidFill>
                <a:schemeClr val="dk1"/>
              </a:solidFill>
              <a:latin typeface="华文中宋" panose="02010600040101010101" charset="-122"/>
              <a:ea typeface="华文中宋" panose="02010600040101010101" charset="-122"/>
              <a:cs typeface="华文中宋" panose="02010600040101010101" charset="-122"/>
              <a:sym typeface="+mn-ea"/>
            </a:endParaRPr>
          </a:p>
          <a:p>
            <a:pPr>
              <a:lnSpc>
                <a:spcPct val="200000"/>
              </a:lnSpc>
            </a:pPr>
            <a:r>
              <a:rPr sz="2000" dirty="0">
                <a:solidFill>
                  <a:schemeClr val="dk1"/>
                </a:solidFill>
                <a:latin typeface="华文中宋" panose="02010600040101010101" charset="-122"/>
                <a:ea typeface="华文中宋" panose="02010600040101010101" charset="-122"/>
                <a:cs typeface="华文中宋" panose="02010600040101010101" charset="-122"/>
                <a:sym typeface="+mn-ea"/>
              </a:rPr>
              <a:t>亚洲四小龙</a:t>
            </a:r>
            <a:r>
              <a:rPr lang="zh-CN" sz="2000" dirty="0">
                <a:solidFill>
                  <a:schemeClr val="dk1"/>
                </a:solidFill>
                <a:latin typeface="华文中宋" panose="02010600040101010101" charset="-122"/>
                <a:ea typeface="华文中宋" panose="02010600040101010101" charset="-122"/>
                <a:cs typeface="华文中宋" panose="02010600040101010101" charset="-122"/>
                <a:sym typeface="+mn-ea"/>
              </a:rPr>
              <a:t>：</a:t>
            </a:r>
            <a:r>
              <a:rPr sz="2000" dirty="0">
                <a:solidFill>
                  <a:schemeClr val="dk1"/>
                </a:solidFill>
                <a:latin typeface="华文中宋" panose="02010600040101010101" charset="-122"/>
                <a:ea typeface="华文中宋" panose="02010600040101010101" charset="-122"/>
                <a:cs typeface="华文中宋" panose="02010600040101010101" charset="-122"/>
                <a:sym typeface="+mn-ea"/>
              </a:rPr>
              <a:t>韩国、新加波、中国香港</a:t>
            </a:r>
            <a:r>
              <a:rPr lang="zh-CN" sz="2000" dirty="0">
                <a:solidFill>
                  <a:schemeClr val="dk1"/>
                </a:solidFill>
                <a:latin typeface="华文中宋" panose="02010600040101010101" charset="-122"/>
                <a:ea typeface="华文中宋" panose="02010600040101010101" charset="-122"/>
                <a:cs typeface="华文中宋" panose="02010600040101010101" charset="-122"/>
                <a:sym typeface="+mn-ea"/>
              </a:rPr>
              <a:t>、</a:t>
            </a:r>
            <a:r>
              <a:rPr sz="2000" dirty="0">
                <a:solidFill>
                  <a:schemeClr val="dk1"/>
                </a:solidFill>
                <a:latin typeface="华文中宋" panose="02010600040101010101" charset="-122"/>
                <a:ea typeface="华文中宋" panose="02010600040101010101" charset="-122"/>
                <a:cs typeface="华文中宋" panose="02010600040101010101" charset="-122"/>
                <a:sym typeface="+mn-ea"/>
              </a:rPr>
              <a:t>台湾</a:t>
            </a:r>
            <a:endParaRPr sz="2000" dirty="0">
              <a:solidFill>
                <a:schemeClr val="dk1"/>
              </a:solidFill>
              <a:latin typeface="华文中宋" panose="02010600040101010101" charset="-122"/>
              <a:ea typeface="华文中宋" panose="02010600040101010101" charset="-122"/>
              <a:cs typeface="华文中宋" panose="02010600040101010101" charset="-122"/>
              <a:sym typeface="+mn-ea"/>
            </a:endParaRPr>
          </a:p>
          <a:p>
            <a:pPr>
              <a:lnSpc>
                <a:spcPct val="200000"/>
              </a:lnSpc>
            </a:pPr>
            <a:r>
              <a:rPr lang="zh-CN" sz="2000" dirty="0">
                <a:solidFill>
                  <a:schemeClr val="dk1"/>
                </a:solidFill>
                <a:latin typeface="华文中宋" panose="02010600040101010101" charset="-122"/>
                <a:ea typeface="华文中宋" panose="02010600040101010101" charset="-122"/>
                <a:cs typeface="华文中宋" panose="02010600040101010101" charset="-122"/>
                <a:sym typeface="+mn-ea"/>
              </a:rPr>
              <a:t>中国：</a:t>
            </a:r>
            <a:r>
              <a:rPr sz="2000" dirty="0">
                <a:solidFill>
                  <a:schemeClr val="dk1"/>
                </a:solidFill>
                <a:latin typeface="华文中宋" panose="02010600040101010101" charset="-122"/>
                <a:ea typeface="华文中宋" panose="02010600040101010101" charset="-122"/>
                <a:cs typeface="华文中宋" panose="02010600040101010101" charset="-122"/>
                <a:sym typeface="+mn-ea"/>
              </a:rPr>
              <a:t>1978年中国人均国民生产总值低于印度，只有日本的二十分之一、美国的三十分之一，科技发展水平落后发达国家40年左右</a:t>
            </a:r>
            <a:r>
              <a:rPr lang="zh-CN" sz="2000" dirty="0">
                <a:solidFill>
                  <a:schemeClr val="dk1"/>
                </a:solidFill>
                <a:latin typeface="华文中宋" panose="02010600040101010101" charset="-122"/>
                <a:ea typeface="华文中宋" panose="02010600040101010101" charset="-122"/>
                <a:cs typeface="华文中宋" panose="02010600040101010101" charset="-122"/>
                <a:sym typeface="+mn-ea"/>
              </a:rPr>
              <a:t>。</a:t>
            </a:r>
            <a:endParaRPr sz="2000" dirty="0">
              <a:solidFill>
                <a:schemeClr val="dk1"/>
              </a:solidFill>
              <a:latin typeface="华文中宋" panose="02010600040101010101" charset="-122"/>
              <a:ea typeface="华文中宋" panose="02010600040101010101" charset="-122"/>
              <a:cs typeface="华文中宋" panose="02010600040101010101" charset="-122"/>
              <a:sym typeface="+mn-ea"/>
            </a:endParaRPr>
          </a:p>
          <a:p>
            <a:pPr>
              <a:lnSpc>
                <a:spcPct val="200000"/>
              </a:lnSpc>
            </a:pPr>
            <a:endParaRPr lang="zh-CN" altLang="en-US" sz="2000" dirty="0">
              <a:solidFill>
                <a:schemeClr val="dk1"/>
              </a:solidFill>
              <a:latin typeface="华文中宋" panose="02010600040101010101" charset="-122"/>
              <a:ea typeface="华文中宋" panose="02010600040101010101" charset="-122"/>
              <a:cs typeface="华文中宋" panose="02010600040101010101" charset="-122"/>
              <a:sym typeface="+mn-ea"/>
            </a:endParaRPr>
          </a:p>
        </p:txBody>
      </p:sp>
    </p:spTree>
  </p:cSld>
  <p:clrMapOvr>
    <a:masterClrMapping/>
  </p:clrMapOvr>
  <p:transition spd="slow">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8"/>
          <p:cNvSpPr txBox="1"/>
          <p:nvPr/>
        </p:nvSpPr>
        <p:spPr>
          <a:xfrm>
            <a:off x="971550" y="260350"/>
            <a:ext cx="66217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
        <p:nvSpPr>
          <p:cNvPr id="7" name="文本框 6"/>
          <p:cNvSpPr txBox="1"/>
          <p:nvPr/>
        </p:nvSpPr>
        <p:spPr>
          <a:xfrm>
            <a:off x="539115" y="876300"/>
            <a:ext cx="8451215" cy="460375"/>
          </a:xfrm>
          <a:prstGeom prst="rect">
            <a:avLst/>
          </a:prstGeom>
          <a:noFill/>
        </p:spPr>
        <p:txBody>
          <a:bodyPr wrap="square" rtlCol="0">
            <a:spAutoFit/>
          </a:bodyPr>
          <a:p>
            <a:r>
              <a:rPr lang="zh-CN" altLang="en-US" sz="2400" b="1"/>
              <a:t>（四）就改革决定中国命运的意义而言，改革是革命</a:t>
            </a:r>
            <a:endParaRPr lang="zh-CN" altLang="en-US" sz="2400" b="1"/>
          </a:p>
        </p:txBody>
      </p:sp>
      <p:sp>
        <p:nvSpPr>
          <p:cNvPr id="4" name="内容占位符 3"/>
          <p:cNvSpPr>
            <a:spLocks noGrp="1"/>
          </p:cNvSpPr>
          <p:nvPr>
            <p:ph idx="1"/>
          </p:nvPr>
        </p:nvSpPr>
        <p:spPr>
          <a:xfrm>
            <a:off x="3752215" y="1628775"/>
            <a:ext cx="5165725" cy="4267200"/>
          </a:xfrm>
        </p:spPr>
        <p:txBody>
          <a:bodyPr/>
          <a:p>
            <a:pPr indent="0" algn="just">
              <a:lnSpc>
                <a:spcPct val="150000"/>
              </a:lnSpc>
              <a:buNone/>
            </a:pPr>
            <a:r>
              <a:rPr lang="en-US"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rPr>
              <a:t>      </a:t>
            </a:r>
            <a:r>
              <a:rPr lang="zh-CN"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rPr>
              <a:t>如果现在再不实行改革，我们的现代化事业和社会主义事业就会被葬送。</a:t>
            </a:r>
            <a:endParaRPr lang="zh-CN"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endParaRPr>
          </a:p>
          <a:p>
            <a:pPr indent="0" algn="r">
              <a:lnSpc>
                <a:spcPct val="150000"/>
              </a:lnSpc>
              <a:buNone/>
            </a:pPr>
            <a:r>
              <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——《邓小平文选》第二卷</a:t>
            </a:r>
            <a:r>
              <a:rPr lang="zh-CN" altLang="en-US"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a:t>
            </a:r>
            <a:r>
              <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第 150 页</a:t>
            </a:r>
            <a:r>
              <a:rPr lang="zh-CN" altLang="en-US"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a:t>
            </a:r>
            <a:endPar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endParaRPr>
          </a:p>
          <a:p>
            <a:pPr indent="0" algn="just">
              <a:lnSpc>
                <a:spcPct val="150000"/>
              </a:lnSpc>
              <a:buNone/>
            </a:pPr>
            <a:r>
              <a:rPr lang="en-US"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rPr>
              <a:t>      </a:t>
            </a:r>
            <a:r>
              <a:rPr lang="zh-CN"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rPr>
              <a:t>我是主张改革的，不改革就没有出路，旧的那一套经过几十年的实践证明是不成功的。</a:t>
            </a:r>
            <a:endParaRPr lang="zh-CN"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endParaRPr>
          </a:p>
          <a:p>
            <a:pPr indent="0" algn="r">
              <a:lnSpc>
                <a:spcPct val="150000"/>
              </a:lnSpc>
              <a:buNone/>
            </a:pPr>
            <a:r>
              <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——《邓小平文选》第三卷</a:t>
            </a:r>
            <a:r>
              <a:rPr lang="zh-CN" altLang="en-US"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a:t>
            </a:r>
            <a:r>
              <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第 237 页</a:t>
            </a:r>
            <a:r>
              <a:rPr lang="zh-CN" altLang="en-US"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a:t>
            </a:r>
            <a:r>
              <a:rPr lang="zh-CN"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 </a:t>
            </a:r>
            <a:endParaRPr lang="en-US"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endParaRPr>
          </a:p>
          <a:p>
            <a:pPr indent="0" algn="just">
              <a:lnSpc>
                <a:spcPct val="150000"/>
              </a:lnSpc>
              <a:buNone/>
            </a:pPr>
            <a:r>
              <a:rPr lang="en-US"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rPr>
              <a:t>      </a:t>
            </a:r>
            <a:r>
              <a:rPr lang="zh-CN"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rPr>
              <a:t>坚持改革开放是决定中国命运的一招。</a:t>
            </a:r>
            <a:endParaRPr lang="zh-CN"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endParaRPr>
          </a:p>
          <a:p>
            <a:pPr indent="0" algn="r">
              <a:lnSpc>
                <a:spcPct val="150000"/>
              </a:lnSpc>
              <a:buNone/>
            </a:pPr>
            <a:r>
              <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   ——《邓小平文选》第三卷</a:t>
            </a:r>
            <a:r>
              <a:rPr lang="zh-CN" altLang="en-US"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a:t>
            </a:r>
            <a:r>
              <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第 368 页</a:t>
            </a:r>
            <a:r>
              <a:rPr lang="zh-CN" altLang="en-US"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a:t>
            </a:r>
            <a:r>
              <a:rPr lang="zh-CN"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 </a:t>
            </a:r>
            <a:endPar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endParaRPr>
          </a:p>
          <a:p>
            <a:pPr indent="0" algn="just">
              <a:lnSpc>
                <a:spcPct val="150000"/>
              </a:lnSpc>
              <a:buNone/>
            </a:pPr>
            <a:r>
              <a:rPr lang="en-US"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rPr>
              <a:t>      </a:t>
            </a:r>
            <a:r>
              <a:rPr lang="zh-CN"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rPr>
              <a:t>不坚持社会主义，不改革开放，不发展经济，不改善人民生活，只能是死路一条。</a:t>
            </a:r>
            <a:endParaRPr lang="zh-CN" altLang="zh-CN" sz="1800" kern="100" dirty="0">
              <a:solidFill>
                <a:srgbClr val="C00000"/>
              </a:solidFill>
              <a:effectLst/>
              <a:latin typeface="华文中宋" panose="02010600040101010101" charset="-122"/>
              <a:ea typeface="华文中宋" panose="02010600040101010101" charset="-122"/>
              <a:cs typeface="Times New Roman" panose="02020603050405020304" pitchFamily="18" charset="0"/>
            </a:endParaRPr>
          </a:p>
          <a:p>
            <a:pPr indent="0" algn="r">
              <a:lnSpc>
                <a:spcPct val="150000"/>
              </a:lnSpc>
              <a:buNone/>
            </a:pPr>
            <a:r>
              <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——《邓小平文选》第三卷</a:t>
            </a:r>
            <a:r>
              <a:rPr lang="zh-CN" altLang="en-US"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a:t>
            </a:r>
            <a:r>
              <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第 370</a:t>
            </a:r>
            <a:r>
              <a:rPr lang="zh-CN" altLang="en-US"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rPr>
              <a:t>页。</a:t>
            </a:r>
            <a:endPar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endParaRPr>
          </a:p>
          <a:p>
            <a:endParaRPr lang="en-US" altLang="zh-CN" sz="1400" kern="100" dirty="0">
              <a:solidFill>
                <a:schemeClr val="tx1"/>
              </a:solidFill>
              <a:effectLst/>
              <a:latin typeface="华文中宋" panose="02010600040101010101" charset="-122"/>
              <a:ea typeface="华文中宋" panose="02010600040101010101" charset="-122"/>
              <a:cs typeface="Times New Roman" panose="02020603050405020304" pitchFamily="18" charset="0"/>
            </a:endParaRPr>
          </a:p>
        </p:txBody>
      </p:sp>
      <p:pic>
        <p:nvPicPr>
          <p:cNvPr id="6" name="图片 5"/>
          <p:cNvPicPr>
            <a:picLocks noChangeAspect="1"/>
          </p:cNvPicPr>
          <p:nvPr/>
        </p:nvPicPr>
        <p:blipFill>
          <a:blip r:embed="rId1"/>
          <a:stretch>
            <a:fillRect/>
          </a:stretch>
        </p:blipFill>
        <p:spPr>
          <a:xfrm>
            <a:off x="251460" y="2060575"/>
            <a:ext cx="3704590" cy="3024505"/>
          </a:xfrm>
          <a:prstGeom prst="rect">
            <a:avLst/>
          </a:prstGeom>
        </p:spPr>
      </p:pic>
    </p:spTree>
  </p:cSld>
  <p:clrMapOvr>
    <a:masterClrMapping/>
  </p:clrMapOvr>
  <p:transition spd="slow">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39115" y="876300"/>
            <a:ext cx="8451215" cy="460375"/>
          </a:xfrm>
          <a:prstGeom prst="rect">
            <a:avLst/>
          </a:prstGeom>
          <a:noFill/>
        </p:spPr>
        <p:txBody>
          <a:bodyPr wrap="square" rtlCol="0">
            <a:spAutoFit/>
          </a:bodyPr>
          <a:p>
            <a:r>
              <a:rPr lang="zh-CN" altLang="en-US" sz="2400" b="1"/>
              <a:t>（四）就改革决定中国命运的意义而言，改革是革命</a:t>
            </a:r>
            <a:endParaRPr lang="zh-CN" altLang="en-US" sz="2400" b="1"/>
          </a:p>
        </p:txBody>
      </p:sp>
      <p:pic>
        <p:nvPicPr>
          <p:cNvPr id="109" name="图片 108"/>
          <p:cNvPicPr/>
          <p:nvPr>
            <p:custDataLst>
              <p:tags r:id="rId1"/>
            </p:custDataLst>
          </p:nvPr>
        </p:nvPicPr>
        <p:blipFill>
          <a:blip r:embed="rId2"/>
          <a:stretch>
            <a:fillRect/>
          </a:stretch>
        </p:blipFill>
        <p:spPr>
          <a:xfrm>
            <a:off x="106680" y="1700530"/>
            <a:ext cx="3486150" cy="3821430"/>
          </a:xfrm>
          <a:prstGeom prst="rect">
            <a:avLst/>
          </a:prstGeom>
          <a:noFill/>
          <a:ln w="9525">
            <a:noFill/>
          </a:ln>
        </p:spPr>
      </p:pic>
      <p:sp>
        <p:nvSpPr>
          <p:cNvPr id="110" name="文本框 109"/>
          <p:cNvSpPr txBox="1"/>
          <p:nvPr/>
        </p:nvSpPr>
        <p:spPr>
          <a:xfrm>
            <a:off x="3749675" y="2420620"/>
            <a:ext cx="5335270" cy="1630045"/>
          </a:xfrm>
          <a:prstGeom prst="rect">
            <a:avLst/>
          </a:prstGeom>
          <a:noFill/>
          <a:ln w="9525">
            <a:noFill/>
          </a:ln>
        </p:spPr>
        <p:txBody>
          <a:bodyPr wrap="square">
            <a:spAutoFit/>
          </a:bodyPr>
          <a:p>
            <a:pPr>
              <a:lnSpc>
                <a:spcPct val="200000"/>
              </a:lnSpc>
            </a:pPr>
            <a:r>
              <a:rPr lang="zh-CN" sz="2000" b="1">
                <a:solidFill>
                  <a:srgbClr val="FF0000"/>
                </a:solidFill>
                <a:ea typeface="宋体" panose="02010600030101010101" pitchFamily="2" charset="-122"/>
              </a:rPr>
              <a:t>改革开放是决定当代中国前途命运的关键一招。</a:t>
            </a:r>
            <a:r>
              <a:rPr lang="en-US" altLang="zh-CN" sz="2000" b="1">
                <a:solidFill>
                  <a:srgbClr val="FF0000"/>
                </a:solidFill>
                <a:ea typeface="宋体" panose="02010600030101010101" pitchFamily="2" charset="-122"/>
              </a:rPr>
              <a:t> </a:t>
            </a:r>
            <a:r>
              <a:rPr lang="en-US" altLang="zh-CN" sz="1800" b="1">
                <a:solidFill>
                  <a:srgbClr val="FF0000"/>
                </a:solidFill>
                <a:ea typeface="宋体" panose="02010600030101010101" pitchFamily="2" charset="-122"/>
              </a:rPr>
              <a:t> </a:t>
            </a:r>
            <a:r>
              <a:rPr lang="en-US" altLang="zh-CN" sz="1800">
                <a:ea typeface="宋体" panose="02010600030101010101" pitchFamily="2" charset="-122"/>
              </a:rPr>
              <a:t>           </a:t>
            </a:r>
            <a:endParaRPr lang="en-US" altLang="zh-CN" sz="1800">
              <a:ea typeface="宋体" panose="02010600030101010101" pitchFamily="2" charset="-122"/>
            </a:endParaRPr>
          </a:p>
          <a:p>
            <a:pPr>
              <a:lnSpc>
                <a:spcPct val="200000"/>
              </a:lnSpc>
            </a:pPr>
            <a:r>
              <a:rPr lang="en-US" altLang="zh-CN" sz="1800">
                <a:ea typeface="宋体" panose="02010600030101010101" pitchFamily="2" charset="-122"/>
              </a:rPr>
              <a:t>            </a:t>
            </a:r>
            <a:r>
              <a:rPr lang="en-US" altLang="zh-CN" sz="1800" b="1">
                <a:ea typeface="宋体" panose="02010600030101010101" pitchFamily="2" charset="-122"/>
              </a:rPr>
              <a:t> </a:t>
            </a:r>
            <a:r>
              <a:rPr lang="en-US" altLang="zh-CN" sz="1200" b="1">
                <a:ea typeface="宋体" panose="02010600030101010101" pitchFamily="2" charset="-122"/>
              </a:rPr>
              <a:t>——2021年10月18日，《中共中央关于党的百年奋斗重大成就和历史经验的决议》</a:t>
            </a:r>
            <a:r>
              <a:rPr lang="zh-CN" altLang="en-US" sz="1200" b="1">
                <a:ea typeface="宋体" panose="02010600030101010101" pitchFamily="2" charset="-122"/>
              </a:rPr>
              <a:t>。</a:t>
            </a:r>
            <a:endParaRPr lang="zh-CN" altLang="en-US" sz="1200" b="1">
              <a:ea typeface="宋体" panose="02010600030101010101" pitchFamily="2" charset="-122"/>
            </a:endParaRPr>
          </a:p>
        </p:txBody>
      </p:sp>
      <p:sp>
        <p:nvSpPr>
          <p:cNvPr id="8" name="文本框 8"/>
          <p:cNvSpPr txBox="1"/>
          <p:nvPr/>
        </p:nvSpPr>
        <p:spPr>
          <a:xfrm>
            <a:off x="971550" y="260350"/>
            <a:ext cx="6621780"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Tree>
  </p:cSld>
  <p:clrMapOvr>
    <a:masterClrMapping/>
  </p:clrMapOvr>
  <p:transition spd="slow">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
          <p:cNvSpPr txBox="1"/>
          <p:nvPr/>
        </p:nvSpPr>
        <p:spPr>
          <a:xfrm>
            <a:off x="3996055" y="188595"/>
            <a:ext cx="1399540" cy="645160"/>
          </a:xfrm>
          <a:prstGeom prst="rect">
            <a:avLst/>
          </a:prstGeom>
          <a:noFill/>
          <a:ln w="9525">
            <a:noFill/>
          </a:ln>
        </p:spPr>
        <p:txBody>
          <a:bodyPr wrap="square" anchor="t" anchorCtr="0">
            <a:spAutoFit/>
          </a:bodyPr>
          <a:lstStyle/>
          <a:p>
            <a:r>
              <a:rPr lang="zh-CN" altLang="en-US" sz="3600" b="1">
                <a:solidFill>
                  <a:srgbClr val="FF0000"/>
                </a:solidFill>
                <a:latin typeface="Arial" panose="020B0604020202020204" pitchFamily="34" charset="0"/>
                <a:ea typeface="宋体" panose="02010600030101010101" pitchFamily="2" charset="-122"/>
              </a:rPr>
              <a:t>思</a:t>
            </a:r>
            <a:r>
              <a:rPr lang="en-US" altLang="zh-CN" sz="3600" b="1">
                <a:solidFill>
                  <a:srgbClr val="FF0000"/>
                </a:solidFill>
                <a:latin typeface="Arial" panose="020B0604020202020204" pitchFamily="34" charset="0"/>
                <a:ea typeface="宋体" panose="02010600030101010101" pitchFamily="2" charset="-122"/>
              </a:rPr>
              <a:t>  </a:t>
            </a:r>
            <a:r>
              <a:rPr lang="zh-CN" altLang="en-US" sz="3600" b="1">
                <a:solidFill>
                  <a:srgbClr val="FF0000"/>
                </a:solidFill>
                <a:latin typeface="Arial" panose="020B0604020202020204" pitchFamily="34" charset="0"/>
                <a:ea typeface="宋体" panose="02010600030101010101" pitchFamily="2" charset="-122"/>
              </a:rPr>
              <a:t>考</a:t>
            </a:r>
            <a:endParaRPr lang="zh-CN" altLang="en-US" sz="3600" b="1">
              <a:solidFill>
                <a:srgbClr val="FF0000"/>
              </a:solidFill>
              <a:latin typeface="Arial" panose="020B0604020202020204" pitchFamily="34" charset="0"/>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107950" y="1052830"/>
            <a:ext cx="4410075" cy="5198745"/>
          </a:xfrm>
          <a:prstGeom prst="rect">
            <a:avLst/>
          </a:prstGeom>
        </p:spPr>
      </p:pic>
      <p:sp>
        <p:nvSpPr>
          <p:cNvPr id="112" name="文本框 111"/>
          <p:cNvSpPr txBox="1"/>
          <p:nvPr>
            <p:custDataLst>
              <p:tags r:id="rId2"/>
            </p:custDataLst>
          </p:nvPr>
        </p:nvSpPr>
        <p:spPr>
          <a:xfrm>
            <a:off x="4860290" y="1484630"/>
            <a:ext cx="3867150" cy="3784600"/>
          </a:xfrm>
          <a:prstGeom prst="rect">
            <a:avLst/>
          </a:prstGeom>
          <a:noFill/>
          <a:ln w="9525">
            <a:noFill/>
          </a:ln>
        </p:spPr>
        <p:txBody>
          <a:bodyPr wrap="square">
            <a:spAutoFit/>
          </a:bodyPr>
          <a:p>
            <a:pPr>
              <a:lnSpc>
                <a:spcPct val="200000"/>
              </a:lnSpc>
            </a:pPr>
            <a:r>
              <a:rPr lang="en-US" altLang="zh-CN" sz="1800">
                <a:ea typeface="宋体" panose="02010600030101010101" pitchFamily="2" charset="-122"/>
              </a:rPr>
              <a:t>       </a:t>
            </a:r>
            <a:r>
              <a:rPr lang="en-US" altLang="zh-CN" sz="2000">
                <a:ea typeface="宋体" panose="02010600030101010101" pitchFamily="2" charset="-122"/>
              </a:rPr>
              <a:t> </a:t>
            </a:r>
            <a:r>
              <a:rPr lang="zh-CN" sz="2000">
                <a:ea typeface="宋体" panose="02010600030101010101" pitchFamily="2" charset="-122"/>
              </a:rPr>
              <a:t>改革开放“不足论”：认为改革只有突破公有制为主体的社会主义基本经济制度，才算到位，否则，改革就不彻底。</a:t>
            </a:r>
            <a:endParaRPr lang="zh-CN" sz="2000">
              <a:ea typeface="宋体" panose="02010600030101010101" pitchFamily="2" charset="-122"/>
            </a:endParaRPr>
          </a:p>
          <a:p>
            <a:pPr>
              <a:lnSpc>
                <a:spcPct val="200000"/>
              </a:lnSpc>
            </a:pPr>
            <a:r>
              <a:rPr lang="zh-CN" sz="2000">
                <a:ea typeface="宋体" panose="02010600030101010101" pitchFamily="2" charset="-122"/>
              </a:rPr>
              <a:t> </a:t>
            </a:r>
            <a:r>
              <a:rPr lang="en-US" altLang="zh-CN" sz="2000">
                <a:ea typeface="宋体" panose="02010600030101010101" pitchFamily="2" charset="-122"/>
              </a:rPr>
              <a:t>      </a:t>
            </a:r>
            <a:r>
              <a:rPr lang="zh-CN" altLang="en-US" sz="2000">
                <a:ea typeface="宋体" panose="02010600030101010101" pitchFamily="2" charset="-122"/>
              </a:rPr>
              <a:t>结合二十大报告内容，如何理解</a:t>
            </a:r>
            <a:r>
              <a:rPr lang="en-US" altLang="zh-CN" sz="2000">
                <a:ea typeface="宋体" panose="02010600030101010101" pitchFamily="2" charset="-122"/>
              </a:rPr>
              <a:t>“</a:t>
            </a:r>
            <a:r>
              <a:rPr lang="zh-CN" altLang="en-US" sz="2000">
                <a:ea typeface="宋体" panose="02010600030101010101" pitchFamily="2" charset="-122"/>
              </a:rPr>
              <a:t>不足论</a:t>
            </a:r>
            <a:r>
              <a:rPr lang="en-US" altLang="zh-CN" sz="2000">
                <a:ea typeface="宋体" panose="02010600030101010101" pitchFamily="2" charset="-122"/>
              </a:rPr>
              <a:t>”</a:t>
            </a:r>
            <a:r>
              <a:rPr lang="zh-CN" altLang="en-US" sz="2000">
                <a:ea typeface="宋体" panose="02010600030101010101" pitchFamily="2" charset="-122"/>
              </a:rPr>
              <a:t>？</a:t>
            </a:r>
            <a:endParaRPr lang="zh-CN" altLang="en-US" sz="2000">
              <a:ea typeface="宋体" panose="02010600030101010101" pitchFamily="2" charset="-122"/>
            </a:endParaRPr>
          </a:p>
        </p:txBody>
      </p:sp>
    </p:spTree>
  </p:cSld>
  <p:clrMapOvr>
    <a:masterClrMapping/>
  </p:clrMapOvr>
  <p:transition spd="slow">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75740" y="1844675"/>
            <a:ext cx="6300470" cy="1014730"/>
          </a:xfrm>
          <a:prstGeom prst="rect">
            <a:avLst/>
          </a:prstGeom>
          <a:noFill/>
        </p:spPr>
        <p:txBody>
          <a:bodyPr wrap="square" rtlCol="0" anchor="t">
            <a:spAutoFit/>
          </a:bodyPr>
          <a:lstStyle/>
          <a:p>
            <a:pPr>
              <a:lnSpc>
                <a:spcPct val="150000"/>
              </a:lnSpc>
            </a:pPr>
            <a:r>
              <a:rPr lang="en-US" altLang="zh-CN" sz="2000">
                <a:latin typeface="黑体" panose="02010609060101010101" charset="-122"/>
                <a:ea typeface="黑体" panose="02010609060101010101" charset="-122"/>
                <a:cs typeface="黑体" panose="02010609060101010101" charset="-122"/>
              </a:rPr>
              <a:t>    </a:t>
            </a:r>
            <a:endParaRPr lang="en-US" altLang="zh-CN" sz="2000">
              <a:latin typeface="黑体" panose="02010609060101010101" charset="-122"/>
              <a:ea typeface="黑体" panose="02010609060101010101" charset="-122"/>
              <a:cs typeface="黑体" panose="02010609060101010101" charset="-122"/>
            </a:endParaRPr>
          </a:p>
          <a:p>
            <a:pPr>
              <a:lnSpc>
                <a:spcPct val="150000"/>
              </a:lnSpc>
            </a:pPr>
            <a:r>
              <a:rPr lang="en-US" altLang="zh-CN" sz="2000">
                <a:latin typeface="黑体" panose="02010609060101010101" charset="-122"/>
                <a:ea typeface="黑体" panose="02010609060101010101" charset="-122"/>
                <a:cs typeface="黑体" panose="02010609060101010101" charset="-122"/>
              </a:rPr>
              <a:t>   </a:t>
            </a:r>
            <a:endParaRPr lang="zh-CN" altLang="en-US" sz="6000">
              <a:solidFill>
                <a:srgbClr val="FF0000"/>
              </a:solidFill>
              <a:latin typeface="黑体" panose="02010609060101010101" charset="-122"/>
              <a:ea typeface="黑体" panose="02010609060101010101" charset="-122"/>
              <a:cs typeface="黑体" panose="02010609060101010101" charset="-122"/>
            </a:endParaRPr>
          </a:p>
        </p:txBody>
      </p:sp>
      <p:sp>
        <p:nvSpPr>
          <p:cNvPr id="3" name="文本框 2"/>
          <p:cNvSpPr txBox="1"/>
          <p:nvPr/>
        </p:nvSpPr>
        <p:spPr>
          <a:xfrm>
            <a:off x="828040" y="260350"/>
            <a:ext cx="2654300" cy="521970"/>
          </a:xfrm>
          <a:prstGeom prst="rect">
            <a:avLst/>
          </a:prstGeom>
          <a:noFill/>
        </p:spPr>
        <p:txBody>
          <a:bodyPr wrap="square" rtlCol="0">
            <a:spAutoFit/>
          </a:bodyPr>
          <a:lstStyle/>
          <a:p>
            <a:r>
              <a:rPr lang="zh-CN" altLang="en-US" sz="2800">
                <a:solidFill>
                  <a:srgbClr val="FF0000"/>
                </a:solidFill>
              </a:rPr>
              <a:t>阅读书目</a:t>
            </a:r>
            <a:endParaRPr lang="zh-CN" altLang="en-US" sz="2800">
              <a:solidFill>
                <a:srgbClr val="FF0000"/>
              </a:solidFill>
            </a:endParaRPr>
          </a:p>
        </p:txBody>
      </p:sp>
      <p:sp>
        <p:nvSpPr>
          <p:cNvPr id="4" name="文本框 3"/>
          <p:cNvSpPr txBox="1"/>
          <p:nvPr/>
        </p:nvSpPr>
        <p:spPr>
          <a:xfrm>
            <a:off x="88900" y="1556385"/>
            <a:ext cx="8965565" cy="3415030"/>
          </a:xfrm>
          <a:prstGeom prst="rect">
            <a:avLst/>
          </a:prstGeom>
          <a:noFill/>
        </p:spPr>
        <p:txBody>
          <a:bodyPr wrap="square" rtlCol="0">
            <a:spAutoFit/>
          </a:bodyPr>
          <a:lstStyle/>
          <a:p>
            <a:pPr>
              <a:lnSpc>
                <a:spcPct val="200000"/>
              </a:lnSpc>
            </a:pPr>
            <a:r>
              <a:rPr lang="en-US" altLang="zh-CN" b="1" dirty="0">
                <a:latin typeface="宋体" panose="02010600030101010101" pitchFamily="2" charset="-122"/>
                <a:cs typeface="宋体" panose="02010600030101010101" pitchFamily="2" charset="-122"/>
              </a:rPr>
              <a:t>1.</a:t>
            </a:r>
            <a:r>
              <a:rPr lang="zh-CN" altLang="en-US" b="1" dirty="0">
                <a:latin typeface="宋体" panose="02010600030101010101" pitchFamily="2" charset="-122"/>
                <a:cs typeface="宋体" panose="02010600030101010101" pitchFamily="2" charset="-122"/>
              </a:rPr>
              <a:t>习近平：《习近平在中国共产党第二十次全国代表大会上的报告》，</a:t>
            </a:r>
            <a:r>
              <a:rPr lang="en-US" altLang="zh-CN" b="1" dirty="0">
                <a:latin typeface="宋体" panose="02010600030101010101" pitchFamily="2" charset="-122"/>
                <a:cs typeface="宋体" panose="02010600030101010101" pitchFamily="2" charset="-122"/>
              </a:rPr>
              <a:t>2022</a:t>
            </a:r>
            <a:r>
              <a:rPr lang="zh-CN" altLang="en-US" b="1" dirty="0">
                <a:latin typeface="宋体" panose="02010600030101010101" pitchFamily="2" charset="-122"/>
                <a:cs typeface="宋体" panose="02010600030101010101" pitchFamily="2" charset="-122"/>
              </a:rPr>
              <a:t>年</a:t>
            </a:r>
            <a:r>
              <a:rPr lang="en-US" altLang="zh-CN" b="1" dirty="0">
                <a:latin typeface="宋体" panose="02010600030101010101" pitchFamily="2" charset="-122"/>
                <a:cs typeface="宋体" panose="02010600030101010101" pitchFamily="2" charset="-122"/>
              </a:rPr>
              <a:t>10</a:t>
            </a:r>
            <a:r>
              <a:rPr lang="zh-CN" altLang="en-US" b="1" dirty="0">
                <a:latin typeface="宋体" panose="02010600030101010101" pitchFamily="2" charset="-122"/>
                <a:cs typeface="宋体" panose="02010600030101010101" pitchFamily="2" charset="-122"/>
              </a:rPr>
              <a:t>月</a:t>
            </a:r>
            <a:r>
              <a:rPr lang="en-US" altLang="zh-CN" b="1" dirty="0">
                <a:latin typeface="宋体" panose="02010600030101010101" pitchFamily="2" charset="-122"/>
                <a:cs typeface="宋体" panose="02010600030101010101" pitchFamily="2" charset="-122"/>
              </a:rPr>
              <a:t>16</a:t>
            </a:r>
            <a:r>
              <a:rPr lang="zh-CN" altLang="en-US" b="1" dirty="0">
                <a:latin typeface="宋体" panose="02010600030101010101" pitchFamily="2" charset="-122"/>
                <a:cs typeface="宋体" panose="02010600030101010101" pitchFamily="2" charset="-122"/>
              </a:rPr>
              <a:t>日。</a:t>
            </a:r>
            <a:endParaRPr lang="en-US" altLang="zh-CN" b="1" dirty="0">
              <a:latin typeface="宋体" panose="02010600030101010101" pitchFamily="2" charset="-122"/>
              <a:cs typeface="宋体" panose="02010600030101010101" pitchFamily="2" charset="-122"/>
            </a:endParaRPr>
          </a:p>
          <a:p>
            <a:pPr>
              <a:lnSpc>
                <a:spcPct val="200000"/>
              </a:lnSpc>
            </a:pPr>
            <a:r>
              <a:rPr lang="en-US" altLang="zh-CN" b="1" dirty="0">
                <a:latin typeface="宋体" panose="02010600030101010101" pitchFamily="2" charset="-122"/>
                <a:cs typeface="宋体" panose="02010600030101010101" pitchFamily="2" charset="-122"/>
                <a:sym typeface="+mn-ea"/>
              </a:rPr>
              <a:t>2.</a:t>
            </a:r>
            <a:r>
              <a:rPr lang="zh-CN" altLang="en-US" b="1" dirty="0">
                <a:latin typeface="宋体" panose="02010600030101010101" pitchFamily="2" charset="-122"/>
                <a:cs typeface="宋体" panose="02010600030101010101" pitchFamily="2" charset="-122"/>
                <a:sym typeface="+mn-ea"/>
              </a:rPr>
              <a:t>邓小平：《</a:t>
            </a:r>
            <a:r>
              <a:rPr lang="en-US" altLang="zh-CN" b="1" dirty="0" err="1">
                <a:latin typeface="宋体" panose="02010600030101010101" pitchFamily="2" charset="-122"/>
                <a:cs typeface="宋体" panose="02010600030101010101" pitchFamily="2" charset="-122"/>
                <a:sym typeface="+mn-ea"/>
              </a:rPr>
              <a:t>对中国改革的两种评价</a:t>
            </a:r>
            <a:r>
              <a:rPr lang="zh-CN" altLang="en-US" b="1" dirty="0">
                <a:latin typeface="宋体" panose="02010600030101010101" pitchFamily="2" charset="-122"/>
                <a:cs typeface="宋体" panose="02010600030101010101" pitchFamily="2" charset="-122"/>
                <a:sym typeface="+mn-ea"/>
              </a:rPr>
              <a:t>》 （</a:t>
            </a:r>
            <a:r>
              <a:rPr lang="en-US" altLang="zh-CN" b="1" dirty="0">
                <a:latin typeface="宋体" panose="02010600030101010101" pitchFamily="2" charset="-122"/>
                <a:cs typeface="宋体" panose="02010600030101010101" pitchFamily="2" charset="-122"/>
                <a:sym typeface="+mn-ea"/>
              </a:rPr>
              <a:t>1985</a:t>
            </a:r>
            <a:r>
              <a:rPr lang="zh-CN" altLang="en-US" b="1" dirty="0">
                <a:latin typeface="宋体" panose="02010600030101010101" pitchFamily="2" charset="-122"/>
                <a:cs typeface="宋体" panose="02010600030101010101" pitchFamily="2" charset="-122"/>
                <a:sym typeface="+mn-ea"/>
              </a:rPr>
              <a:t>年</a:t>
            </a:r>
            <a:r>
              <a:rPr lang="en-US" altLang="zh-CN" b="1" dirty="0">
                <a:latin typeface="宋体" panose="02010600030101010101" pitchFamily="2" charset="-122"/>
                <a:cs typeface="宋体" panose="02010600030101010101" pitchFamily="2" charset="-122"/>
                <a:sym typeface="+mn-ea"/>
              </a:rPr>
              <a:t>8</a:t>
            </a:r>
            <a:r>
              <a:rPr lang="zh-CN" altLang="en-US" b="1" dirty="0">
                <a:latin typeface="宋体" panose="02010600030101010101" pitchFamily="2" charset="-122"/>
                <a:cs typeface="宋体" panose="02010600030101010101" pitchFamily="2" charset="-122"/>
                <a:sym typeface="+mn-ea"/>
              </a:rPr>
              <a:t>月</a:t>
            </a:r>
            <a:r>
              <a:rPr lang="en-US" altLang="zh-CN" b="1" dirty="0">
                <a:latin typeface="宋体" panose="02010600030101010101" pitchFamily="2" charset="-122"/>
                <a:cs typeface="宋体" panose="02010600030101010101" pitchFamily="2" charset="-122"/>
                <a:sym typeface="+mn-ea"/>
              </a:rPr>
              <a:t>21</a:t>
            </a:r>
            <a:r>
              <a:rPr lang="zh-CN" altLang="en-US" b="1" dirty="0">
                <a:latin typeface="宋体" panose="02010600030101010101" pitchFamily="2" charset="-122"/>
                <a:cs typeface="宋体" panose="02010600030101010101" pitchFamily="2" charset="-122"/>
                <a:sym typeface="+mn-ea"/>
              </a:rPr>
              <a:t>日）。</a:t>
            </a:r>
            <a:endParaRPr lang="zh-CN" altLang="en-US" b="1" dirty="0">
              <a:latin typeface="宋体" panose="02010600030101010101" pitchFamily="2" charset="-122"/>
              <a:cs typeface="宋体" panose="02010600030101010101" pitchFamily="2" charset="-122"/>
              <a:sym typeface="+mn-ea"/>
            </a:endParaRPr>
          </a:p>
          <a:p>
            <a:pPr>
              <a:lnSpc>
                <a:spcPct val="200000"/>
              </a:lnSpc>
            </a:pPr>
            <a:r>
              <a:rPr lang="en-US" altLang="zh-CN" b="1" dirty="0">
                <a:latin typeface="宋体" panose="02010600030101010101" pitchFamily="2" charset="-122"/>
                <a:cs typeface="宋体" panose="02010600030101010101" pitchFamily="2" charset="-122"/>
              </a:rPr>
              <a:t>3.</a:t>
            </a:r>
            <a:r>
              <a:rPr lang="zh-CN" altLang="en-US" b="1" dirty="0">
                <a:latin typeface="宋体" panose="02010600030101010101" pitchFamily="2" charset="-122"/>
                <a:cs typeface="宋体" panose="02010600030101010101" pitchFamily="2" charset="-122"/>
                <a:sym typeface="+mn-ea"/>
              </a:rPr>
              <a:t>《中共中央关于全面深化改革若干重大问题的决定》（2013年11月12日）。</a:t>
            </a:r>
            <a:endParaRPr lang="zh-CN" altLang="en-US" b="1" dirty="0">
              <a:latin typeface="宋体" panose="02010600030101010101" pitchFamily="2" charset="-122"/>
              <a:cs typeface="宋体" panose="02010600030101010101" pitchFamily="2" charset="-122"/>
              <a:sym typeface="+mn-ea"/>
            </a:endParaRPr>
          </a:p>
          <a:p>
            <a:pPr>
              <a:lnSpc>
                <a:spcPct val="200000"/>
              </a:lnSpc>
            </a:pPr>
            <a:r>
              <a:rPr lang="en-US" altLang="zh-CN" b="1" dirty="0">
                <a:latin typeface="宋体" panose="02010600030101010101" pitchFamily="2" charset="-122"/>
                <a:cs typeface="宋体" panose="02010600030101010101" pitchFamily="2" charset="-122"/>
                <a:sym typeface="+mn-ea"/>
              </a:rPr>
              <a:t>4.</a:t>
            </a:r>
            <a:r>
              <a:rPr lang="zh-CN" altLang="en-US" b="1" dirty="0">
                <a:latin typeface="宋体" panose="02010600030101010101" pitchFamily="2" charset="-122"/>
                <a:cs typeface="宋体" panose="02010600030101010101" pitchFamily="2" charset="-122"/>
                <a:sym typeface="+mn-ea"/>
              </a:rPr>
              <a:t>习近平：《在庆祝中国共产党成立100周年大会上的讲话》（2021年7月1日）。</a:t>
            </a:r>
            <a:endParaRPr lang="zh-CN" altLang="en-US" b="1" dirty="0">
              <a:latin typeface="宋体" panose="02010600030101010101" pitchFamily="2" charset="-122"/>
              <a:cs typeface="宋体" panose="02010600030101010101" pitchFamily="2" charset="-122"/>
              <a:sym typeface="+mn-ea"/>
            </a:endParaRPr>
          </a:p>
          <a:p>
            <a:pPr>
              <a:lnSpc>
                <a:spcPct val="200000"/>
              </a:lnSpc>
            </a:pPr>
            <a:r>
              <a:rPr lang="en-US" altLang="zh-CN" b="1" dirty="0">
                <a:latin typeface="宋体" panose="02010600030101010101" pitchFamily="2" charset="-122"/>
                <a:cs typeface="宋体" panose="02010600030101010101" pitchFamily="2" charset="-122"/>
                <a:sym typeface="+mn-ea"/>
              </a:rPr>
              <a:t>5.</a:t>
            </a:r>
            <a:r>
              <a:rPr lang="zh-CN" altLang="en-US" b="1" dirty="0">
                <a:latin typeface="宋体" panose="02010600030101010101" pitchFamily="2" charset="-122"/>
                <a:cs typeface="宋体" panose="02010600030101010101" pitchFamily="2" charset="-122"/>
                <a:sym typeface="+mn-ea"/>
              </a:rPr>
              <a:t>《中共中央关于党的百年奋斗重大成就和历史经验的决议》（2021年10月18日）。</a:t>
            </a:r>
            <a:endParaRPr lang="en-US" altLang="zh-CN" b="1" dirty="0">
              <a:latin typeface="宋体" panose="02010600030101010101" pitchFamily="2" charset="-122"/>
              <a:cs typeface="宋体" panose="02010600030101010101" pitchFamily="2" charset="-122"/>
            </a:endParaRPr>
          </a:p>
          <a:p>
            <a:pPr>
              <a:lnSpc>
                <a:spcPct val="200000"/>
              </a:lnSpc>
            </a:pPr>
            <a:r>
              <a:rPr lang="en-US" altLang="zh-CN" b="1" dirty="0">
                <a:latin typeface="宋体" panose="02010600030101010101" pitchFamily="2" charset="-122"/>
                <a:cs typeface="宋体" panose="02010600030101010101" pitchFamily="2" charset="-122"/>
              </a:rPr>
              <a:t>6.</a:t>
            </a:r>
            <a:r>
              <a:rPr lang="zh-CN" altLang="en-US" b="1" dirty="0">
                <a:latin typeface="宋体" panose="02010600030101010101" pitchFamily="2" charset="-122"/>
                <a:cs typeface="宋体" panose="02010600030101010101" pitchFamily="2" charset="-122"/>
              </a:rPr>
              <a:t>习近平</a:t>
            </a:r>
            <a:r>
              <a:rPr lang="en-US" altLang="zh-CN" b="1" dirty="0">
                <a:latin typeface="宋体" panose="02010600030101010101" pitchFamily="2" charset="-122"/>
                <a:cs typeface="宋体" panose="02010600030101010101" pitchFamily="2" charset="-122"/>
              </a:rPr>
              <a:t>:</a:t>
            </a:r>
            <a:r>
              <a:rPr lang="en-US" altLang="zh-CN" b="1" dirty="0">
                <a:latin typeface="宋体" panose="02010600030101010101" pitchFamily="2" charset="-122"/>
                <a:cs typeface="宋体" panose="02010600030101010101" pitchFamily="2" charset="-122"/>
                <a:sym typeface="+mn-ea"/>
              </a:rPr>
              <a:t>《</a:t>
            </a:r>
            <a:r>
              <a:rPr lang="en-US" altLang="zh-CN" b="1" dirty="0" err="1">
                <a:latin typeface="宋体" panose="02010600030101010101" pitchFamily="2" charset="-122"/>
                <a:cs typeface="宋体" panose="02010600030101010101" pitchFamily="2" charset="-122"/>
                <a:sym typeface="+mn-ea"/>
              </a:rPr>
              <a:t>新时代中国共产党的历史使命</a:t>
            </a:r>
            <a:r>
              <a:rPr lang="en-US" altLang="zh-CN" b="1" dirty="0">
                <a:latin typeface="宋体" panose="02010600030101010101" pitchFamily="2" charset="-122"/>
                <a:cs typeface="宋体" panose="02010600030101010101" pitchFamily="2" charset="-122"/>
                <a:sym typeface="+mn-ea"/>
              </a:rPr>
              <a:t>》，求是，2022年第19期</a:t>
            </a:r>
            <a:r>
              <a:rPr lang="zh-CN" altLang="en-US" b="1" dirty="0">
                <a:latin typeface="宋体" panose="02010600030101010101" pitchFamily="2" charset="-122"/>
                <a:cs typeface="宋体" panose="02010600030101010101" pitchFamily="2" charset="-122"/>
                <a:sym typeface="+mn-ea"/>
              </a:rPr>
              <a:t>。</a:t>
            </a:r>
            <a:endParaRPr lang="zh-CN" altLang="en-US" b="1" dirty="0">
              <a:latin typeface="宋体" panose="02010600030101010101" pitchFamily="2" charset="-122"/>
              <a:cs typeface="宋体" panose="02010600030101010101" pitchFamily="2" charset="-122"/>
              <a:sym typeface="+mn-ea"/>
            </a:endParaRPr>
          </a:p>
        </p:txBody>
      </p:sp>
    </p:spTree>
  </p:cSld>
  <p:clrMapOvr>
    <a:masterClrMapping/>
  </p:clrMapOvr>
  <p:transition spd="slow">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75740" y="1844675"/>
            <a:ext cx="6300470" cy="1938020"/>
          </a:xfrm>
          <a:prstGeom prst="rect">
            <a:avLst/>
          </a:prstGeom>
          <a:noFill/>
        </p:spPr>
        <p:txBody>
          <a:bodyPr wrap="square" rtlCol="0" anchor="t">
            <a:spAutoFit/>
          </a:bodyPr>
          <a:lstStyle/>
          <a:p>
            <a:pPr>
              <a:lnSpc>
                <a:spcPct val="150000"/>
              </a:lnSpc>
            </a:pPr>
            <a:r>
              <a:rPr lang="en-US" altLang="zh-CN" sz="2000">
                <a:latin typeface="黑体" panose="02010609060101010101" charset="-122"/>
                <a:ea typeface="黑体" panose="02010609060101010101" charset="-122"/>
                <a:cs typeface="黑体" panose="02010609060101010101" charset="-122"/>
              </a:rPr>
              <a:t>    </a:t>
            </a:r>
            <a:endParaRPr lang="en-US" altLang="zh-CN" sz="2000">
              <a:latin typeface="黑体" panose="02010609060101010101" charset="-122"/>
              <a:ea typeface="黑体" panose="02010609060101010101" charset="-122"/>
              <a:cs typeface="黑体" panose="02010609060101010101" charset="-122"/>
            </a:endParaRPr>
          </a:p>
          <a:p>
            <a:pPr>
              <a:lnSpc>
                <a:spcPct val="150000"/>
              </a:lnSpc>
            </a:pPr>
            <a:r>
              <a:rPr lang="en-US" altLang="zh-CN" sz="2000">
                <a:latin typeface="黑体" panose="02010609060101010101" charset="-122"/>
                <a:ea typeface="黑体" panose="02010609060101010101" charset="-122"/>
                <a:cs typeface="黑体" panose="02010609060101010101" charset="-122"/>
              </a:rPr>
              <a:t>    </a:t>
            </a:r>
            <a:r>
              <a:rPr lang="zh-CN" altLang="en-US" sz="6000">
                <a:solidFill>
                  <a:srgbClr val="FF0000"/>
                </a:solidFill>
                <a:latin typeface="黑体" panose="02010609060101010101" charset="-122"/>
                <a:ea typeface="黑体" panose="02010609060101010101" charset="-122"/>
                <a:cs typeface="黑体" panose="02010609060101010101" charset="-122"/>
              </a:rPr>
              <a:t>感</a:t>
            </a:r>
            <a:r>
              <a:rPr lang="en-US" altLang="zh-CN" sz="6000">
                <a:solidFill>
                  <a:srgbClr val="FF0000"/>
                </a:solidFill>
                <a:latin typeface="黑体" panose="02010609060101010101" charset="-122"/>
                <a:ea typeface="黑体" panose="02010609060101010101" charset="-122"/>
                <a:cs typeface="黑体" panose="02010609060101010101" charset="-122"/>
              </a:rPr>
              <a:t>  </a:t>
            </a:r>
            <a:r>
              <a:rPr lang="zh-CN" altLang="en-US" sz="6000">
                <a:solidFill>
                  <a:srgbClr val="FF0000"/>
                </a:solidFill>
                <a:latin typeface="黑体" panose="02010609060101010101" charset="-122"/>
                <a:ea typeface="黑体" panose="02010609060101010101" charset="-122"/>
                <a:cs typeface="黑体" panose="02010609060101010101" charset="-122"/>
              </a:rPr>
              <a:t>谢</a:t>
            </a:r>
            <a:r>
              <a:rPr lang="en-US" altLang="zh-CN" sz="6000">
                <a:solidFill>
                  <a:srgbClr val="FF0000"/>
                </a:solidFill>
                <a:latin typeface="黑体" panose="02010609060101010101" charset="-122"/>
                <a:ea typeface="黑体" panose="02010609060101010101" charset="-122"/>
                <a:cs typeface="黑体" panose="02010609060101010101" charset="-122"/>
              </a:rPr>
              <a:t>  </a:t>
            </a:r>
            <a:r>
              <a:rPr lang="zh-CN" altLang="en-US" sz="6000">
                <a:solidFill>
                  <a:srgbClr val="FF0000"/>
                </a:solidFill>
                <a:latin typeface="黑体" panose="02010609060101010101" charset="-122"/>
                <a:ea typeface="黑体" panose="02010609060101010101" charset="-122"/>
                <a:cs typeface="黑体" panose="02010609060101010101" charset="-122"/>
              </a:rPr>
              <a:t>聆</a:t>
            </a:r>
            <a:r>
              <a:rPr lang="en-US" altLang="zh-CN" sz="6000">
                <a:solidFill>
                  <a:srgbClr val="FF0000"/>
                </a:solidFill>
                <a:latin typeface="黑体" panose="02010609060101010101" charset="-122"/>
                <a:ea typeface="黑体" panose="02010609060101010101" charset="-122"/>
                <a:cs typeface="黑体" panose="02010609060101010101" charset="-122"/>
              </a:rPr>
              <a:t>  </a:t>
            </a:r>
            <a:r>
              <a:rPr lang="zh-CN" altLang="en-US" sz="6000">
                <a:solidFill>
                  <a:srgbClr val="FF0000"/>
                </a:solidFill>
                <a:latin typeface="黑体" panose="02010609060101010101" charset="-122"/>
                <a:ea typeface="黑体" panose="02010609060101010101" charset="-122"/>
                <a:cs typeface="黑体" panose="02010609060101010101" charset="-122"/>
              </a:rPr>
              <a:t>听</a:t>
            </a:r>
            <a:endParaRPr lang="zh-CN" altLang="en-US" sz="6000">
              <a:solidFill>
                <a:srgbClr val="FF0000"/>
              </a:solidFill>
              <a:latin typeface="黑体" panose="02010609060101010101" charset="-122"/>
              <a:ea typeface="黑体" panose="02010609060101010101" charset="-122"/>
              <a:cs typeface="黑体" panose="02010609060101010101" charset="-122"/>
            </a:endParaRPr>
          </a:p>
        </p:txBody>
      </p:sp>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71550" y="260985"/>
            <a:ext cx="6108065" cy="521970"/>
          </a:xfrm>
          <a:prstGeom prst="rect">
            <a:avLst/>
          </a:prstGeom>
          <a:noFill/>
        </p:spPr>
        <p:txBody>
          <a:bodyPr wrap="square" rtlCol="0">
            <a:spAutoFit/>
          </a:bodyPr>
          <a:lstStyle/>
          <a:p>
            <a:r>
              <a:rPr lang="zh-CN" altLang="en-US" sz="2800" b="1">
                <a:solidFill>
                  <a:srgbClr val="FF0000"/>
                </a:solidFill>
              </a:rPr>
              <a:t>为什么说改革开放是一场新的革命？</a:t>
            </a:r>
            <a:endParaRPr lang="zh-CN" altLang="en-US" sz="2800" b="1">
              <a:solidFill>
                <a:srgbClr val="FF0000"/>
              </a:solidFill>
            </a:endParaRPr>
          </a:p>
        </p:txBody>
      </p:sp>
      <p:pic>
        <p:nvPicPr>
          <p:cNvPr id="102" name="图片 101"/>
          <p:cNvPicPr/>
          <p:nvPr/>
        </p:nvPicPr>
        <p:blipFill>
          <a:blip r:embed="rId1"/>
          <a:stretch>
            <a:fillRect/>
          </a:stretch>
        </p:blipFill>
        <p:spPr>
          <a:xfrm>
            <a:off x="395605" y="1556385"/>
            <a:ext cx="4141470" cy="3797300"/>
          </a:xfrm>
          <a:prstGeom prst="rect">
            <a:avLst/>
          </a:prstGeom>
          <a:noFill/>
          <a:ln w="9525">
            <a:noFill/>
          </a:ln>
        </p:spPr>
      </p:pic>
      <p:pic>
        <p:nvPicPr>
          <p:cNvPr id="103" name="图片 102"/>
          <p:cNvPicPr/>
          <p:nvPr/>
        </p:nvPicPr>
        <p:blipFill>
          <a:blip r:embed="rId2"/>
          <a:stretch>
            <a:fillRect/>
          </a:stretch>
        </p:blipFill>
        <p:spPr>
          <a:xfrm>
            <a:off x="4859655" y="1556385"/>
            <a:ext cx="4032885" cy="3887470"/>
          </a:xfrm>
          <a:prstGeom prst="rect">
            <a:avLst/>
          </a:prstGeom>
          <a:noFill/>
          <a:ln w="9525">
            <a:noFill/>
          </a:ln>
        </p:spPr>
      </p:pic>
    </p:spTree>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10" name="文本框 109"/>
          <p:cNvSpPr txBox="1"/>
          <p:nvPr/>
        </p:nvSpPr>
        <p:spPr>
          <a:xfrm>
            <a:off x="1619885" y="2348865"/>
            <a:ext cx="6748780" cy="1383665"/>
          </a:xfrm>
          <a:prstGeom prst="rect">
            <a:avLst/>
          </a:prstGeom>
          <a:noFill/>
          <a:ln w="9525">
            <a:noFill/>
          </a:ln>
        </p:spPr>
        <p:txBody>
          <a:bodyPr wrap="square">
            <a:spAutoFit/>
          </a:bodyPr>
          <a:p>
            <a:r>
              <a:rPr lang="zh-CN" sz="4000" b="1">
                <a:solidFill>
                  <a:srgbClr val="FF0000"/>
                </a:solidFill>
                <a:ea typeface="宋体" panose="02010600030101010101" pitchFamily="2" charset="-122"/>
              </a:rPr>
              <a:t>改革是中国的第二次革命。</a:t>
            </a:r>
            <a:endParaRPr lang="zh-CN" sz="4000" b="1">
              <a:solidFill>
                <a:srgbClr val="FF0000"/>
              </a:solidFill>
              <a:ea typeface="宋体" panose="02010600030101010101" pitchFamily="2" charset="-122"/>
            </a:endParaRPr>
          </a:p>
          <a:p>
            <a:endParaRPr lang="zh-CN" sz="2800">
              <a:ea typeface="宋体" panose="02010600030101010101" pitchFamily="2" charset="-122"/>
            </a:endParaRPr>
          </a:p>
          <a:p>
            <a:pPr algn="r"/>
            <a:r>
              <a:rPr lang="en-US" altLang="zh-CN" sz="1600">
                <a:ea typeface="宋体" panose="02010600030101010101" pitchFamily="2" charset="-122"/>
              </a:rPr>
              <a:t>           </a:t>
            </a:r>
            <a:r>
              <a:rPr lang="en-US" altLang="zh-CN" sz="1400">
                <a:ea typeface="宋体" panose="02010600030101010101" pitchFamily="2" charset="-122"/>
              </a:rPr>
              <a:t>——</a:t>
            </a:r>
            <a:r>
              <a:rPr lang="zh-CN" altLang="en-US" sz="1400">
                <a:ea typeface="宋体" panose="02010600030101010101" pitchFamily="2" charset="-122"/>
              </a:rPr>
              <a:t>《邓小平文选》第三卷，第113页。</a:t>
            </a:r>
            <a:endParaRPr lang="zh-CN" altLang="en-US" sz="1400">
              <a:ea typeface="宋体" panose="02010600030101010101" pitchFamily="2" charset="-122"/>
            </a:endParaRPr>
          </a:p>
        </p:txBody>
      </p:sp>
    </p:spTree>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文本框 1"/>
          <p:cNvSpPr txBox="1"/>
          <p:nvPr/>
        </p:nvSpPr>
        <p:spPr>
          <a:xfrm>
            <a:off x="1115695" y="2564765"/>
            <a:ext cx="7560945" cy="645160"/>
          </a:xfrm>
          <a:prstGeom prst="rect">
            <a:avLst/>
          </a:prstGeom>
          <a:noFill/>
        </p:spPr>
        <p:txBody>
          <a:bodyPr wrap="square" rtlCol="0">
            <a:spAutoFit/>
          </a:bodyPr>
          <a:p>
            <a:r>
              <a:rPr lang="zh-CN" altLang="en-US" sz="3600" b="1">
                <a:solidFill>
                  <a:srgbClr val="FF0000"/>
                </a:solidFill>
              </a:rPr>
              <a:t>为什么说改革开放是一场新</a:t>
            </a:r>
            <a:r>
              <a:rPr lang="zh-CN" altLang="en-US" sz="3600" b="1">
                <a:solidFill>
                  <a:srgbClr val="FF0000"/>
                </a:solidFill>
                <a:sym typeface="+mn-ea"/>
              </a:rPr>
              <a:t>的</a:t>
            </a:r>
            <a:r>
              <a:rPr lang="zh-CN" altLang="en-US" sz="3600" b="1">
                <a:solidFill>
                  <a:srgbClr val="FF0000"/>
                </a:solidFill>
              </a:rPr>
              <a:t>革命？</a:t>
            </a:r>
            <a:endParaRPr lang="zh-CN" altLang="en-US" sz="3600" b="1">
              <a:solidFill>
                <a:srgbClr val="FF0000"/>
              </a:solidFill>
            </a:endParaRPr>
          </a:p>
        </p:txBody>
      </p:sp>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160" y="1052830"/>
            <a:ext cx="7498080" cy="460375"/>
          </a:xfrm>
          <a:prstGeom prst="rect">
            <a:avLst/>
          </a:prstGeom>
          <a:noFill/>
        </p:spPr>
        <p:txBody>
          <a:bodyPr wrap="square" rtlCol="0">
            <a:spAutoFit/>
          </a:bodyPr>
          <a:lstStyle/>
          <a:p>
            <a:r>
              <a:rPr lang="zh-CN" altLang="en-US" sz="2400" b="1"/>
              <a:t>（一）就改革解放生产力而言，改革是革命</a:t>
            </a:r>
            <a:endParaRPr lang="zh-CN" altLang="en-US" sz="2400" b="1"/>
          </a:p>
        </p:txBody>
      </p:sp>
      <p:pic>
        <p:nvPicPr>
          <p:cNvPr id="101" name="图片 100"/>
          <p:cNvPicPr/>
          <p:nvPr/>
        </p:nvPicPr>
        <p:blipFill>
          <a:blip r:embed="rId1"/>
          <a:stretch>
            <a:fillRect/>
          </a:stretch>
        </p:blipFill>
        <p:spPr>
          <a:xfrm>
            <a:off x="179705" y="1844675"/>
            <a:ext cx="4112260" cy="3739515"/>
          </a:xfrm>
          <a:prstGeom prst="rect">
            <a:avLst/>
          </a:prstGeom>
          <a:noFill/>
          <a:ln w="9525">
            <a:noFill/>
          </a:ln>
        </p:spPr>
      </p:pic>
      <p:sp>
        <p:nvSpPr>
          <p:cNvPr id="103" name="文本框 102"/>
          <p:cNvSpPr txBox="1"/>
          <p:nvPr/>
        </p:nvSpPr>
        <p:spPr>
          <a:xfrm>
            <a:off x="4572000" y="1700530"/>
            <a:ext cx="4386580" cy="3638175"/>
          </a:xfrm>
          <a:prstGeom prst="rect">
            <a:avLst/>
          </a:prstGeom>
          <a:noFill/>
          <a:ln w="9525">
            <a:noFill/>
          </a:ln>
        </p:spPr>
        <p:txBody>
          <a:bodyPr wrap="square">
            <a:spAutoFit/>
          </a:bodyPr>
          <a:lstStyle/>
          <a:p>
            <a:pPr>
              <a:lnSpc>
                <a:spcPct val="200000"/>
              </a:lnSpc>
            </a:pPr>
            <a:r>
              <a:rPr lang="en-US" altLang="zh-CN" sz="1600" b="1" dirty="0">
                <a:solidFill>
                  <a:srgbClr val="4F81BD"/>
                </a:solidFill>
                <a:ea typeface="宋体" panose="02010600030101010101" pitchFamily="2" charset="-122"/>
              </a:rPr>
              <a:t>      </a:t>
            </a:r>
            <a:r>
              <a:rPr lang="en-US" altLang="zh-CN" sz="1600" b="1" dirty="0">
                <a:solidFill>
                  <a:schemeClr val="tx1"/>
                </a:solidFill>
                <a:ea typeface="宋体" panose="02010600030101010101" pitchFamily="2" charset="-122"/>
              </a:rPr>
              <a:t> </a:t>
            </a:r>
            <a:r>
              <a:rPr lang="zh-CN" sz="2000" b="1" dirty="0">
                <a:solidFill>
                  <a:schemeClr val="tx1"/>
                </a:solidFill>
                <a:ea typeface="宋体" panose="02010600030101010101" pitchFamily="2" charset="-122"/>
              </a:rPr>
              <a:t>我们所有的改革都是为了一个目的，就是扫除发展社会生产力的障碍</a:t>
            </a:r>
            <a:r>
              <a:rPr lang="zh-CN" altLang="zh-CN" sz="2000" b="1" dirty="0">
                <a:solidFill>
                  <a:schemeClr val="tx1"/>
                </a:solidFill>
                <a:ea typeface="宋体" panose="02010600030101010101" pitchFamily="2" charset="-122"/>
              </a:rPr>
              <a:t>。</a:t>
            </a:r>
            <a:endParaRPr lang="zh-CN" altLang="zh-CN" sz="2000" b="1" dirty="0">
              <a:solidFill>
                <a:schemeClr val="tx1"/>
              </a:solidFill>
              <a:ea typeface="宋体" panose="02010600030101010101" pitchFamily="2" charset="-122"/>
            </a:endParaRPr>
          </a:p>
          <a:p>
            <a:pPr>
              <a:lnSpc>
                <a:spcPct val="200000"/>
              </a:lnSpc>
            </a:pPr>
            <a:r>
              <a:rPr lang="en-US" altLang="zh-CN" sz="2000" b="1" dirty="0">
                <a:solidFill>
                  <a:schemeClr val="tx1"/>
                </a:solidFill>
                <a:ea typeface="宋体" panose="02010600030101010101" pitchFamily="2" charset="-122"/>
              </a:rPr>
              <a:t>······ </a:t>
            </a:r>
            <a:r>
              <a:rPr lang="zh-CN" sz="2000" b="1" dirty="0">
                <a:solidFill>
                  <a:schemeClr val="tx1"/>
                </a:solidFill>
                <a:ea typeface="宋体" panose="02010600030101010101" pitchFamily="2" charset="-122"/>
              </a:rPr>
              <a:t>改革的性质同过去的革命一样，也是为了扫除发展社会生产力的障碍，使中国摆脱贫穷落后的状态。</a:t>
            </a:r>
            <a:endParaRPr lang="zh-CN" sz="2000" b="1" dirty="0">
              <a:solidFill>
                <a:schemeClr val="tx1"/>
              </a:solidFill>
              <a:ea typeface="宋体" panose="02010600030101010101" pitchFamily="2" charset="-122"/>
            </a:endParaRPr>
          </a:p>
          <a:p>
            <a:pPr>
              <a:lnSpc>
                <a:spcPct val="200000"/>
              </a:lnSpc>
            </a:pPr>
            <a:r>
              <a:rPr lang="en-US" altLang="zh-CN" sz="1800" b="1" dirty="0">
                <a:solidFill>
                  <a:schemeClr val="tx1"/>
                </a:solidFill>
                <a:ea typeface="宋体" panose="02010600030101010101" pitchFamily="2" charset="-122"/>
              </a:rPr>
              <a:t>       ——</a:t>
            </a:r>
            <a:r>
              <a:rPr sz="1400" b="1" dirty="0">
                <a:solidFill>
                  <a:schemeClr val="tx1"/>
                </a:solidFill>
                <a:ea typeface="宋体" panose="02010600030101010101" pitchFamily="2" charset="-122"/>
              </a:rPr>
              <a:t>《</a:t>
            </a:r>
            <a:r>
              <a:rPr sz="1400" b="1" dirty="0" err="1">
                <a:solidFill>
                  <a:schemeClr val="tx1"/>
                </a:solidFill>
                <a:ea typeface="宋体" panose="02010600030101010101" pitchFamily="2" charset="-122"/>
              </a:rPr>
              <a:t>邓小平文选》第三卷</a:t>
            </a:r>
            <a:r>
              <a:rPr lang="zh-CN" altLang="en-US" sz="1400" b="1" dirty="0">
                <a:solidFill>
                  <a:schemeClr val="tx1"/>
                </a:solidFill>
                <a:ea typeface="宋体" panose="02010600030101010101" pitchFamily="2" charset="-122"/>
              </a:rPr>
              <a:t>，</a:t>
            </a:r>
            <a:r>
              <a:rPr sz="1400" b="1" dirty="0">
                <a:solidFill>
                  <a:schemeClr val="tx1"/>
                </a:solidFill>
                <a:ea typeface="宋体" panose="02010600030101010101" pitchFamily="2" charset="-122"/>
              </a:rPr>
              <a:t>第 134、135 页</a:t>
            </a:r>
            <a:r>
              <a:rPr lang="zh-CN" altLang="en-US" sz="1400" b="1" dirty="0">
                <a:solidFill>
                  <a:schemeClr val="tx1"/>
                </a:solidFill>
                <a:ea typeface="宋体" panose="02010600030101010101" pitchFamily="2" charset="-122"/>
              </a:rPr>
              <a:t>。</a:t>
            </a:r>
            <a:endParaRPr sz="1400" b="1" dirty="0">
              <a:solidFill>
                <a:schemeClr val="tx1"/>
              </a:solidFill>
              <a:ea typeface="宋体" panose="02010600030101010101" pitchFamily="2" charset="-122"/>
            </a:endParaRPr>
          </a:p>
        </p:txBody>
      </p:sp>
      <p:sp>
        <p:nvSpPr>
          <p:cNvPr id="4" name="文本框 8"/>
          <p:cNvSpPr txBox="1"/>
          <p:nvPr/>
        </p:nvSpPr>
        <p:spPr>
          <a:xfrm>
            <a:off x="971550" y="260350"/>
            <a:ext cx="6257925"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Tree>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5695" y="908685"/>
            <a:ext cx="7509510" cy="829945"/>
          </a:xfrm>
          <a:prstGeom prst="rect">
            <a:avLst/>
          </a:prstGeom>
          <a:noFill/>
        </p:spPr>
        <p:txBody>
          <a:bodyPr wrap="square" rtlCol="0">
            <a:spAutoFit/>
          </a:bodyPr>
          <a:lstStyle/>
          <a:p>
            <a:r>
              <a:rPr lang="zh-CN" altLang="en-US" sz="2400" b="1">
                <a:sym typeface="+mn-ea"/>
              </a:rPr>
              <a:t>（一）就改革解放生产力而言，改革是革命</a:t>
            </a:r>
            <a:endParaRPr lang="zh-CN" altLang="en-US" sz="2400" b="1"/>
          </a:p>
          <a:p>
            <a:endParaRPr lang="zh-CN" altLang="en-US" sz="2400" b="1"/>
          </a:p>
        </p:txBody>
      </p:sp>
      <p:pic>
        <p:nvPicPr>
          <p:cNvPr id="4" name="图片 3"/>
          <p:cNvPicPr>
            <a:picLocks noChangeAspect="1"/>
          </p:cNvPicPr>
          <p:nvPr>
            <p:custDataLst>
              <p:tags r:id="rId1"/>
            </p:custDataLst>
          </p:nvPr>
        </p:nvPicPr>
        <p:blipFill>
          <a:blip r:embed="rId2"/>
          <a:stretch>
            <a:fillRect/>
          </a:stretch>
        </p:blipFill>
        <p:spPr>
          <a:xfrm>
            <a:off x="4572000" y="1772920"/>
            <a:ext cx="4532630" cy="2333625"/>
          </a:xfrm>
          <a:prstGeom prst="rect">
            <a:avLst/>
          </a:prstGeom>
        </p:spPr>
      </p:pic>
      <p:pic>
        <p:nvPicPr>
          <p:cNvPr id="6" name="图片 5"/>
          <p:cNvPicPr>
            <a:picLocks noChangeAspect="1"/>
          </p:cNvPicPr>
          <p:nvPr/>
        </p:nvPicPr>
        <p:blipFill>
          <a:blip r:embed="rId3"/>
          <a:stretch>
            <a:fillRect/>
          </a:stretch>
        </p:blipFill>
        <p:spPr>
          <a:xfrm>
            <a:off x="4715510" y="4149090"/>
            <a:ext cx="4276090" cy="2164080"/>
          </a:xfrm>
          <a:prstGeom prst="rect">
            <a:avLst/>
          </a:prstGeom>
        </p:spPr>
      </p:pic>
      <p:sp>
        <p:nvSpPr>
          <p:cNvPr id="5" name="文本框 4"/>
          <p:cNvSpPr txBox="1"/>
          <p:nvPr/>
        </p:nvSpPr>
        <p:spPr>
          <a:xfrm>
            <a:off x="179070" y="1738630"/>
            <a:ext cx="4173855" cy="4684395"/>
          </a:xfrm>
          <a:prstGeom prst="rect">
            <a:avLst/>
          </a:prstGeom>
          <a:noFill/>
        </p:spPr>
        <p:txBody>
          <a:bodyPr wrap="square" rtlCol="0" anchor="t">
            <a:noAutofit/>
          </a:bodyPr>
          <a:p>
            <a:pPr marL="342900" indent="-342900" algn="just">
              <a:lnSpc>
                <a:spcPct val="200000"/>
              </a:lnSpc>
              <a:buFont typeface="Wingdings" panose="05000000000000000000" charset="0"/>
              <a:buChar char="u"/>
            </a:pPr>
            <a:r>
              <a:rPr lang="zh-CN" altLang="en-US" sz="2000" dirty="0">
                <a:latin typeface="华文中宋" panose="02010600040101010101" charset="-122"/>
                <a:ea typeface="华文中宋" panose="02010600040101010101" charset="-122"/>
                <a:sym typeface="+mn-ea"/>
              </a:rPr>
              <a:t>国内生产总值：</a:t>
            </a:r>
            <a:r>
              <a:rPr lang="en-US" altLang="zh-CN" sz="2000" dirty="0">
                <a:latin typeface="华文中宋" panose="02010600040101010101" charset="-122"/>
                <a:ea typeface="华文中宋" panose="02010600040101010101" charset="-122"/>
                <a:sym typeface="+mn-ea"/>
              </a:rPr>
              <a:t>3679</a:t>
            </a:r>
            <a:r>
              <a:rPr lang="zh-CN" altLang="en-US" sz="2000" dirty="0">
                <a:latin typeface="华文中宋" panose="02010600040101010101" charset="-122"/>
                <a:ea typeface="华文中宋" panose="02010600040101010101" charset="-122"/>
                <a:sym typeface="+mn-ea"/>
              </a:rPr>
              <a:t>亿元增长到</a:t>
            </a:r>
            <a:r>
              <a:rPr lang="en-US" sz="2000" dirty="0">
                <a:latin typeface="华文中宋" panose="02010600040101010101" charset="-122"/>
                <a:ea typeface="华文中宋" panose="02010600040101010101" charset="-122"/>
                <a:sym typeface="+mn-ea"/>
              </a:rPr>
              <a:t>114.37</a:t>
            </a:r>
            <a:r>
              <a:rPr lang="zh-CN" altLang="en-US" sz="2000" dirty="0">
                <a:latin typeface="华文中宋" panose="02010600040101010101" charset="-122"/>
                <a:ea typeface="华文中宋" panose="02010600040101010101" charset="-122"/>
                <a:sym typeface="+mn-ea"/>
              </a:rPr>
              <a:t>万亿元。中国多年来对世界经济增长贡献率超过</a:t>
            </a:r>
            <a:r>
              <a:rPr lang="en-US" altLang="zh-CN" sz="2000" dirty="0">
                <a:latin typeface="华文中宋" panose="02010600040101010101" charset="-122"/>
                <a:ea typeface="华文中宋" panose="02010600040101010101" charset="-122"/>
                <a:sym typeface="+mn-ea"/>
              </a:rPr>
              <a:t>30%</a:t>
            </a:r>
            <a:r>
              <a:rPr lang="zh-CN" altLang="en-US" sz="2000" dirty="0">
                <a:latin typeface="华文中宋" panose="02010600040101010101" charset="-122"/>
                <a:ea typeface="华文中宋" panose="02010600040101010101" charset="-122"/>
                <a:sym typeface="+mn-ea"/>
              </a:rPr>
              <a:t>。</a:t>
            </a:r>
            <a:endParaRPr lang="zh-CN" altLang="en-US" sz="2000" dirty="0">
              <a:latin typeface="华文中宋" panose="02010600040101010101" charset="-122"/>
              <a:ea typeface="华文中宋" panose="02010600040101010101" charset="-122"/>
              <a:sym typeface="+mn-ea"/>
            </a:endParaRPr>
          </a:p>
          <a:p>
            <a:pPr marL="342900" indent="-342900" algn="just">
              <a:lnSpc>
                <a:spcPct val="200000"/>
              </a:lnSpc>
              <a:buFont typeface="Wingdings" panose="05000000000000000000" charset="0"/>
              <a:buChar char="u"/>
            </a:pPr>
            <a:r>
              <a:rPr lang="zh-CN" altLang="en-US" sz="2000" dirty="0">
                <a:latin typeface="华文中宋" panose="02010600040101010101" charset="-122"/>
                <a:ea typeface="华文中宋" panose="02010600040101010101" charset="-122"/>
                <a:sym typeface="+mn-ea"/>
              </a:rPr>
              <a:t>累计吸引外商直接投资超过2.6万亿美元。</a:t>
            </a:r>
            <a:endParaRPr lang="zh-CN" altLang="en-US" sz="2000" dirty="0">
              <a:latin typeface="华文中宋" panose="02010600040101010101" charset="-122"/>
              <a:ea typeface="华文中宋" panose="02010600040101010101" charset="-122"/>
              <a:sym typeface="+mn-ea"/>
            </a:endParaRPr>
          </a:p>
          <a:p>
            <a:pPr marL="342900" indent="-342900" algn="just">
              <a:lnSpc>
                <a:spcPct val="200000"/>
              </a:lnSpc>
              <a:buFont typeface="Wingdings" panose="05000000000000000000" charset="0"/>
              <a:buChar char="u"/>
            </a:pPr>
            <a:r>
              <a:rPr lang="zh-CN" altLang="en-US" sz="2000" dirty="0">
                <a:latin typeface="华文中宋" panose="02010600040101010101" charset="-122"/>
                <a:ea typeface="华文中宋" panose="02010600040101010101" charset="-122"/>
                <a:sym typeface="+mn-ea"/>
              </a:rPr>
              <a:t>累积对外投资总额超过</a:t>
            </a:r>
            <a:r>
              <a:rPr lang="en-US" altLang="zh-CN" sz="2000" dirty="0">
                <a:latin typeface="华文中宋" panose="02010600040101010101" charset="-122"/>
                <a:ea typeface="华文中宋" panose="02010600040101010101" charset="-122"/>
                <a:sym typeface="+mn-ea"/>
              </a:rPr>
              <a:t>1.9</a:t>
            </a:r>
            <a:r>
              <a:rPr lang="zh-CN" altLang="en-US" sz="2000" dirty="0">
                <a:latin typeface="华文中宋" panose="02010600040101010101" charset="-122"/>
                <a:ea typeface="华文中宋" panose="02010600040101010101" charset="-122"/>
                <a:sym typeface="+mn-ea"/>
              </a:rPr>
              <a:t>万亿美元。</a:t>
            </a:r>
            <a:endParaRPr lang="zh-CN" altLang="en-US" sz="2000" dirty="0">
              <a:latin typeface="华文中宋" panose="02010600040101010101" charset="-122"/>
              <a:ea typeface="华文中宋" panose="02010600040101010101" charset="-122"/>
              <a:sym typeface="+mn-ea"/>
            </a:endParaRPr>
          </a:p>
          <a:p>
            <a:pPr marL="342900" indent="-342900" algn="just">
              <a:lnSpc>
                <a:spcPct val="200000"/>
              </a:lnSpc>
              <a:buFont typeface="Wingdings" panose="05000000000000000000" charset="0"/>
              <a:buChar char="u"/>
            </a:pPr>
            <a:endParaRPr lang="zh-CN" altLang="en-US" sz="2000" dirty="0">
              <a:latin typeface="华文中宋" panose="02010600040101010101" charset="-122"/>
              <a:ea typeface="华文中宋" panose="02010600040101010101" charset="-122"/>
            </a:endParaRPr>
          </a:p>
          <a:p>
            <a:pPr>
              <a:lnSpc>
                <a:spcPct val="200000"/>
              </a:lnSpc>
            </a:pPr>
            <a:endParaRPr lang="zh-CN" altLang="en-US" sz="2000" dirty="0">
              <a:latin typeface="华文中宋" panose="02010600040101010101" charset="-122"/>
              <a:ea typeface="华文中宋" panose="02010600040101010101" charset="-122"/>
              <a:sym typeface="+mn-ea"/>
            </a:endParaRPr>
          </a:p>
        </p:txBody>
      </p:sp>
      <p:sp>
        <p:nvSpPr>
          <p:cNvPr id="7" name="文本框 8"/>
          <p:cNvSpPr txBox="1"/>
          <p:nvPr/>
        </p:nvSpPr>
        <p:spPr>
          <a:xfrm>
            <a:off x="971550" y="260350"/>
            <a:ext cx="6257925" cy="521970"/>
          </a:xfrm>
          <a:prstGeom prst="rect">
            <a:avLst/>
          </a:prstGeom>
          <a:noFill/>
          <a:ln w="9525">
            <a:noFill/>
          </a:ln>
        </p:spPr>
        <p:txBody>
          <a:bodyPr wrap="square" anchor="t" anchorCtr="0">
            <a:spAutoFit/>
          </a:bodyPr>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Tree>
  </p:cSld>
  <p:clrMapOvr>
    <a:masterClrMapping/>
  </p:clrMapOvr>
  <p:transition spd="slow">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95605" y="3860800"/>
            <a:ext cx="3811905" cy="2907665"/>
          </a:xfrm>
          <a:prstGeom prst="rect">
            <a:avLst/>
          </a:prstGeom>
        </p:spPr>
      </p:pic>
      <p:pic>
        <p:nvPicPr>
          <p:cNvPr id="5" name="图片 4"/>
          <p:cNvPicPr>
            <a:picLocks noChangeAspect="1"/>
          </p:cNvPicPr>
          <p:nvPr/>
        </p:nvPicPr>
        <p:blipFill>
          <a:blip r:embed="rId2"/>
          <a:stretch>
            <a:fillRect/>
          </a:stretch>
        </p:blipFill>
        <p:spPr>
          <a:xfrm>
            <a:off x="5004435" y="1409700"/>
            <a:ext cx="3519805" cy="2260600"/>
          </a:xfrm>
          <a:prstGeom prst="rect">
            <a:avLst/>
          </a:prstGeom>
        </p:spPr>
      </p:pic>
      <p:pic>
        <p:nvPicPr>
          <p:cNvPr id="10" name="图片 9"/>
          <p:cNvPicPr>
            <a:picLocks noChangeAspect="1"/>
          </p:cNvPicPr>
          <p:nvPr/>
        </p:nvPicPr>
        <p:blipFill>
          <a:blip r:embed="rId3"/>
          <a:stretch>
            <a:fillRect/>
          </a:stretch>
        </p:blipFill>
        <p:spPr>
          <a:xfrm>
            <a:off x="4860290" y="3789045"/>
            <a:ext cx="3624580" cy="2860040"/>
          </a:xfrm>
          <a:prstGeom prst="rect">
            <a:avLst/>
          </a:prstGeom>
        </p:spPr>
      </p:pic>
      <p:sp>
        <p:nvSpPr>
          <p:cNvPr id="6" name="文本框 5"/>
          <p:cNvSpPr txBox="1"/>
          <p:nvPr/>
        </p:nvSpPr>
        <p:spPr>
          <a:xfrm>
            <a:off x="395605" y="1556385"/>
            <a:ext cx="4476750" cy="1938020"/>
          </a:xfrm>
          <a:prstGeom prst="rect">
            <a:avLst/>
          </a:prstGeom>
          <a:noFill/>
        </p:spPr>
        <p:txBody>
          <a:bodyPr wrap="square" rtlCol="0" anchor="t">
            <a:spAutoFit/>
          </a:bodyPr>
          <a:p>
            <a:pPr>
              <a:lnSpc>
                <a:spcPct val="200000"/>
              </a:lnSpc>
            </a:pPr>
            <a:r>
              <a:rPr lang="zh-CN" altLang="en-US" sz="2000" b="1" dirty="0">
                <a:latin typeface="+mn-ea"/>
                <a:ea typeface="+mn-ea"/>
                <a:sym typeface="+mn-ea"/>
              </a:rPr>
              <a:t>农产品产量居世界前列</a:t>
            </a:r>
            <a:endParaRPr lang="en-US" altLang="zh-CN" sz="2000" b="1" dirty="0">
              <a:latin typeface="+mn-ea"/>
              <a:ea typeface="+mn-ea"/>
            </a:endParaRPr>
          </a:p>
          <a:p>
            <a:pPr>
              <a:lnSpc>
                <a:spcPct val="200000"/>
              </a:lnSpc>
            </a:pPr>
            <a:r>
              <a:rPr lang="zh-CN" altLang="en-US" sz="2000" b="1" dirty="0">
                <a:latin typeface="+mn-ea"/>
                <a:ea typeface="+mn-ea"/>
                <a:sym typeface="+mn-ea"/>
              </a:rPr>
              <a:t>建立了全世界最完整的现代工业体系</a:t>
            </a:r>
            <a:endParaRPr lang="en-US" altLang="zh-CN" sz="2000" b="1" dirty="0">
              <a:latin typeface="+mn-ea"/>
              <a:ea typeface="+mn-ea"/>
            </a:endParaRPr>
          </a:p>
          <a:p>
            <a:pPr>
              <a:lnSpc>
                <a:spcPct val="200000"/>
              </a:lnSpc>
            </a:pPr>
            <a:r>
              <a:rPr lang="zh-CN" altLang="en-US" sz="2000" b="1" dirty="0">
                <a:latin typeface="+mn-ea"/>
                <a:ea typeface="+mn-ea"/>
                <a:sym typeface="+mn-ea"/>
              </a:rPr>
              <a:t>科技创新和重大工程捷报频传</a:t>
            </a:r>
            <a:endParaRPr lang="zh-CN" altLang="en-US" sz="2000" b="1" dirty="0">
              <a:latin typeface="+mn-ea"/>
              <a:ea typeface="+mn-ea"/>
              <a:sym typeface="+mn-ea"/>
            </a:endParaRPr>
          </a:p>
        </p:txBody>
      </p:sp>
      <p:sp>
        <p:nvSpPr>
          <p:cNvPr id="7" name="文本框 8"/>
          <p:cNvSpPr txBox="1"/>
          <p:nvPr/>
        </p:nvSpPr>
        <p:spPr>
          <a:xfrm>
            <a:off x="971550" y="260350"/>
            <a:ext cx="6257925"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sp>
        <p:nvSpPr>
          <p:cNvPr id="8" name="文本框 7"/>
          <p:cNvSpPr txBox="1"/>
          <p:nvPr/>
        </p:nvSpPr>
        <p:spPr>
          <a:xfrm>
            <a:off x="395605" y="908685"/>
            <a:ext cx="7509510" cy="829945"/>
          </a:xfrm>
          <a:prstGeom prst="rect">
            <a:avLst/>
          </a:prstGeom>
          <a:noFill/>
        </p:spPr>
        <p:txBody>
          <a:bodyPr wrap="square" rtlCol="0">
            <a:spAutoFit/>
          </a:bodyPr>
          <a:p>
            <a:r>
              <a:rPr lang="zh-CN" altLang="en-US" sz="2400" b="1">
                <a:sym typeface="+mn-ea"/>
              </a:rPr>
              <a:t>（一）就改革解放生产力而言，改革是革命</a:t>
            </a:r>
            <a:endParaRPr lang="zh-CN" altLang="en-US" sz="2400" b="1"/>
          </a:p>
          <a:p>
            <a:endParaRPr lang="zh-CN" altLang="en-US" sz="2400" b="1"/>
          </a:p>
        </p:txBody>
      </p:sp>
    </p:spTree>
  </p:cSld>
  <p:clrMapOvr>
    <a:masterClrMapping/>
  </p:clrMapOvr>
  <p:transition spd="slow">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8"/>
          <p:cNvSpPr txBox="1"/>
          <p:nvPr/>
        </p:nvSpPr>
        <p:spPr>
          <a:xfrm>
            <a:off x="971550" y="260350"/>
            <a:ext cx="6257925" cy="521970"/>
          </a:xfrm>
          <a:prstGeom prst="rect">
            <a:avLst/>
          </a:prstGeom>
          <a:noFill/>
          <a:ln w="9525">
            <a:noFill/>
          </a:ln>
        </p:spPr>
        <p:txBody>
          <a:bodyPr wrap="square" anchor="t" anchorCtr="0">
            <a:spAutoFit/>
          </a:bodyPr>
          <a:lstStyle/>
          <a:p>
            <a:r>
              <a:rPr lang="zh-CN" altLang="en-US" sz="2800" b="1">
                <a:solidFill>
                  <a:srgbClr val="FF0000"/>
                </a:solidFill>
                <a:latin typeface="Arial" panose="020B0604020202020204" pitchFamily="34" charset="0"/>
                <a:ea typeface="宋体" panose="02010600030101010101" pitchFamily="2" charset="-122"/>
              </a:rPr>
              <a:t>为什么说改革开放是一场新的革命？</a:t>
            </a:r>
            <a:endParaRPr lang="zh-CN" altLang="en-US" sz="2800" b="1">
              <a:solidFill>
                <a:srgbClr val="FF0000"/>
              </a:solidFill>
              <a:latin typeface="Arial" panose="020B0604020202020204" pitchFamily="34" charset="0"/>
              <a:ea typeface="宋体" panose="02010600030101010101" pitchFamily="2" charset="-122"/>
            </a:endParaRPr>
          </a:p>
        </p:txBody>
      </p:sp>
      <p:pic>
        <p:nvPicPr>
          <p:cNvPr id="33" name="Picture 6" descr="https://timgsa.baidu.com/timg?image&amp;quality=80&amp;size=b9999_10000&amp;sec=1565004632689&amp;di=55a55233f22d8eacab8846c08e8f172c&amp;imgtype=0&amp;src=http%3A%2F%2Fimg04.hc360.com%2Fcm%2F201807%2F201807040948034188.jpg"/>
          <p:cNvPicPr>
            <a:picLocks noChangeAspect="1" noChangeArrowheads="1"/>
          </p:cNvPicPr>
          <p:nvPr/>
        </p:nvPicPr>
        <p:blipFill>
          <a:blip r:embed="rId1" cstate="print"/>
          <a:srcRect l="11733" r="-248"/>
          <a:stretch>
            <a:fillRect/>
          </a:stretch>
        </p:blipFill>
        <p:spPr bwMode="auto">
          <a:xfrm>
            <a:off x="326314" y="3472704"/>
            <a:ext cx="2732865" cy="2178424"/>
          </a:xfrm>
          <a:prstGeom prst="rect">
            <a:avLst/>
          </a:prstGeom>
          <a:ln>
            <a:noFill/>
          </a:ln>
          <a:effectLst>
            <a:outerShdw blurRad="190500" algn="tl" rotWithShape="0">
              <a:srgbClr val="000000">
                <a:alpha val="70000"/>
              </a:srgbClr>
            </a:outerShdw>
          </a:effectLst>
        </p:spPr>
      </p:pic>
      <p:pic>
        <p:nvPicPr>
          <p:cNvPr id="34" name="Picture 10" descr="https://timgsa.baidu.com/timg?image&amp;quality=80&amp;size=b9999_10000&amp;sec=1565004732663&amp;di=237b9885f9aa57e2d124651547c69415&amp;imgtype=0&amp;src=http%3A%2F%2F5b0988e595225.cdn.sohucs.com%2Fimages%2F20181225%2Fd46e0e9a71ff4a37a4515d33fd460a87.jpeg"/>
          <p:cNvPicPr>
            <a:picLocks noChangeAspect="1" noChangeArrowheads="1"/>
          </p:cNvPicPr>
          <p:nvPr/>
        </p:nvPicPr>
        <p:blipFill>
          <a:blip r:embed="rId2" cstate="print">
            <a:lum bright="10000" contrast="20000"/>
          </a:blip>
          <a:stretch>
            <a:fillRect/>
          </a:stretch>
        </p:blipFill>
        <p:spPr bwMode="auto">
          <a:xfrm>
            <a:off x="3259893" y="3455921"/>
            <a:ext cx="2495422" cy="2201288"/>
          </a:xfrm>
          <a:prstGeom prst="rect">
            <a:avLst/>
          </a:prstGeom>
          <a:ln>
            <a:noFill/>
          </a:ln>
          <a:effectLst>
            <a:outerShdw blurRad="190500" algn="tl" rotWithShape="0">
              <a:srgbClr val="000000">
                <a:alpha val="70000"/>
              </a:srgbClr>
            </a:outerShdw>
          </a:effectLst>
        </p:spPr>
      </p:pic>
      <p:pic>
        <p:nvPicPr>
          <p:cNvPr id="35" name="Picture 12" descr="https://timgsa.baidu.com/timg?image&amp;quality=80&amp;size=b9999_10000&amp;sec=1565004859008&amp;di=4b4b0efc6c998eee2fd07c538639d10c&amp;imgtype=0&amp;src=http%3A%2F%2Fi.ce.cn%2Fexpo%2Fgd%2F201906%2F28%2FW020190628260657752221.jpg"/>
          <p:cNvPicPr>
            <a:picLocks noChangeAspect="1" noChangeArrowheads="1"/>
          </p:cNvPicPr>
          <p:nvPr/>
        </p:nvPicPr>
        <p:blipFill>
          <a:blip r:embed="rId3" cstate="print">
            <a:lum contrast="20000"/>
          </a:blip>
          <a:srcRect l="1969" r="27122"/>
          <a:stretch>
            <a:fillRect/>
          </a:stretch>
        </p:blipFill>
        <p:spPr bwMode="auto">
          <a:xfrm>
            <a:off x="5983008" y="3458050"/>
            <a:ext cx="2730661" cy="2202242"/>
          </a:xfrm>
          <a:prstGeom prst="rect">
            <a:avLst/>
          </a:prstGeom>
          <a:ln>
            <a:noFill/>
          </a:ln>
          <a:effectLst>
            <a:outerShdw blurRad="190500" algn="tl" rotWithShape="0">
              <a:srgbClr val="000000">
                <a:alpha val="70000"/>
              </a:srgbClr>
            </a:outerShdw>
          </a:effectLst>
        </p:spPr>
      </p:pic>
      <p:sp>
        <p:nvSpPr>
          <p:cNvPr id="20" name="Oval Callout 85"/>
          <p:cNvSpPr/>
          <p:nvPr/>
        </p:nvSpPr>
        <p:spPr bwMode="auto">
          <a:xfrm rot="18967936">
            <a:off x="493475" y="2145724"/>
            <a:ext cx="1084990" cy="1107801"/>
          </a:xfrm>
          <a:prstGeom prst="ellipse">
            <a:avLst/>
          </a:prstGeom>
          <a:solidFill>
            <a:srgbClr val="C00000"/>
          </a:solidFill>
          <a:ln w="254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8174" tIns="49086" rIns="98174" bIns="49086" numCol="1" rtlCol="0" anchor="t" anchorCtr="0" compatLnSpc="1"/>
          <a:p>
            <a:pPr marL="0" marR="0" lvl="0" indent="0" algn="ctr" defTabSz="1308735" rtl="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sym typeface="Gill Sans" charset="0"/>
            </a:endParaRPr>
          </a:p>
        </p:txBody>
      </p:sp>
      <p:sp>
        <p:nvSpPr>
          <p:cNvPr id="24" name="Oval Callout 10"/>
          <p:cNvSpPr/>
          <p:nvPr/>
        </p:nvSpPr>
        <p:spPr bwMode="auto">
          <a:xfrm rot="9866398">
            <a:off x="2829559" y="2177540"/>
            <a:ext cx="1119693" cy="1136711"/>
          </a:xfrm>
          <a:prstGeom prst="ellipse">
            <a:avLst/>
          </a:prstGeom>
          <a:solidFill>
            <a:srgbClr val="C00000"/>
          </a:solidFill>
          <a:ln w="254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8174" tIns="49086" rIns="98174" bIns="49086" numCol="1" rtlCol="0" anchor="t" anchorCtr="0" compatLnSpc="1"/>
          <a:p>
            <a:pPr marL="0" marR="0" lvl="0" indent="0" algn="ctr" defTabSz="1308735" rtl="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sym typeface="Gill Sans" charset="0"/>
            </a:endParaRPr>
          </a:p>
        </p:txBody>
      </p:sp>
      <p:sp>
        <p:nvSpPr>
          <p:cNvPr id="26" name="Oval Callout 85"/>
          <p:cNvSpPr/>
          <p:nvPr/>
        </p:nvSpPr>
        <p:spPr bwMode="auto">
          <a:xfrm rot="10301529">
            <a:off x="5230198" y="2201025"/>
            <a:ext cx="1105123" cy="1089571"/>
          </a:xfrm>
          <a:prstGeom prst="ellipse">
            <a:avLst/>
          </a:prstGeom>
          <a:solidFill>
            <a:srgbClr val="C00000"/>
          </a:solidFill>
          <a:ln w="254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8174" tIns="49086" rIns="98174" bIns="49086" numCol="1" rtlCol="0" anchor="t" anchorCtr="0" compatLnSpc="1"/>
          <a:p>
            <a:pPr marL="0" marR="0" lvl="0" indent="0" algn="ctr" defTabSz="1308735" rtl="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sym typeface="Gill Sans" charset="0"/>
            </a:endParaRPr>
          </a:p>
        </p:txBody>
      </p:sp>
      <p:sp>
        <p:nvSpPr>
          <p:cNvPr id="27" name="Oval Callout 10"/>
          <p:cNvSpPr/>
          <p:nvPr/>
        </p:nvSpPr>
        <p:spPr bwMode="auto">
          <a:xfrm rot="20704326">
            <a:off x="7501317" y="2174362"/>
            <a:ext cx="1116763" cy="1082210"/>
          </a:xfrm>
          <a:prstGeom prst="ellipse">
            <a:avLst/>
          </a:prstGeom>
          <a:solidFill>
            <a:srgbClr val="C00000"/>
          </a:solidFill>
          <a:ln w="254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8174" tIns="49086" rIns="98174" bIns="49086" numCol="1" rtlCol="0" anchor="t" anchorCtr="0" compatLnSpc="1"/>
          <a:p>
            <a:pPr marL="0" marR="0" lvl="0" indent="0" algn="ctr" defTabSz="1308735" rtl="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sym typeface="Gill Sans" charset="0"/>
            </a:endParaRPr>
          </a:p>
        </p:txBody>
      </p:sp>
      <p:sp>
        <p:nvSpPr>
          <p:cNvPr id="29" name="TextBox 65"/>
          <p:cNvSpPr txBox="1"/>
          <p:nvPr/>
        </p:nvSpPr>
        <p:spPr>
          <a:xfrm>
            <a:off x="450404" y="2517452"/>
            <a:ext cx="1175800" cy="564515"/>
          </a:xfrm>
          <a:prstGeom prst="rect">
            <a:avLst/>
          </a:prstGeom>
          <a:noFill/>
        </p:spPr>
        <p:txBody>
          <a:bodyPr wrap="square" lIns="72560" tIns="36279" rIns="72560" bIns="36279" rtlCol="0">
            <a:spAutoFit/>
          </a:bodyPr>
          <a:p>
            <a:pPr marL="0" marR="0" lvl="0" indent="0" algn="ctr" defTabSz="124523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第二大</a:t>
            </a:r>
            <a:endParaRPr kumimoji="0" lang="en-US" altLang="zh-CN"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a:p>
            <a:pPr marL="0" marR="0" lvl="0" indent="0" algn="ctr" defTabSz="124523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经济体</a:t>
            </a:r>
            <a:endPar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0" name="TextBox 66"/>
          <p:cNvSpPr txBox="1"/>
          <p:nvPr/>
        </p:nvSpPr>
        <p:spPr>
          <a:xfrm>
            <a:off x="2863152" y="2478775"/>
            <a:ext cx="1033666" cy="564515"/>
          </a:xfrm>
          <a:prstGeom prst="rect">
            <a:avLst/>
          </a:prstGeom>
          <a:noFill/>
        </p:spPr>
        <p:txBody>
          <a:bodyPr wrap="square" lIns="72560" tIns="36279" rIns="72560" bIns="36279" rtlCol="0">
            <a:spAutoFit/>
          </a:bodyPr>
          <a:p>
            <a:pPr marL="0" marR="0" lvl="0" indent="0" algn="ctr" defTabSz="124523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第一大</a:t>
            </a:r>
            <a:endParaRPr kumimoji="0" lang="en-US" altLang="zh-CN"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a:p>
            <a:pPr marL="0" marR="0" lvl="0" indent="0" algn="ctr" defTabSz="124523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工业国</a:t>
            </a:r>
            <a:endPar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1" name="TextBox 67"/>
          <p:cNvSpPr txBox="1"/>
          <p:nvPr/>
        </p:nvSpPr>
        <p:spPr>
          <a:xfrm>
            <a:off x="5361321" y="2367854"/>
            <a:ext cx="902917" cy="810895"/>
          </a:xfrm>
          <a:prstGeom prst="rect">
            <a:avLst/>
          </a:prstGeom>
          <a:noFill/>
        </p:spPr>
        <p:txBody>
          <a:bodyPr wrap="square" lIns="72560" tIns="36279" rIns="72560" bIns="36279" rtlCol="0">
            <a:spAutoFit/>
          </a:bodyPr>
          <a:p>
            <a:pPr marL="0" marR="0" lvl="0" indent="0" algn="just" defTabSz="124523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第一大货物贸易国</a:t>
            </a:r>
            <a:endPar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2" name="TextBox 68"/>
          <p:cNvSpPr txBox="1"/>
          <p:nvPr/>
        </p:nvSpPr>
        <p:spPr>
          <a:xfrm>
            <a:off x="7572724" y="2439845"/>
            <a:ext cx="893921" cy="564515"/>
          </a:xfrm>
          <a:prstGeom prst="rect">
            <a:avLst/>
          </a:prstGeom>
          <a:noFill/>
        </p:spPr>
        <p:txBody>
          <a:bodyPr wrap="square" lIns="72560" tIns="36279" rIns="72560" bIns="36279" rtlCol="0">
            <a:spAutoFit/>
          </a:bodyPr>
          <a:p>
            <a:pPr marL="0" marR="0" lvl="0" indent="0" algn="ctr" defTabSz="1245235"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科技创新大国</a:t>
            </a:r>
            <a:endParaRPr kumimoji="0" lang="zh-CN" altLang="en-US" sz="16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8" name="文本框 7"/>
          <p:cNvSpPr txBox="1"/>
          <p:nvPr/>
        </p:nvSpPr>
        <p:spPr>
          <a:xfrm>
            <a:off x="395605" y="1052195"/>
            <a:ext cx="7509510" cy="829945"/>
          </a:xfrm>
          <a:prstGeom prst="rect">
            <a:avLst/>
          </a:prstGeom>
          <a:noFill/>
        </p:spPr>
        <p:txBody>
          <a:bodyPr wrap="square" rtlCol="0">
            <a:spAutoFit/>
          </a:bodyPr>
          <a:p>
            <a:r>
              <a:rPr lang="zh-CN" altLang="en-US" sz="2400" b="1">
                <a:sym typeface="+mn-ea"/>
              </a:rPr>
              <a:t>（一）就改革解放生产力而言，改革是革命</a:t>
            </a:r>
            <a:endParaRPr lang="zh-CN" altLang="en-US" sz="2400" b="1"/>
          </a:p>
          <a:p>
            <a:endParaRPr lang="zh-CN" altLang="en-US" sz="2400" b="1"/>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1"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ppt_x"/>
                                          </p:val>
                                        </p:tav>
                                        <p:tav tm="100000">
                                          <p:val>
                                            <p:strVal val="#ppt_x"/>
                                          </p:val>
                                        </p:tav>
                                      </p:tavLst>
                                    </p:anim>
                                    <p:anim calcmode="lin" valueType="num">
                                      <p:cBhvr additive="base">
                                        <p:cTn id="31" dur="500" fill="hold"/>
                                        <p:tgtEl>
                                          <p:spTgt spid="24"/>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1"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4" grpId="0" bldLvl="0" animBg="1"/>
      <p:bldP spid="26" grpId="0" bldLvl="0" animBg="1"/>
      <p:bldP spid="27" grpId="0" bldLvl="0" animBg="1"/>
      <p:bldP spid="29" grpId="0"/>
      <p:bldP spid="30" grpId="0"/>
      <p:bldP spid="31" grpId="0"/>
      <p:bldP spid="32" grpId="0"/>
    </p:bldLst>
  </p:timing>
</p:sld>
</file>

<file path=ppt/tags/tag1.xml><?xml version="1.0" encoding="utf-8"?>
<p:tagLst xmlns:p="http://schemas.openxmlformats.org/presentationml/2006/main">
  <p:tag name="KSO_WM_UNIT_PLACING_PICTURE_USER_VIEWPORT" val="{&quot;height&quot;:8700,&quot;width&quot;:20820}"/>
</p:tagLst>
</file>

<file path=ppt/tags/tag2.xml><?xml version="1.0" encoding="utf-8"?>
<p:tagLst xmlns:p="http://schemas.openxmlformats.org/presentationml/2006/main">
  <p:tag name="KSO_WM_UNIT_TABLE_BEAUTIFY" val="smartTable{8f68d17f-9684-41a6-87bd-af6635e1b525}"/>
  <p:tag name="TABLE_ENDDRAG_ORIGIN_RECT" val="637*375"/>
  <p:tag name="TABLE_ENDDRAG_RECT" val="45*127*637*375"/>
</p:tagLst>
</file>

<file path=ppt/tags/tag3.xml><?xml version="1.0" encoding="utf-8"?>
<p:tagLst xmlns:p="http://schemas.openxmlformats.org/presentationml/2006/main">
  <p:tag name="KSO_WM_UNIT_TABLE_BEAUTIFY" val="smartTable{051cdcfd-c559-45b4-aebd-6d803d5bb26c}"/>
  <p:tag name="TABLE_ENDDRAG_ORIGIN_RECT" val="671*149"/>
  <p:tag name="TABLE_ENDDRAG_RECT" val="216*326*671*149"/>
</p:tagLst>
</file>

<file path=ppt/tags/tag4.xml><?xml version="1.0" encoding="utf-8"?>
<p:tagLst xmlns:p="http://schemas.openxmlformats.org/presentationml/2006/main">
  <p:tag name="KSO_WM_UNIT_PLACING_PICTURE_USER_VIEWPORT" val="{&quot;height&quot;:6018,&quot;width&quot;:5490}"/>
</p:tagLst>
</file>

<file path=ppt/tags/tag5.xml><?xml version="1.0" encoding="utf-8"?>
<p:tagLst xmlns:p="http://schemas.openxmlformats.org/presentationml/2006/main">
  <p:tag name="KSO_WM_UNIT_PLACING_PICTURE_USER_VIEWPORT" val="{&quot;height&quot;:5378,&quot;width&quot;:6090}"/>
</p:tagLst>
</file>

<file path=ppt/tags/tag7.xml><?xml version="1.0" encoding="utf-8"?>
<p:tagLst xmlns:p="http://schemas.openxmlformats.org/presentationml/2006/main">
  <p:tag name="COMMONDATA" val="eyJoZGlkIjoiYjc1M2M5NWQ2M2QwODY0NGVjYWZmMDcxMGNiMTk5Y2EifQ=="/>
  <p:tag name="KSO_WPP_MARK_KEY" val="3935e9c8-f267-448c-9f0f-dece185d6121"/>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item1.xml><?xml version="1.0" encoding="utf-8"?>
<s:customData xmlns="http://www.wps.cn/officeDocument/2013/wpsCustomData" xmlns:s="http://www.wps.cn/officeDocument/2013/wpsCustomData">
  <extobjs>
    <extobj name="C9F754DE-2CAD-44b6-B708-469DEB6407EB-1">
      <extobjdata type="C9F754DE-2CAD-44b6-B708-469DEB6407EB" data="ewoJIkZpbGVJZCIgOiAiMTk1NDc3ODA2ODEwIiwKCSJHcm91cElkIiA6ICI1NjAzMDc1ODEiLAoJIkltYWdlIiA6ICJpVkJPUncwS0dnb0FBQUFOU1VoRVVnQUFCa1lBQUFHWENBWUFBQURtanV6NUFBQUFDWEJJV1hNQUFBc1RBQUFMRXdFQW1wd1lBQUFnQUVsRVFWUjRuT3pkZVhoTVovL0g4Yzhrc1VSaWl5VWlFVnNwVmEyMXFEYTFWQlZWaXRxcDJsb3RTclZGN2RWWVN5MUI3VVd0UlZPMXRhR0lXbHI3MHZLZ1ZPeUVCdGtJTTc4LzhqT1NaakdaSkNaeDNxL3JlcTdyekp6N25ITlBmWi9KblBNNTkzMU1Gb3ZGSWdBQUFBQUFBQUFBZ0V6TVpES1piR25ubE40ZEFRQUFBQUFBQUFBQXlDZ0lSZ0FBQUFBQUFBQUFnR0VRakFBQUFBQUFBQUFBQU1NZ0dBRUFBQUFBQUFBQUFJWkJNQUlBQUFBQUFBQUFBQXlEWUFRQUFBQUFBQUFBQUJnR3dRZ0FBQUFBQUFBQUFEQU1naEVBQUFBQUFBQUFBR0FZQkNNQUFBQUFBQUFBQU1Bd0NFWUFBQUFBQUFBQUFJQmhFSXdBQUFBQUFBQUFBQURESUJnQkFBQUFBQUFBQUFDR1FUQUNBQUFBQUFBQUFBQU1nMkFFQUFBQUFBQUFBQUFZQnNFSUFBQUFBQUFBQUFBd0RJSVJBQUFBQUFBQUFBQmdHQVFqQUFBQUFBQUFBQURBTUFoR0FBQUFBQUFBQUFDQVlSQ01BQUFBQUFBQUFBQUF3eUFZQVFBQUFBQUFBQUFBaGtFd0FnQUFBQUFBQUFBQURJTmdCQUFBQUFBQUFBQUFHQWJCQ0FBQUFBQUFBQUFBTUF5Q0VRQUFBQUFBQUFBQVlCZ0VJd0FBQUFBQUFBQUF3REFJUmdBQUFBQUFBQUFBZ0dFUWpBQUFBQUFBQUFBQUFNTWdHQUVBQUFBQUFBQUFBSVpCTUFJQUFBQUFBQUFBQUF5RFlBUUFBQUFBQUFBQUFCZ0d3UWdBQUFBQUFBQUFBREFNZ2hFQUFBQUFBQUFBQUdBWUJDTUFBQUFBQUFBQUFNQXdDRVlBQUFBQUFBQUFBSUJoRUl3QUFBQUFBQUFBQUFERElCZ0JBQUFBQUFBQUFBQ0dRVEFDQUFBQUFBQUFBQUFNZzJBRUFBQUFBQUFBQUFBWUJzRUlBQUFBQUFBQUFBQXdESUlSQUFBQUFBQUFBQUJnR0FRakFBQUFBQUFBQUFEQU1BaEdBQUFBQUFBQUFBQ0FZUkNNQUFBQUFBQUFBQUFBd3lBWUFRQUFBQUFBQUFBQWhrRXdBZ0FBQUFBQUFBQUFETVBGMFIwQUFBQUFJRVZFUkdySmt0VUtEdDZ0Q3hjdUtTb3EydEZkUWpKY1hiUEwyOXRMZm43VjFiWnRNN201NVhCMGx3QUFBQURZeUdTeFdDeU83Z1FBQUFCZ1pIdjJISlMvL3lSZHVYTE4wVjJCSFR3OUMyalFvRDZxV3JXQ283c0NBQUFBR0pySlpETFoxSTVnQkFBQUFIQ2NQWHNPcW5mdlFZN3VCdExBMUtuK3FsS0ZjQVFBQUFCd0ZJSVJBQUFBSUlPTGlJaFV1M1lmV0VlS2VIb1cwSWNmZGxiRmlzOHFmMzRQQi9jT3lRa052YUVEQjQ0cUlHQ3VybDRObFJUNzc3ZDQ4WFNtMVFJQUFBQWN4TlpnaElldkF3QUFBQTZ5Wk1scWF5aFNzR0IrTFZ3NFZmWHErUkdLWkFMNTgzdW9YajAvTFZvVW9JSUY4MHVTcmx5NXBpVkxWanU0WndBQUFBQWVoV0FFQUFBQWNKRGc0TjNXNVo0OXV5aFhycHdPN0Ezc2tTdFhUdlhzMmNYNmV2djIzY20wQmdBQUFKQVJFSXdBQUFBQURuTGh3aVhyY3NXS3p6cXdKMGlOdVA5MjU4OWZkbUJQQUFBQUFOaUNZQVFBQUFCd2tLaW9hT3N5MDJkbFhuSC83YUtpb2h6WUV3QUFBQUMySUJnQkFBQUFBQUFBQUFDR1FUQUNBQUFBQUFBQUFBQU1nMkFFQUFBQUFBQUFBQUFZQnNFSUFBQUFBQUFBQUFBd0RJSVJBQUFBQUFBQUFBQmdHQVFqQUFBQUFBQUFBQURBTUFoR0FBQUFBQUFBQUFDQVlSQ01BQUFBQUFBQUFBQUF3eUFZQVFBQUFBQUFBQUFBaGtFd0FnQUFBQUFBQUFBQURJTmdCQUFBQUFBQUFBQUFHQWJCQ0FBQUFBQUFBQUFBTUF5Q0VRQUFBQUFBQUFBQVlCZ0VJd0FBQUFBQUFBQUF3REFJUmdBQUFBQUFBQUFBZ0dFUWpBQUFBQUFBQUFBQUFNTWdHQUVBQUFBQUFBQUFBSVpCTUFJQUFBQUFBQUFBQUF5RFlBUUFBQUFBQUFBQUFCZ0d3UWdBQUFBQUFBQUFBREFNZ2hFQUFBQUFBQUFBQUdBWUJDTUFBQUFBQUFBQUFNQXdDRVlBQUFBQUFBQUFBSUJoRUl3QUFBQUFBQUFBQUFERGNIRjBCd0FBQUFCa2JMTm5mNmM4ZVhMcnhSZXJ5TnZiSzEyUE5XUEd0d29OdlNGSkdqTGs0eFJ0TzNMa1JPdnkwMDgvcFpZdDMwelR2Z0VBQUFCNE1oQ01BQUFBQUVoU2VIaUVGaTM2WGpFeDl6UnhvclI4K1V6NSt2cWsyL0cyYnQybGtKRHprbEllakt4ZnY5bTZIQjRlUVRBQ0FBQUFJRkZNcFFVQUFBQWdTVHQyL0tHWW1IdVNwSklsaTZWcktBSUFBQUFBandNalJnQUFBSUFuMFBUcDh4VVdkaXRGMjN6KytVY0ozdHU2ZGFkMStiWFhhcVcyV3dBQUFBRGdjQVFqQUFBQXdCTW9LQ2hZbHk5ZlRkRTIvdzFHb3FLaXRYdjNQa21TeVdUU2E2KzlZbmQvN3Q2OXExZGVlU3RGMjlTbzBjanU0d1VINzM3azlxNnUyZlhycjZ2c1BnWUFBQUNBekltcHRBQUFBQUFrYXV2V25ZcU92aU5KcWx6NWVSVXFWTkRCUFFJQUFBQ0ExR1BFQ0FBQUFQQUUrdUdIK1RhMWUvUE5qcnAyN1hxaTYrSSt6THhSbzFkVDFSOW5aMmMxYmRyZ2tlMDJiUXBXZUhpRUpOblVQcTdBd0EzV1pTOHZUMVdyVmluWjl0bXlaVTNSL2dFQUFBQThHUWhHQUFBQUFDUnc1Y28xN2Q5L3lQcDZ4SWl2TkdMRVYzYnRhK0hDcVNwVnFvVDY5Ky81eUxiNzl4K3hCaU8ydEk4cmJqQlNxbFR4Rkc4UEFBQUF3QmlZU2dzQUFBQkFBaHMzL2lxejJlTG9iZ0FBQUFCQW1tUEVDQUFBQUlCNHpHYXpBZ00zV2wvNytucExNaVhaM21JeDY5eTVpNUtrTEZsYzVPVlZLTjc2ckZudG03THF3WVBmQVFBQUFDQXRFWXdBQUFBQWlDYzRlTGN1WDc0cUtYWktxb1VMQTVKdGYrSENKYlZvMFZXU1ZLWk1LYzJhWmQrVVcvL1Z0Ky9RTk5rUEFBQUFBTVRGVkZvQUFBQUE0bG0rL0VmcmNuVDBuVWUydjN6NW1uVzVRSUY4NmRJbkFBQUFBRWdyakJnQkFBQUFZSFh5NUdrZFBIalUrdnJDaGN1S2libW5MRm1TUG5XNGRPbUtkYmxnd2Z4cDFwZkZpNmNuZUs5ZHV3OGtTWVVMZTJyOCtHR0pyZ01BQUFDQTVCQ01BQUFBQUxDYU8zZEp2TmRtczFtblQ1L1YwMCtYVEhLYnMyZlBXNWQ5ZkFxbjZ2akxsOCswcVoyTFN4YVZLRkUwM251N2RxMUwxYkVCQUFBQUdBTlRhUUVBQUFDUUpKMDhlVWJCd2JzbFNUbHl1RnJmUDNic1JMTGIvZlBQT2V0eTBhTGU2ZE01QUFBQUFFZ2pqQmdCQUFBQW5sQ2pSazErWkp2YnQ4T3R5L1BtTFpIRllwRWs5ZXJWUlpNbnoxWjA5QjBkT1hKTVRaczJTSElmeDQrZnRDNFhLK1pyYy8rbVQ1OXZjOXYvQ2d1N21lTHQ4K2JOb3padDNyTDdtQUFBQUFDZURBUWpBQUFBd0JQcXA1OStTVkg3VXFWS2FPdlduZkwyOWxManhxOXAvZnJOT25Ma21QYnZQNUxrTnFHaE54UWFla05TN0lQWDgrZjNzUGw0aXhhdFRGSC80cnAxNjNhS3QvZjE5U0VZQVFBQUFNQlVXZ0FBQUFCaWRlN2NScSs4VWtQdnZkZEJ6czdPZXVhWjBwS2t5NWV2S2lUa2ZLTGI3TjkvMkxwY3RtenB4OUpQQUFBQUFFZ05Sb3dBQUFBQVQ3Z0NCZkpwelpxRmlhNTc4ODJPdW5idHV2WDFrQ0VmVzU4dlVyNThXUzFmL3FNa0tUaDR0OXEzYjVGZyt6MTdEbG1YSzFWNjFxNysrZnI2MlB6UTlSbzFHdG05RFFBQUFBQklqQmdCQUFBQURNM1RzNEFLRlNxb1FvVUtTcExjM0hMSVpESkprcXBWcXlRWGw5aDdxWUtDZ2hOc2F6YWI5ZHR2djF0ZnYvQkNwY2ZRWXdBQUFBQklIVWFNQUFBQUFBWTJlL2FFSk5lNXU3dXBjdVhuOVB2diszWGl4Ti82Kys5L1ZMSmtNZXY2ZmZzT0t5enNwaVNwY0dGUEZTOXUrNFBYQVFBQUFNQlJHREVDQUFBQUlFbXZ2RkxEdXZ4Z1dxMEhBZ00zV0pmcjFhdjF1TG9FQUFBQUFLbkNpQkVBQUFBQVNYcnR0Vm9LQ0ppbnlNZ29iZHk0UlYyNnRKV25ad0ZkdUhCWjI3YnRraVNaVENZMWJGakg3bU9FaEp4UDhYTkE3TmtHQUFBQUFDUkdqQUFBQUFCSWhwdGJEalZ1L0pva0tTWW1SblBtTEpFa3paMjdSUGZ2MzVja1ZhOWVXYjYrUGc3ckl3QUFBQUNrQkNOR0FBQUFBQ1NyWmNzbVdybHlyZTdmdjY5MTY0SlVwSWlYTm03ODFicituWGRhcG1yL3VYUG4xRnR2TmJTcDdiZmZMcmQ3R3dBQUFBQ1FDRVlBQUFBQXd6T2J6ZnJwcDEvMCt1dDFsQzFiMWdUckN4ZjJWT3ZXVGJWNDhTcFpMQmJObUxIQXVzN1ByN3FlZjc1Y3FvNmZPM2R1dmZkZVI1dmFQZ3hHVXI0TkFBQUFBRWdFSXdBQUFJQ2g3ZHk1UjlPbXpkZnAwMmYxOU5OUHFVeVpweEp0MTZWTFcyM2FGS3dyVjY1WjMzTjNkMU8vZmozc1B2WnZ2NjJSRlB1TWt2VDB1STREQUFBQUlITWdHQUVBQUFBTTZNU0p2elYxNmx6dDNYdkkrdDd4NDZlU0RFYWNuSnprNCtNVkx4aDUvdmxubEQ5L1Bydjc0T3pzYlBlMkdmRTRBQUFBQURJSGdoRUFBQURBUUU2ZlBxdlpzNy9UdG0yN1pMRllyTzhYS2xSUVhsNEZFOTBtTE95V1B2MTBoSTRlUFI3di9SMDc5bWo0OEhFYU1xU2ZzbVJKL3RUaTVNblQ2dGl4VitvL3dQOExDVG12R2pVYXBYby91M2F0UzRQZUFBQUFBTWhNQ0VZQUFBQ0FKNURaYkk3MytwOS96bW5Pbk1YNjlkZmY0Z1VpSGg1NTFLbFRhelZ0MmlEUmNPUGd3YVA2NG91SnVuVHBpdlU5SDUvQ09uLytvaVFwS0NoWVY2OWUxOUNoL1ZTNHNHYzZmUm9BQUFBQVNEc0VJd0FBQU1BVDZPclZVT3Z5OWV2L3FsMjdIaktiSHdZaTd1NXVhdCsrdVZxMmJDSlgxK3dKdHI5Nzk2NW16bHlrWmN0K2lMZGRtelp2cVdmUExwb3laYmFXTC85UmtuVG8wSjlxMy81RDllN2RWVTJhMUUvMFdSNjVjK2RTMDZZTlV2MjVBZ00zV1B2LzZxdCtxZDRmQUFBQUFPTWhHQUVBQUFDZVFFRkJ3ZGJsdUtOSFhGeGMxS3haUTNYdTNGYTVjK2RNc0ozRll0R21UY0dhTVdOQnZGRWlMaTR1NnRXcmkxcTJmRk9TMUtkUGQzbDQ1TkhNbVF0bE5sc1VGUldsc1dPbmF0V3F0ZXJldllOZWZybGF2UDBXTEpoZi9mdjNUUFhuZWhDTWVIamtUWlA5QVFBQUFEQWVnaEVBQUFEZ0NYUGl4TithUDM5cGd2ZGZlYVdHUHZ5d3M0b1VLWnpvZG52M0h0VDA2UXQwN05pSmVPOFhLVkpZSTBaOHBySmxTOFY3djJQSGxpcFhyb3lHRFJ1bjY5Zi9sU1NkT25WR24zMzJoY3FXTGFWbXpScXBidDJYRXgyUkFnQUFBQUNPNHVUb0RnQUFBQUJJVzBXS0ZKYVBqNWYxZGNtU3hmVE5OK00wWnN6Z0JLR0kyV3pXcGszQmV2ZmRqOVNyMTZCNG9ZaVRrNU5hdEdpc0JRdW1KZ2hGSHFoYytUa3RXaFNnZXZYaVQydDE3TmhKK2Z0UDBodHZ0TmVHRFp2VDhOTUJBQUFBUU9vd1lnUUFBQUI0d3JpNnVtcjgrR0hxMnZWalZhMWFVUU1HOUZUV3JGa1RiVHRvMEdodDNib3p3ZnNWS2p5cmZ2M2UxMU5QRlgvazhmTG16YU12dnVpdlJvM3E2YXV2WmxnZnpDNUp2cjdlcWxYclJmcy9EQUFBQUFDa01ZSVJBQUFBNEFuazZWbEFjK2QrcllJRjh5ZmI3cE5QUHREeDQ2ZDArZkpWU2JHalM3cDBhYXZhdFd1bStKalZxbFhTMHFVenRIWnRrT2JQWDZiSXlDaU5Hdlc1WEYxZDdmb01BQUFBQUpBZUNFWUFBQUNBSjlTalFoRkp5cGN2cjBhTkdxang0NmVyZmZzV3FsMjdwa3dtazkzSGRIRnhVZE9tRGRTd1lWMmRQMzlKWGw2ZWR1OHJNUThlR0o4cmwzdWE3aGNBQUFDQWNaZ3NGb3ZGMFowQUFBQUFqS2hHalViVzVWMjcxam13SjBndC9pMEJBQUFBeHpQWmVKY1hEMThIQUFBQUFBQUFBQUNHUVRBQ0FBQUFBQUFBQUFBTWcyQUVBQUFBQUFBQUFBQVlCc0VJQUFBQUFBQUFBQUF3RElJUkFBQUFBQUFBQUFCZ0dBUWpBQUFBQUFBQUFBREFNQWhHQUFBQUFBQUFBQUNBWVJDTUFBQUFBQUFBQUFBQXd5QVlBUUFBQUFBQUFBQUFoa0V3QWdBQUFBQUFBQUFBRElOZ0JBQUFBQUFBQUFBQUdBYkJDQUFBQUFBQUFBQUFNQXlDRVFBQUFBQUFBQUFBWUJnRUl3QUFBQUFBQUFBQXdEQUlSZ0FBQUFBQUFBQUFnR0VRakFBQUFBQUFBQUFBQU1NZ0dBRUFBQUFBQUFBQUFJWkJNQUlBQUFBQUFBQUFBQXlEWUFRQUFBQUFBQUFBQUJnR3dRZ0FBQUFBQUFBQUFEQU1naEVBQUFEQVFWeGRzMXVYUTBOdk9MQW5TSTI0LzNhdXJxNE83QWtBQUFBQVd4Q01BQUFBQUE3aTdlMWxYVDV3NEtnRGU0TFVpUHR2NStOVHlJRTlBUUFBQUdBTGdoRUFBQURBUWZ6OHFsdVhBd0xtNnRhdDJ3N3NEZXh4NjladEJRVE10YjUrK2VYcXliUUdBQUFBa0JFUWpBQUFBQUFPMHJadE0zbDZGcEFrWGIwYXFnNGRlaW9vS0pocHRUS0IwTkFiQ2dvS1ZvY09QWFgxYXFna3FWQ2hnbXJYcnJtRGV3WUFBQURnVVV3V2k4WGk2RTRBQUFBQVJyVm56MEgxN2ozSTBkMUFHcGc2MVY5VnFsUndkRGNBQUFBQXd6S1pUQ1piMmpGaUJBQUFBSENncWxVcmFNb1VmK3ZJRVdRK25wNEZDRVVBQUFDQVRJUVJJd0FBQUVBR0VCRVJxU1ZMVm12Nzl0MDZmLzZ5b3FLaUhOMGxKTVBWMVZVK1BvWDA4c3ZWMWJadE03bTU1WEIwbHdBQUFBRERzM1hFQ01FSUFBQUFnSFRWcEVsSDNid1pLVW5xMkxHNU9uZHU0K0FlQVFBQUFIZ1NNWlVXQUFBQWdBemg2dFVidW5NblNuZnVSR25od2xXTzdnNEFBQUFBZ3lNWUFRQUFBQUFBQUFBQWhrRXdBZ0FBQUFBQUFBQUFESU5nQkFBQUFBQUFBQUFBR0FiQkNBQUFBQUFBQUFBQU1BeUNFUUFBQUFBQUFBQUFZQmdFSXdBQUFBQUFBQUFBd0RBSVJnQUFBQUFBQUFBQWdHRVFqQUFBQUFBQUFBQUFBTU1nR0FFQUFBQUFBQUFBQUlaQk1BSUFBQUFBQUFBQUFBeURZQVFBQUFBQUFBQUFBQmdHd1FnQUFBQUFBQUFBQURBTWdoRUFBQUFBQUFBQUFHQVlCQ01BQUFBQUFBQUFBTUF3Q0VZQUFBQUFBQUFBQUlCaEVJd0FBQUFBQUFBQUFBRERJQmdCQUFBQUFBQUFBQUNHUVRBQ0FBQUFBQUFBQUFBTWcyQUVBQUFBQUFBQUFBQVlCc0VJQUFBQUFBQUFBQUF3RElJUkFBQUFBQUFBQUFCZ0dBUWpBQUFBQUFBQUFBREFNQWhHQUFBQUFBQUFBQUNBWVJDTUFBQUFBQUFBQUFBQXd5QVlBUUFBQUFBQUFBQUFoa0V3QWdBQUFBQUFBQUFBRElOZ0JBQUFBQUFBQUFBQUdBYkJDQUFBQUFBQUFBQUFNQXlDRVFBQUFBQUFBQUFBWUJnRUl3QUFBQUFBQUFBQXdEQUlSZ0FBQUFBQUFBQUFnR0VRakFBQUFBQUFBQUFBQU1NZ0dBRUFBQUFBQUFBQUFJWkJNQUlBQUFBQUFBQUFBQXlEWUFRQUFBQUFBQUFBQUJnR3dRZ0FBQUFBQUFBQUFEQU1naEVBQUFBQUFBQUFBR0FZQkNNQUFBQUFBQUFBQU1Bd0NFWUFBQUFBQUFBQUFJQmhFSXdBQUFBQUFBQUFBQURETUZrc0ZvdWpPL0VrQ1ErUDBJa1RweDNkRFdSQzU4OWZWRlJVdEtPN2dVem16cDI3dW5idHVxTzdnVXpvNXMxYnVuczN4dEhkUUNaei8vNTkzYjRkNGVodUlCTTZkT2lvZGRsa011bTU1OG81c0RmSWpGeGNYT1R1bnNQUjNVQW1sQ2RQTG1YSmtzWFIzVUFta3kxYk5oVW80T0hvYmlBVDh2RXBMRmZYN0k3dUJqS1puRG5kVktwVUNVZDM0NGxoTXBsTU5yVWpHRWxiKy9jZjBZY2ZEbkIwTndBQUFBQUFBQUFBR1Z6Rml1VTFmZm9ZUjNmamlXRnJNTUpVV2dBQUFBQUFBQUFBd0RCY0hOMkJKMTNGaXVVZDNRVmtFaWRQbmxaNCtNUHBTZHpkM1J6WUcyUVc5KytiRlJVVlpYM3Q3T3pzd040Z016R2J6WW83YU5UR0d5b0F4UjlzVE4wZ0pSN1VEblVEVzhYL3Z1RlBGV3dWOTIrVms1TXp0UU9iM0w5LzM3cnM3T3pNZEVpd1dkeHJPYVZLbGVCNkRteHk0TUFSUjNmQjhBaEcwaEhEb0pBU0gzd3d3UHFsT0czYUdGV3FSS2lHUjRzN2ZSL2ZPVWdKdm5OZ0Q3NXpZSy80M3ptaitjNkJUZUovNXp6TGR3NXNGdmM3WitwVWY3NXpZSk80M3puUFBmY00zem13V2R6dm5ENTl1dk9kQTV2d09BYkhZeW90QUFBQUFBQUFBQUJnR0FRakFBQUFBQUFBQUFEQU1BaEdBQUFBQUFBQUFBQ0FZUkNNQUFBQUFBQUFBQUFBd3lBWUFRQUFBQUFBQUFBQWhrRXdBZ0FBQUFBQUFBQUFESU5nQkFBQUFBQUFBQUFBR0FiQkNBQUFBQUFBQUFBQU1BeUNFUUFBQUFBQUFBQUFZQmdFSXdBQUFBQUFBQUFBd0RBSVJnQUFBQUFBQUFBQWdHRVFqQUFBQUFBQUFBQUFBTU1nR0FFQUFBQUFBQUFBQUlaQk1BSUFBQUFBQUFBQUFBeURZQVFBQUFBQUFBQUFBQmdHd1FnQUFBQUFBQUFBQURBTWdoRUFBQUFBQUFBQUFHQVlCQ01BQUFBQUFBQUFBTUF3Q0VZQUFBQUFBQUFBQUlCaEVJd0FBQUFBQUFBQUFBRERJQmdCQUFBQUFBQUFBQUNHUVRBQ0FBQUFBQUFBQUFBTWcyQUVBQUFBQUFBQUFBQVlCc0VJQUFBQUFBQUFBQUF3RElJUkFBQUFBQUFBQUFCZ0dBUWpBQUFBQUFBQUFBREFNQWhHQUFBQUFBQUFBQUNBWVJDTUFBQUFBQUFBQUFBQXd5QVlBUUFBQUFBQUFBQUFoa0V3QWdBQUFBQUFBQUFBRElOZ0JBQUFBQUFBQUFBQUdJYkpZckZZSE4ySjFJaUlpTlNTSmFzVkhMeGJGeTVjVWxSVXRLTzdsT0c0dW1hWHQ3ZVgvUHlxcTIzYlpuSnp5K0hvTG1VSTFFN3lxSnZFVVRlUFJ1MGtqdHBKSG5XVE9Pb21lZFJOMHFpZDVGRTdpYU51SG8zYVNSeTFrenpxSm5IVXphTlJPNG1qZHBKSDNTU091a25hazFZekpwUEpaRk83ekJ5TTdObHpVUDcrazNUbHlqVkhkeVhUOFBRc29FR0QrcWhxMVFxTzdvcERVVHNwUTkzRW9tNVNqdHFKUmUya0RIVVRpN3BKR2VybUlXb25aYWlkV05STnlsRTdzYWlkbEtGdVlsRTNLVWZ0eEtKMlVvYTZpVVhkMk81SnFKa25QaGpacytlZ2V2Y2U1T2h1WkZwVHAvcXJTcFhNVytDcFFlM1lqN3FoYnV4RjdWQTc5cUJ1cUJ0N0dMbHVKR29uTll4Y085Uk42bEE3MUk0OXFCdnF4bDdVRHJWakQrcUd1a21wekZ3elQzUXdFaEVScVhidFByQ21mSjZlQmZUaGg1MVZzZUt6eXAvZnc4Rzl5M2hDUTIvb3dJR2pDZ2lZcTZ0WFF5WEYvamRidkhoNnBoOGFsVkxVanUyb200ZW9tNVNoZGg2aWRteEgzVHhFM2RpT3VvbVAyckVkdGZNUWRaTXkxTTVEMUk3dHFKdUhxSnVVb1hZZW9uWnNSOTA4Uk4zWTVrbXJHVnVERWVmaHc0Y1BUK2UrcExrRkM1YnJ0OTkrbHlRVkxKaGZpeFlGNkpsblNpdEhEbGNIOXl4anlwSERWU1ZMRmxXalJxL3FsMSsyS2lJaVVoRVJrWEp4Y1ZIbHlzODV1bnVQRmJWak8rcm1JZW9tWmFpZGg2Z2QyMUUzRDFFM3RxTnU0cU4yYkVmdFBFVGRwQXkxOHhDMVl6dnE1aUhxSm1Xb25ZZW9IZHRSTnc5Uk43WjUwbXBteElnUkkyeHA1NVRlSFVrUHdjRzdyY3M5ZTNaUnJsdzVIZGliekNOWHJwenEyYk9MOWZYMjdidVRhZjFrb25aU2pycWhidXhGN1ZBNzlxQnVxQnQ3VURleHFKMlVvM2FvRzN0Uk85U09QYWdiNnNaZTFBNjFZdy9xaHJwSkthUFZUS1lNUmk1Y3VHUmRybGp4V1FmMkpQT0orOS9yL1BuTER1eUpZMUE3OXFGdXFCdDdVVHZVamoyb0crckdIa2F2RzRuYXNaZlJhNGU2c1IrMVErM1lnN3FoYnV4RjdWQTc5cUJ1cUp1VU1sTE5aTXBnSkNvcTJyck1mSEFwRS9lL1YxUlVsQU43NGhqVWpuMm9HK3JHWHRRT3RXTVA2b2E2c1lmUjYwYWlkdXhsOU5xaGJ1eEg3VkE3OXFCdXFCdDdVVHZVamoyb0crb21wWXhVTTVreUdBRUFBQUFBQUFBQUFMQUh3UWdBQUFBQUFBQUFBREFNZ2hFQUFBQUFBQUFBQUdBWUJDTUFBQUFBQUFBQUFNQXdDRVlBQUFBQUFBQUFBSUJoRUl3QUFBQUFBQUFBQUFERElCZ0JBQUFBQUFBQUFBQ0dRVEFDQUFBQUFBQUFBQUFNZzJBRUFBQUFBQUFBQUFBWUJzRUlBQUFBQUFBQUFBQXdESUlSQUFBQUFBQUFBQUJnR0FRakFBQUFBQUFBQUFEQU1BaEdBQUFBQUFBQUFBQ0FZUkNNQUFBQUFBQUFBQUFBd3lBWUFRQUFBQUFBQUFBQWhrRXdBZ0FBQUFBQUFBQUFESU5nSkE2THhhTG82RHNPT2ZhNWN4ZjF4eDhISEhKc1BCNFdpeVZkOW52djNyMTAyUytlRENFaDU5T3Q5dUE0Rnk1Y3NxbmQyYlBuZGZMazZYVHVEWjRFVjY1YzA2VkxWOUo4djl1My82NmZmOTZTNXZ2RmsrUG16ZHNLQ2JtUWJKdnc4QWlkUEhsYVpqTi96d0Nqc0ZnczJyQmhzMkppWWh4eWJHUStkKy9lVlVSRVpKTHJ3OE1qZE96WWlYVHR3OVdyb2JweEl5eGRqNEVuRTdVRE9BYkJTQnpidC8rdXhvMDdhTTJhbjlOa2Y2ZFBuOVdvVVpNVkZSV2RiTHVvcUdoMTYvYXhCZzcwVjJqb2pUUTVOaktlalJ1M3FGV3I5N1JqeHgrUGJCc1RjMCtMRjYvV25UdDNIOWwyMnJUNWF0LytReDA4ZURRdHVna0hDd2s1citIRHY5S3laWUdwM2xkNGVJVGF0LzlRTFZwMDBmMzc5K090ZS9QTmpxcFRwM21xajRISGI5YXNSV3Jac3B1MmJ0MzV5TGFmZlRaU0hUdjJTdlV4bzZLaTFhdlhJTFZyOTRHV0wvOHgxZnVENHlSMWdlbWRkM3FwV2JQT2FYNjhyNytlS1gvL3lXbStYencrWVdFM2sveHQzS0ZEVC9uNU5VMXkyM1hyTm1udjNrUEo3bi9ObXAvVnFsVjN6WisvTE1rMlAvKzhWUjA3OXRJWFgweXdyZE53dVBTdUd5bjI5L0tKRTM5cnpacWZOWDc4ZEhYcDBsZUhELzlsZDUrUnNmejQ0MFo5OGNWRTllalIvN0VmT3lYbmJjZzRmdnZ0RHpWczJFNG5UdnlkWUYxTXpEMTE2dFJiSDMwMEpFVTNnc3laczFqSGo1K3l1WDJUSnU4NHBHYVI4VkE3UU9iZzR1Z09aQ1FMRjY1UVpHU2t5cFY3MnZwZXg0NDlkZkxrR1p1MjM3VnJYYnpYYTliOHJKOSsra1hIanAzVStQRkRWYWhRd1VTM2MzWE5yczZkMitycnIyZHExcXhGK3Z6emorei9FTWl3Tm16WXJIUG5Mc2piMit1UmJaY3VYYTBaTXhib3A1OSsxc2lSL1ZXcVZJbEUyMTI1Y2syclZxMVQxcXhaNU9OVE9LMjdEQWU0ZXpkR1FVSGJGQnk4UzNYcXZLU0NCZlBidmEvTm03Y3JKdWFlS2xZc0wyZG41M2pyb3FLaUh4bmFJbU9xWHIyeTVzOWZwbSsrV1NBL3Z4cHljaktsNi9Fc0ZvdjgvU2RwNzk2RGtxUmx5d0pWdjM0dDVjbVRPMTJQaS9ReGNLQy9UcDM2UnhNbmpsQ0pFa1hUL1hoUlVkRnljM05OOStNZy9XemF0RjBUSnN6UXI3Lytwc0dEK3lwL2ZnL3J1cnQzWXhJTjI4TERJelJod2d4dDNMaEZWYXRXVUpVcXp5ZTUvNkNnclRLWlRIcjFWYjhrMnp3SWdtdlhycG1LVDRMSEtUM3FadVhLdFRwOStxd3VYTGlrOCtjdjZ2TGxhektiemRiMUJRcmtVMGpJQlQzMzNEUHA5OEh3V0p3L2YxRUJBZk1rU1owN3Q3RyszNnJWZXpidm8yYk5xdXJkdTZ0ZHgwL0plUnN5anAwNzk4akp5YVRpeFgwVHJNdVN4VVdkT3JXV3YvOGtEUmt5VmpObmprOXdmdlJmZi8vOWp4WXNXS0h2dmx1cHdZUDdKdnQzQ3BuVHBFbXowdXltTDE5Zkh5MWZQbE1TdFFOa0pnUWovMi9uemozNjg4Ly9xWEhqMTFTeVpESHIrN1ZxMVZTWk1xV1MzTzdXcmR2YXRtMlhjdVJJZU5MZnAwOTN1Ym5sMEx4NVM5V3RXejlObkRoQy8vdmYzL3J6ei84bGFIdnYzajA1T3p2cjVzMWJHanMySU1uajllL2ZNMlVmRE9tbVJvMUdOcldyWDcrMk9uZHVvMzM3RHVubGw2dXJXTEVpajl5bVhidm1DZ3U3cGFWTGYxQ1hMaCtyVDU5dWF0WXM0ZkVDQXVZcEppWkd2WHQzaVhmQ0tjVmV6RFNaMHZlQ0tkTGVVMDhWMTV0djFsZGc0QVpOblRwWEkwZmFmOWZJZ3pzMW16UjVQVVhiUlVaRzZmVHBzM3IyMlRKMkh4dnA1N25ubmxIdDJqVzFaY3NPYmQyNlEzWHF2SlN1eC92bW13WGF2SG03bm4rK25CbzBxS014WTZicWswOUdhT3BVZjdtNmNzRTdNN2w4K2FwMjdkcXJ3b1c5Vkt4WXdvc0dhZTNPbmJzS0M3dXBNbVdlU3ZkaklmMjBhUEdHN3QrL3J5bFQ1cWg5K3c4MGNlSVhldWFaMGttMlAzVG9UdzBlUEVhaG9UZFV2Mzd0WkgrN25qanh0MDZlUEtNYU5hcW9TSkhFYi9BSURiMmhBd2VPeU1NamoycldySnJxejRQSEl6M3FadmZ1ZmRxeDR3OWx5WkpGUll2NnlHdzJLMSsrdkJvMHFJOUtseTZwZlBueVd0dmFlc0d0OWVZQUFDQUFTVVJCVkFIOXdVVXNaQnhSVWRIcTMvOUxSVVJFcWxXckpucnh4WWYvdnc4Sk9XL3pma3FYZm5oaldYcWV0eUZqTUpzdDJyVnJyeXBYZmw1WnNtUkp0TTBiYjlUVGxpMDdkUHIwV1YyOGVDWEp2enNQbEN4WlRCTW5qbEQvL2w5cTZOQnh1bmp4aWpwMmZEczl1ZzhIOGZESUkxOWZuMVR2NTcvZlRkUU9rSGtRakNqMmoraTBhZlBsNXBaRDc3Ly9UcngxY2U5USthL1lDOUtESlNuSlVSN2R1clZYM3J5NU5YSGlUQVVHYmxSRVJHU3ljMjBIQis5T3RxOEVJeGxIMDZZTkVyd1hHTGhCN3U1dThlNElLRmZ1YVMxZXZFb1dpOVN0V3p1Yjl1M3M3S3pldmJ1cWJObFMrdkxMU1JvL2ZycDhmWDNpM1RtM2QrOGhiZG9VclBMbHk2cFpzemVzNzBkR1Jtbk1tQ2x5ZDNmWFo1OTltSXBQQ0VmcDJyV2RkdS9lcDlLbFM5b2RjQjA5ZWx4Ly9YVkNUejlkVXVYTGwwM1J0aU5IVGxSdzhHNTk5dG1IS1E1VjhIaTg5MTVIVmFwVVhxKzhVaU5kai9QdHQ4dTFjT0gzS2xHaXFNYU5HNkpjdVhMcTFLbC90SExsVC9yNDQyRWFQMzZZM04zZDByVVBTRHZmZi8rVHpHYUxPblo4TzAxR0d0bDZvZW40OFZNMnRYMzFWYjlVaGNGSVA2MWFOVkdSSW9XMVlzVWFQZlZVc1dUYkZpbmlyWnc1M2RXalJ5YzFiRmczMFRhelppMVNhT2dOL2YzM1A1SmlSd3FNR3ZWd3lyWDgrVDNVdlhzSFNkTDY5WnQxLy81OU9UazVhZENnMFVrZXQzLy9Ydkx3eUpPeUQ0WjBsZFoxOC9ISDc2dHYzKzd5OHZLVWs1T1RhdFJvSkRjM045V29VU1ZCMjVSY1FFZkdFUk1UbzRFRC9YWDY5Rm05OEVKRjllclZKZDc2Lzg3UVlLdjBQRzlEeHJCdjN5SGR1QkVtUDcvcW1qNTlmcEx0UER6eXlNdkxVei85bFBUMDZVMmFOSkMzZHlGSlV0V3FGVFIxcXIvNjloMnFHVE8rVmJGaVB2THpTOS9mMzNoOE9uWnNxWTRkVzZaNlA0bjl6cVYyZ015QllFUlNZT0I2blQ1OVZuMzZkSk9IUng2RmhkM1V5Wk5uVkxWcWhTUzNlZkNqN2VEQm8rcmF0WjNxMW4wNXliWXRXalJXMGFKRlZMbnljM0p5Y3RMdzRaOG9JR0NlbGl4WnJhKy8va0xWcWxWS3NNMjMzeTdYekprTDFhQkJYUTBkK25HYWZFNmtyY1JDcXNEQURmTHd5QnR2WFVqSUJZMGJGeUNMeGFJT0haSVB0dno4cW12czJDSFcxL1hxdmFMQ2hRdnA5OS8zeHd0RklpT2pOSHIwWkdYTm1sV0RCdldKZDRITDFUVzcvdjMzbG9LQ2dsV2x5dlBwZmpjNWJKZlNvYnJUcDg5UDlvZjlBNG1kSkM1YTlMMmsyTkZIS1RGdjNsSnQzYnBUN3U1dXFsaXhmSXEyUmZvNWVmS01saTM3SWNIN3g0N0ZYa2djTWlSdC8wNVlMQmJObVBHdEZpMWFxYUpGZlRSbGlyOXk1Y29wU2VyYnQ3dXVYNytoTFZ0MnFFZVAvaG83ZG9nS0YvWk0wK01qN1YyLy9xOVdyVm9yU1ZxNDhIdDk5OTJxZU90djM0NlE5T2k3ckt0V3JhQlBQdWtoS2ZFTFRYRWRPSEJFWjgvR1hwd3NXN2Ewbm42NlpMTHRrN3ViSEkvZndvVXJFandFdEZpeElwbysvVnZyNjMvL2pWMC9hZEtzZU8ycVZxMmdFeWYrampmUHU0ZEhIdXZGaDgyYmY0dDM0ZnJJa1dNNmN1U1k5Yld2cjQrNmQrOGdzOWxpSGYwWUdub2oyUnVJK3ZYcmtjSlBpUFNRbm5XVDByODFjYWMxK2E5V3JkNGpQTWxnN3Q2OXEwR0R4dWozMy9mcnFhZUt5OTkvNENPbk9yTFY0emh2ZzJPdFc3ZEpMaTR1cWxYclJkV3YzenBWKzZwZXZZbzFHSkZpQTdOcDAwWXJLR2liOWNKMmNqZDhoSVNjVDNTOWs1T1RkdXo0S1ZWOVErWkM3UUFabitHRGtSczN3alJqeGdLVkxsMVNiNy85cGlScHhvd0ZXclBtWjMzODhmdDYrKzNHQ2JhNWRldTJCZ3p3MTRFRFI5U216VnZxMHFWdGdqWVdpMFhIajU5UzJiS3gwM0Q5TjJSNTk5M1cyclFwV0NOR1RORGN1UlBsNWZYd2gvN2V2WWMwZCs0U2VYb1dVSjgrM2RMeTQ4SUJKaytlclppWWU2cFdyVktDNGRpM2J0M1doZzIvcWxTcEVxcFVxYngxR3JlNG93VEtsWHM2M25OdkpHbkNoQm02ZVBHS1B2cW9tNG9XalQvMDAyUXlhZkRnUG1yWDdnT05IajFGenp4VE9zbm4yK0R4K3U5UTNhaW9LRjI3ZGwxNTh1UlNybHk1a3QzV2JEYnIvUG1MeXBMRlJWNWVoWkp0ZStMRTM5cSsvWGU1dTd1bEtCajc2YWRmTkh2MmQzSnljdElYWDN3bVgxOXZtN2RGK3JwNjlacldyOStjNVBxMERFYWlvcUxsN3o5Sm16ZHYxMU5QRmRlVUtWOHFiOTZIZDJFN09UbHA1TWorR2pac3ZEWnYzcTUzMy8xSS9mdjNKSVRONE9iT1hhSTdkKzVLaXAyN1BTbVB1bEJZck5qRDc3RGtSckgrKzIrWVdyVjZUMTVlbmpLYnpicDQ4WkpHanV3ZjcwSURNcloxNnpiYmZPSFlsdERmMTljbndWMlpRVUVyRXJTclYrOWhtMTkvM2E0TEZ5N3A5ZGRyYTlpd1R4TGRiOTI2TFJRWkdhVXNXUXgvV3BNaFBJNjZ3Wk1uTE95V1B2MTBoSTRlUGE3aXhYMDFkYXEvM04zZDlQUFBXM1RsU3FoYXQyNmlyRm16cG5zLzdEbHZnK09GaDBkbzY5WWRxbExsZWVYS2xUUFJtOGJNWnJQYXRPbWhrSkR6R2pkdXFGNSt1VnFLamxHcVZJbDR6LzFNYW1UYit2V2I1ZWFXSTlGUjNVNU9hUlAwSWZWdTNBaExrd2VkMnpJZEk3VURaR3lHUDRNWU5XcXlvcUtpTldqUVIzSnljdEpmZjUzUTJyVy95Tk96Z041NG8xNkM5a2VQSHRmUW9lTjA2ZElWNWN1WE45RTJrclJnd1FyTm1yVklIVHE4cmU3ZDJ5ZTQyOFhOTFlkR2pQaFVQWHQrcmw2OUJpa2dZSlFLRlNxb2d3ZVBxbi8va1hKeGNkYm8wWjliNzlCRjVyUisvV2J0M0xsSGtsU3BVdmtFSjNiNzl4L1JoZzIvcWxhdEY2M1R0bDI4ZUVYOStnMVQ5KzRkRW4zSTZLcFY2N1IrL1daVnJWcEJyVm8xU2ZTNG5wNEYxTE5uRjQwZE8xWERobzNYakJuajB2MEJ6WGkwL3c3VlBYbnlqRHAyN0NrL3Z4b2FPTEIzc3RzZVAzNUs3Nzc3a2FwVXFhQ0pFMGNrMnpZZ1lKNHNGb3RjWGJQYmZLZmRoZzJiTldiTUZKbE1KZzBhMUNmUmFTbmdPRFZydnBEZ0pDODYrbzdhdGV1aEhEbHlwTmx4VHAwNm8ySER4dXYwNmJPcVhQazVqUmt6T05HcHNweWRuVFZ5Wkg4VktsUlFpeGV2MHFCQm8xVzdkazMxN3QyVklEWURPbno0THdVR2JsRGh3cDVhdG14bW9uTnZ2LzU2YTkyOGVkdnVhVXJpdW52M3JnWVBIcVBidDhQVnI5Lzc4dkx5Vk0rZUE5V3IxK2NLQ0JqTkNLTk1KaTFxSXFtN0k1T2JpczlzdG1qaHd0amdwRzNicEVjLzNyOS9YNUtTbkZNZWpwSFdkWFB0Mm5WOS8vMmFCRzNDd200bUdGMzd3UWZ2cHZyWWVMeisrZWVjamg0OXJqSmxudExFaVNPVUowOXVSVVJFYXVyVXVicCsvVitWTFZzcTJka2Mwb0k5NTIzSUdGYXZYcWM3ZCs2cVFJRjhTYllKRE54Z0RXMHZYYnBpMDM0blRQaEdibTQ1MUwxN2V6azVPY1ZibDlSTlNldlhiMWErZkI1cFBwb2JhZXZldlh2cE9tcVEyZ0V5RDBNSEl4czNidEdPSFgrb2VIRmZiZHUyUzBGQndRb08zaTJ6MmFKKy9YckkxVFc3dFcxRVJLVG16Rm1zRlN2V0tIdjJiSHJqamRlMGNlT3Y2dERoUXpWcytLcmVlNjlqdklkZjE2bFRVK3ZYYjlMQ2hTdDA1TWd4K2ZzUGlIZkhyU1E5LzN3NURSellXMTkrK2JVNmQrNnJ4bzNyYWVuU0gyUXlPV25jdUNFcVc1WXBKVEs2ZHUwKzBFc3Z2YUFlUFRvbFdCY1RFNlBKazJmTDNkMU5FUkdST25YcVRJSTJEKzdhTFZ6NDRSMjBJU0huZGUzYWRYMysrU2cxYUZCWG4zN2FRNjZ1cnJwMzc1NldMMStqNmRQbnljbkpTWFhxdktSZmYvMU4wZEYzL3Y5LzBZcUtpbFowZExRaUk2TVZHUmtsSnljbkhUNzhsMWFzK0ZHdFd6ZE50LzhPc0UvSmtrV1ZNNmU3RGg0OCtzaTJENllZZWY3NVo1SnR0M1hyVHUzWmN6QkYvUWdNM0tEeDQ2ZFp2L3VTdW9zRkdjdWNPZC9wNHNVcjFsQXR1V0haaWEzejl2YlN5cFZ6SkVreE1mZjAzWGNyTlgvK01zWEV4S2g1ODBicTA2ZTdYRnlTL3BsZ01wblVzMmRuUGZOTWFZMGVQVVZidHV6UWI3LzlvU1pOWGxlN2RzMElTREtJcUtob2pSbzFXUmFMUlI5OTFEM2RMeDZIaGQzVW9FR2p0WC8vRWRXcjU2ZjY5V3RMa29ZTTZhZmh3OGVyYTllUDVlOC9nS242OEVqcjFnWHA1TWt6OHZPcnJsS2xpaWZaem13MlMxS3kzMWZJL0VKRGIyalJvcFVKM3I5MTYzYUM5d2xHTXA4S0ZjcXBSNDlPZXZ2dHh0Wno4Smt6RityNjlYLzErdXUxMHlRVVNZL3pOamplblR0M3RXeFo4cVBQcmwvL1Y5OThzMUN1cnE2eVdNejY2NjhUQ2RwRVJrYnA4dVdyS2xHaXFLVFlVVXk3ZHUzUmhRdVhkZWpRVVgzNTVVRGx5NWMzWFQ0REhyK0NCZk9uU1lDZkdHb0h5RndNZlFhUks1ZTdKT25NbVJEckhOaG1zMW12dnVwbkhWb1pIaDZoMWF2WGE4bVNWYnA1ODdaS2xTcXVrU01IcUdoUkg3VnAwMVNqUjAvUjJyVkIyclFwV0IwN3RsUzdkczJVTld0VytmcjZhTzdjcjlXLy81YzZjT0NJaGcwYnJ5bFQvQlAwb1dIRHV2cmYvMDVweFlvMVdyZ3c5cGtBbjMvK1VhTFBIVUhHYy9yMDJYakRJdVBLa2lXTFB2cW9teUlqSTdWc1dXQ2lQOEFlUEhRMDdsRHQ2dFVyYS83OHlSbzQwRjhiTm16V24zLytUMTk5TlV5M2I0Y3JJR0R1LzdleWFPellnQ1Q3bFRWclZ1WElrVjBGQytiLy94K0NDL1RTU3kvSXg2ZXczWjhWYWMvSnlVblZxMWRXVU5BMm5UMTdQc0cwYUhIdDJyVlhrcElkeVJFZUhxR3Z2NTRwazhra2k4VmlVeDhDQXVacDhlSlZjbloyMXVEQnZkV28wYXNwK3hCd2lIMzdEbXZwMGtCNWVPU3hYbmlPTzAzYkE1Y3VYVlpNekwxRTEzbDV4UVlYMjdmL3JvQ0FlUW9KT1M4M3R4d2FNdVJqRFIwNlZxdFcyWDZ5MExsekc1MDZkVWJCd2J1MWN1VlBXcjE2clQ3L3ZBLzFsQUY4K2VYWE9udjJ2RjU5MVU5K2Z0WFQ5VmpidHUzU1YxOU5WMmpvRFVsU3VYSmxyT3ZxMWZPVHM3T1R2dmhpZ25yMkhLZ1dMUnFyVzdmMnlZNFlRTVpoNy9NWWtudkd3Nk5rejU1Tm5wNEY5UDc3NytqT25idktsaTN4YVhUdTNYc3dZc1RRcHpVWlVscldUZG15cGVKZHhKbzhlYmFXTFF0TVZZMGhZK25ZOFczcjhxRkRmMnJWcXJVcVVDQ2YrdlI1VHlkUG50SGd3V1BzMnUrRCtraVA4elk0M3FwVmE2M1BMVXFNeFdMUnFGR1QvMzhVYXc5dDI3WXJ3VTFwMTY1ZFY3OSt3M1R0MmczTm1UTkIzdDVleXBNbmwrYk9uYVFCQTc3VXdZTkgxYWxUYjQwZVBValBQbHNtaVNNQnNhZ2RJSE14OUJuRUN5OVUxTXFWYzVRN2R5NkZoZDFVKy9ZZnl0VTF1L3IxZTE4blQ1N1dzbVdCMnJKbGg2S2lvdVhxNnFvZVBkNVJ1M2JOclZQVGxDaFJWRE5uZnFYbHl3UDF6VGNMTld2V0lxMWJGNlFCQTNxclNwWG5sVE9udXlaUEhxbXZ2cHFoRGgxYXhEdDJURXlNZ29OM2EvWHFkZHEvLzRpazJPbVBybHk1cGxHakptdmp4bC9sNTFkRDFhcFZrcSt2RDlNZ1pTSTNidndiTDdSbzFPaFZsUzFiV3BzMkJldktsV3Z5OUN4Z1hmZm5uLzlUbGl4WkVzeFJXNlJJWWMyWk0xSCsvcE4wNWt5STh1WExxeUpGQ3F0VnF5YTZkKysrdkwwTFdaOUxrVE9ubTl6ZDNlVG1sa051YmptVUk0ZHJ2T0dhaXhldlZrREFYSTBhTlVYVHA5dDNRb0gwVTc5K2JRVUZiZE82ZFVGSjN1RVlGblpUZi94eFFFV0tGRmJwMGtrL3ZIank1Tm02ZWpWVVRadStyc0RBalRZZGYvSGlWY3FSdzFWZmZQR1phdFo4d2E3UGdNZnIyclhyR2pKa3JNeG1zOTU5dDdYMVltRmlGNFllWEpSSzdxTFJ2bjJIRkJKeVh0V3FWZExBZ2IzbDZWbEFjK1lzVGxHZmloZjNWYmR1N2JWNzl6NU5telpma1pHUnFsdjM1WlI5TUtTNWE5ZXVhOWV1dmZMeThrejJlU0NwOWNjZkJ6UnYzbElkT3ZTblRDYVRtamQvUXhFUkVabzBhWmIyN3orc3dZUDdLbWRPZDlXcDg1S0tGUEhXa0NGanRHTEZHbTNjdUVYTm16ZFNzMmFONG8yNlJjYlF1WE5yM2I0ZEh1KzkvLzZlVFU3Y3Uvajc5WHRmT1hPNnArajQ5ZXE5b3RxMWEyclhybjM2NElNQkdqMTZrQ3BVS0JldmpkbHNrY1Zpa1pPVEtjMGUwb3pVZVJ4MUV4TVRvdzBia243dUZqSzM4UEFJRFIvK2xTUnArUEJQbFR0M1RwMDdkeUZkcHIxSmkvTTJPTTZORzJHYU4yK3BTcFVxb1pNblR5ZmFadUhDRmRxNWM0K3FWYXVrNXMwYktTenNwdmJ1UGFpLy8vNUhKVXNXMDdGako5Vy8vMGhkdTNaZGZuN1ZsU2RQYnV1MnVYUG4xSlFwL2hvMWFwSTJidHlpVTZmKzRlSTJiRUx0QUptSG9ZTVJGeGNYZVh0N3lXS3hhTUNBTDNYbnpsME5ILzZwOHVUSnJmRHdDRzNldkYwbWswa3RXNzZwVHAxYUpaZ0tTNUtjbkV4cTArWXRWYTllMlRvdmUvYnMyYXpyczJUSllwM201TXlaRUIwNGNFUjc5eDdTN3QzN0ZSVVZKVW1xVnEyU3VuWnRwM0xsbnRhMmJidTBmSG1nRGh3NGFnMU1zbWZQcG1MRmlpaGZ2cnhxMnJTQlhub3BaUThLdytNVkhoNmh3TUFOMXRmUFBsdEdsU3FWMTZaTndkcTVjNC9lZXF1aHRkM3g0NmRVdm55WlJPOXl6SjQ5bTBhTzdLL2J0OE9WSTRlckpLbFBuKzRwN2svcjFrMTA2dFJwTld1VzlEUTdjSndhTlNyTDI3dVFBZ00zcWxPbjF0Wi82N2hXcjE2disvZnY2NDAzWGt0eVB6dDM3dEhhdFVFcVdEQy9ldmJza213d3NtdlhYa1ZIMzVFa0ZTM3FvN0ZqaHlRN1dnVVp4KzNiNGVyYmQ2aisvVGRNZWZQbVVaTW1yOHRzTmllWXV6WWxldmJzcktwVks4UUx4dXk5KzdaNjljcXFWcTJTUWtOdnhQdGJDTWNvVUNDZkJnem9wWklsaTZYNXlJd3JWNjRwS0dpYjFxNE5zbzY2ZmZiWk11cmR1NnZLbHk4clNTcFN4RnV6WjMrbmpoMTc2WnR2eHNuVHM0QktsU3F1UllzQ3RIRGg5MXE4ZUxYbXoxK21CUXVXcTFLbDUvWFNTeStvYWRNR1NZNE13T1AxWURSYVhDbVpvaWp1QmU0V0xScmIxUWNYRnhkWkxHYmR2SGxMQXdkK3FmbnpKOGVicHUvZXZaai9iOGZ6UlRLS3gxRTNHemR1MGMyYnR5WEYxc0NJRVYrcGJkdm15VTY1aHN6QmJMWm8yTER4dW56NXFyeTl2VlNwVXV5MGk4OCtXeWJaYVc4YU5XcW5HemZDVWp3MVRscWR0OEV4Rml4WXJvaUlTUFh0MjEwZmZEQWd3Zm90VzNabzFxeEZrcVJody9ySlpES3BaczBYTkhmdUVtM2V2RjEvL1hWQzQ4ZFAxLzM3OTlTdFczdTkrMjVybVV6eGIwak5rc1ZGdzRaOW9vWU5YMVhWcWhVVUZuWkxVNmZPU2JaZjE2L2YwTWlSRTVOY3p6TWtNcGJrcGlOT2pLM2ZNOVFPa0Rud1YxM1MwcVUvYU4rK3cycllzSzVxMVhwUmt1VGpVMWdUSm94UXFWTEZiWG9BZXZIaXZwbzdkNklPSERpYVpCSzhmZnR1elppeFFGTHN4WXEzM21xZ045Nm9wK0xGZmExdGF0VjZVYlZxdmFqangwOXAyN2FkQ2dtNW9LTkhqK3Y0OFZQS2xpMnJCZ3hJL2dITmNMekVodlEvZU1CYlVGQ3c5UWYyOXUyLzYvNzkrNnBXclhLeSswdnBIWmIvNWV6c3JHSERQa25WUHBCK25KeWMxTDc5MnhvN2Rxb1dMRmllWU43alc3ZHVhOW15UU9YSTRhcTMzbXFRNUg2OHZiMnMvOVp1Ym9rL2pEczhQUFlPN25Yck5sbmZtejkva2x4ZEU0WXh5SGdlaENJUHBuTEltZE5kRXlaOEkwa2FNS0NYM2Z0MWNYRkowOUZDSnBNcDJZZGY0dkY2N2JWYWtxUlBQLzFDSVNFWGtteDMrM2FFcE5oUlJzbDU4UGR0MjdaZG1qWXQ5b0hIRlN1V1YvdjJ6ZlhpaTFYanRlM2N1WTN5NS9mUVgzK2RpSGZYYlpZc1dkU2xTMXMxYTlaUTMzLy9rMzc0WVlQMjdqMm9BZ1U4Q0VVTXhwYUxFWDUrTmRTaHc5dGF1SENGUHZ0c3BHYlBubUN0a3dmVGFHWE5TakJpRkdheldRc1hmcS9peFgxMTVreUl3c01qdFdQSEh2MzIyeDhhUDM2b0tsUjQxdEZkUkNwTW5EakQrZ0QweHlHdHo5dndlSlVzV1V3Tkc5Wk45TGxsdi8rK1g4T0dqWmZaSER1OThJT2JYTXVXTGFWQ2hRcnF1KzlXS1NZbVJoNGVlVFJpeEtlcVVpWDU1OWc4ZU01TlZGU1UxcTlQZnNSYVJFUmtzbTI0dUozeHVMdTdxWGJ0bXNtMjJiSmxoOExESTFLOGIyb0h5TmdNSDR3Y1BYcGNNMllza0srdmp6NzVwSWVrMkFkNG5UdDNRWlVyUDVkc1d2dGZEUnJVMFFzdlZJejMzdW5UWi9Yamp4dlZ2SGtqdFd6WlJHYXpSZFdxVlZTWk1xWDA5dHZkdEhUcEQ5cTVjMjJDZlEwYk5sNGhJZWV0YVhSVVZMVEN3bTR5MVVRbTVlWGxxV2VlS2EyREI0OWFueVd4YmwyUUpDVTczY3dQUDZ6WHYvL2UxRnR2TmJEK21FdnBIUTNNdlp6eE5XNWNUeXRXL0tpbFMzOVEzYm92eDVzdWErclVlYnA5TzF6dnY5OHgyWkNzYUZFZlRaZ3czSHBuWFZ6Mzd0M1REejlzMEx4NVN4VVdkbE1GQ3VSVFdOaE54Y1RjSXhUSkpDNWR1cUtQUHg2bWYvNDVKMTlmYitzRjdoSWxpdXJycjJlcWNPRkM4ZWJtVHFsSFhReFBxVnExYWlUNmNGTTR6c1dMbDIyYWhzVFdxVXBhdEhoRE4yL2VVdDI2TDFzZlZQcGZody8vcFh6NVBKSU03dkxtemFQdTNUdW9jK2MyMnIxN255cFZlczZtWStQSjBiaHh3cEdRUC8zMFM0TDMzbnV2Z3c0Zi9sTUhELzZwOGVPbmFmRGd2cEtrbUpoN2ttTEROaGpEbWpVLzYvejVpL3Jzc3c4MWJ0dzA1Y21UVzhPSGY2TGV2UWVwYjkraEdqOSs2Q012Y0NKam1qSmxqbGF0V2lkZlg1OTBtVGJMVnZhZXQrSHhxMVBucFVRdlp2LzIyKzhhTkdpTXNtYk5vbXpac2lhNG1QM21tL1UxYTlZaWxTMWJTdVBIRDN2a2c3RmpZdTVwNjlZZHFsV3Jwcnk4UEJNZE1iQm8wVXBObno1ZlpjdVcwcHc1RTFNMW1odVBuNGRIWG4zKytVZkp0amwwNks4VUJ5UFVEcER4R1RvWUNRMjlvZjc5UityZXZYdnk4TWlqL3YyLzFMbHpGM1gxNmpYbHlKRkRRVUVySHBub3hsVzJiS2tFUDhRUEh6Nm1GU3ZXeU5PemdOcTJiYVpPblZwWjE4WEV4Tmg4aDV1cmEzYTV1bWEzdVMvSWVONThzNzcrK3V1RUZpeFlvWll0MzlTK2ZZZFZzV0o1RlNtUzlBUFJOMjBLMXY3OVIxU3UzTk9xVnEyUzlYMTNkN2RFcHlyNHIxV3JFb1p1eUhpY25aMDFZRUF2OWVqeG1RWU5HcU81Y3ljcVY2NmMrdVdYclZxNzloZVZLRkZVYmRzMmYrUis0dGJJQTFGUlVYcm5uZDQ2ZCs2aW5KeWM5UGJiamZYKysrK29TWk4zckJlVWtQRnQzYnBULy94elRsV3JWcEMvLzBDOTlscnMzNUszMzI2czRPQmRtajM3TzlXdCs3Szh2UXZadGYrMHZnRHg0T0hieURnV0w1NmU3UHJYWDIrdG16ZHYyenc5Z0pPVGs3cDFhNi9MbDYvcTFLa3pldXFwMkNsc3VuYjlXRjVlbmhvNXNyOFdMdnhlTzNmdVVkZXU3ZFM1YzVzRSt3Z1BqOURzMmQvcDNYZmJNRTFvSnBIU216TWVKYkdMRUlrRkkwNU9UaG8yN0JPMWIvK2gxcTNicEtwVks2aCsvZHE2ZS9ldUpFYU1aSFJwVlRmaDRSR2FPWE9SQ2hUSXB6ZmVxS2R4NDZaSmlqMEhtekJodUhyM0hxUnAwK1pyM3J4SmFYSThQRDZyVnEzVDBxVS9LSDkrRDAyZVBGSnZ2V1g3OUd2cHdaN3pOangraVUwVHVtclZPazJjK0kyeVpjdW1TWk5HYXVUSXJ4TmN6RzdhOUhWOSsrMXkzYng1U3pselBucXEwWDM3RG1ubzBIRjY5VlUvalJ6WlA4SDYwTkFibWo5L21aeWRuVFZ3WUc4dWJNT0syZ0V5UGtNSEkyYXpXVGR1aEVtU0RoMzZVd1VMNXBldnI3ZHExbnhCWmNvOEpTbngrUU1mUE16V2xvc0h4NDZka0tSRTc0SzhlZk9XY3VmT2xacVBnRXlrUVlNNm1qTm5zWDcrK1ZmOTczK25KRW50MnlkOXNUczYrbzZPSERtdW5EbmRWYmx5L1ByeDhNaHJIZUdVSElLUnpPTzU1NTVScDA2dE5XL2VVdlhyTjF4dDJ6YVR2LzlrWmMrZVRTTkdmR3IzZk1hdXJxNTYrZVhxT25mdWducjA2QlJ2NnI3azdOanhodzRmUHFiWFg2OXQ4elpJUC9YcjE5YWRPM2ZWc1dOTE9UazluUHZZWkRKcDRNRGVDZzI5WVhjb0lpVTlWMjU0ZUlRNmRPaXBxMWV2YWR5NFlhcFpzMnFpN1dCY0sxZXUxZUwvYSsvTzQyd3MveitPdjJmZm1CbkR6R0RFbDBKQ2hJbXhFK0VyS1NsU0pFSksrRnFTSmZ1YTBrS29TTmJLVnZaUTltMlNKVXNrRWRtTk1XWnh4aXpuL1A2WW41UHBuRE5tT2VQTU9LL240K0h4T0hQZjEzM2QxMzNtNDh5NXI4OTlYZGZDWmZyZ2c1R3FYVHRjUjQvK2JwNldhOHlZUVJvMGFJeSsrR0tCenA0OXI2RkQrNmI3TE51eVphY1dMMTZwMzM0N29XblRKakNOVmo3UXNXTmJYYjRjcFEwYnRxaG16V29xVjY2TWVkLzgrVXZsNzE5UXJWczNNLzlzVDBXTGhxaDM3OWUwY3VWNmxTMmJkdDdiaVJGaUoyK3pWOXhNbWZLWlltSnU2SjEzM3JJWUpmVG9vNC9vdmZlRzY4RUgvMk94UmdEeXZzY2ZmMHdoSVVVMGRlcjRkT3NJT1VwVzc5dVFOOXk4YWRDbm4zNnBBZ1g4OVA3N0kyeE9jVjZvVUtEYXQyK3RlZk9XNlBQUEY2aFhyeTRaMXJ0MTYyNUphV3ZwV2ZQeHgxLzgvOE5vN2N4L24wd21rMWF2M3FnSEhpak9GSDlPak5nQjhqNm5Ub3lFaEJUUm1ER0RGQlpXVlAvNXp3TzVNcVhNb1VPL3lkZlhKOTBOZ0NSZHZYcE50MjRscVhqeFVMdWZFM21UcDZlblhuLzlGWTBkKzZGT25UcWo2dFVmdFppUC9VNC8vM3hBeWNuSmF0S2tudHpkbmZxL3F0UG8ydlVsblRwMVJsdTI3TktRSWVQbDZ1cXFDUk9HbXAvRXpxNWV2YnBrdVpQZ3I3Lysxcng1aTVXYW1xSmV2YnJtNlB6SXVhQ2d3SFFqRHU4VUZsWk1ZV0hGY3VXOFk4ZCtxRXVYcnFoSGowN3BraUltazBrTEZpeFRxMVpORlJnWWtDdm5SdDVuTXBtMFpjdE9GU2pnWjU0LytVNCtQdDU2Ly8wUjZ0OS9wTFp0MjZQMjdmL1N3dzgvcExsenY5V3RXMG5xMEtHTkRoMDZwbFdyTm1qRWlQYzBZY0pRT2pUenFOR2ozMVppWXFLcVZLbW9WYXMyYU1PR0xXclhyclVpSW1xWXk4eWZ2MVNCZ1FIbWhiYnIxSGxjM3Q3L2pIYStlZE1nWDkrY2ZkZCsrdWxtZXVxcEo4MEo0c1RFVzVKSWpPUlY5b3liMzMvL1UrdlcvYVR5NVI5VXExYk5ySjd2MzFNYUkvOTQ0SUhpbWpkdm1nSUM3cjYyNTcyUTFmczI1QTIrdmo3cTJyV0Q2dGF0cVZLbFNtUll0bE9uRi9UREQ1dTFhTkZ5UGZwb0JkV3ZIMkcxbk5GbzB0YXR1K1h1N3E3NjlXdFo3Tis2ZGJkKy9IR2JIbnp3UCtyYXRZTjUrK25UWnpWeDRsUUZCeGZXZ2dXZldoM2RndnNic1FQa0QwNC9UcXRKay9xcVVLR2NSVkxFWkRLWm4wTExyaHMzNG5UbXpEbFZybHpCWWtqY3ZuMkhKRW5seXorVW8zTWdMekxwN05sejJyaHhtejc5ZEU2Nko5K0NnZ0xOcjIvZFNwTEJZTEJaeSsyRkJ4czBxSjE3VFVXZVlqQVkwaTJjYnE4dlFkbnBhTHg2OVpva0tTUWsrQzRsY2IrYU0rY2JiZDI2VzAyYk5yQkl5bXpidGtmVHA4OVI5KzREekl1VXd2bjgrdXR2T24vK2tobzJyR056alFkUFQwKzk5OTV3ZmZiWmUrYlJ1RWVQL3E0NWM3NlJ3WkNvZ1FQZlZPWEtGYlIxNjI1OS92bjhlOWw4WkVINThnK3FTcFdLa3FTZmZ0b3VEdzkzbTAvaTNsYWxTa1dWTDUrMlpsWlVWTFNlZXVwbGZmSEZnaHkzNWM1UmN3WkRvcVMwT0VQZVk4KzRlZkRCVWlwYU5FUkRoL1pORndPNGZ6Z21LV0tmK3pia0hTKzk5Tnhka3lLN2QvOGlQejlmdmZ0dTJucFY3Nzc3bmlJajkxc3RlL0RnRVYyL0hxUHExUisxV084eEp1YUczbnR2bWp3OVBTMUcrSmNwVTBvdnZkUkdseTlmMVpRcE0zTjRWY2h0WjgrZVUwUkV5d3ovWlhYcVlXTG4valI3OWlLMWJ2Mkt2dnR1N1QzZGh0ekRZK2ovTHlIaHBvNGQrME5Iamh6WGtTUEhkT2pRTVEwYjlqK3JtZDNNMnJmdlY1bE1KajM2NkNQcHRxZW1wbXJSb21XU3BJWU42ZlRPN3k1ZnZxS0ZDNWZyenovL2tpU2RQWHMrM1VMR1R6N1pVSklVR2JsZmd3ZVBrNnVycTRvVkM5R1JJOGYxMWx0RE5XblN1eFlMdmhtTkptM2Z2a2RlWHA1VzE2VjVzQUFBSUFCSlJFRlUxNDNBL1NVbEpVV3JWbTNRckZrTEZSMGRveUpGZ3ZUb280OW8wNllkR2pSb2pHclVxS0t1WFR2a3lsQmFvOUZrdFlQaDlPbXprc1JjeWs1cS9mck4rdUtMQmFwYXRhTDVwdkZPRFJwRXFGT25GelJ2M21LOS92cmJtanAxbkVxV3pQZ21GUGVmMjlNMTNwNEN4eFlmSDIvejlBQ1NkTzdjUmZuNitpZzR1TEFrYWV6WWQ5U3BVeTk5OWRXM3FsMDdYSlVyVjhpOVJpTkh0bTNibzhqSS9YcmlpWG9XTi9rWitldXZ2MlV3SkNvMk50NnU3Yms5Ynp6cjhPVnQ5b2diZDNkM2ZmcnB4Q3lOdHI5MkxWcGp4a3l4dVEvT0p6ZnUyNUIvL1AzM0JVMlpNbE43OXV6VHVuVmZxMGFOcW5ycnJhNzY1Sk5aR2pod2xQcjA2YTdubmt1L0p0S21UZHNseVdLUjkrVGtaQTBiTmxIUjBURWFNT0FOUGZqZ2Z5ek85OXByTDJuTGxsMWF0MjZUR2pTb3JRWU5ySTlLZ2VQNStmbmEvZmREN055ZkZpNWNKb01oVVlzV2ZhZG5uLzN2UGR1RzNPUFVpWkZEaDM3VDk5K3YwN0ZqZitqczJYTXlHazJTcE5EUVlJV0hWOVYvL3ZOQWp1cmZ1L2VBSktWTGpCaU5KazJhTkUxLy9IRmE0ZUZWbVRNd24xcTZkTFZtejE0b1NUcDQ4S2dPSGp3cVNmTDNMNmlISHZxUHlwWXRvNGNlS3EyeVpjdW9USm1TV3JIaUIwMmVQRjFHbzFIRGh2MVBkZW84cnQ2OWgrcm8wZC9WdVhOdnZmdHV2M1REL3c4ZVBLTG82QmpWclZ0VDN0NWVEcmxHNUw3WTJEaXRXclZCaXhldjFKVXJVWEp4Y2RGVFR6VlZyMTVkRlJCUVVGdTI3TktISDM2bVgzNzVWYi84OHF2S2xYdFFyVnMzVTVNbTllWHZuN09uNm54OHZCVWZuNkM5ZXc5WUpOOU9uVHBqanVreVpVcmw2RHpJZnpaczJLSXhZejVVNmRJbDlkNTd3OU9OQkVoT1R0Yk5tNG02ZWZPbW1qVnJxR1BIVG1qdjNvTjYvZlZCK3ZUVENheEg0MFRPbjcrb1RadDJxRUtGc3VtZUFQZndjRmRzYkp5TVJxUFZCU1F2WDc1cUhrMTdXMGhJRVkwY09WRG56bDBnS1pLSHJWKy9XUk1uVHBXdnI0OTY5dXhzbzVUSjZ0Ymp4LytRSkZXcVZEN2Q5cHd1eXYzWFgzOUxzdDhJUzlpZlBlTW1xMU1RSnlUYzFOcTFQMlhwR09SUEtTbXBOdmZsOW4wYjhyYlUxTFRZbURidFN5MWV2RUxKeVNscTBDREMvR0RZaXk4K3E1czNEWm8xYTZIZWYzKzZ0bTdkcFVHRGVpa3NySmlNUnFOKyttbUhYRjFkMGowd0d4VVZyVkdqUHRDK2ZZZlVyRmtqUGZkY1M2V2twQ2dod2FENCtIakZ4TVFxSnVhR3JsKy9vYkpseStqdnZ5L292ZmVtcVdyVlNubG11amlrVjdod2tONTl0MSsyanIwOTA4eWREeHNTTy9ldnA1OXVwcFVyMSt2cHA1dmQwMjNJUFU2ZEdFbEtTdEs2ZFp0VXNtUUpQZjEwY3ozMldDVlZxVkpSb2FIQk9uMzZyT2JPL2RicWNiZWZNTEwxQkZMMzdoMFZHaHFzM2J2M3lkWFZWUlVycG4yWlAzUG1uQ1pObXFZREJ3NHJKS1NJaGcyemZBb1grWWVQajQrcVZLbW9jdVVlVk5teVpWU3VYQm1GaHFhZmRpZytQa0ZqeDM2a0RSdTJ5TlBUVTZOSHY2M0dqZXRLa21iTW1LVGh3eWRwNTg2OTZ0Tm5tRnEyYktJZVBUb3BPTGl3Tm03Y0lrazJSeXpkSHVxSi9DYzVPVVdSa2Z1MGZ2MFdiZDI2VzhuSnlaS2tpSWdhNnRHamszbjZDQ2x0UkZtdFd0VzFlUEVLTFZxMFhDZE8vS25KazZmcnd3OC9WL1hxajZwQmd3aEZSTlRJMWlLVk5XcFUwYnAxbTlTdjMzQVZMUm9pZC9lMHp1L1UxRlJkdW5SRnFhbXBldlRSUnl4aUdublRuVTg3M3VuaXhVc1o3bi8rK2FmVXRtMHJTV2x6OVk4WU1WbmJ0cVV0RXBpVWxLelhYMzliTjI4YXpQOVNVbEtzMW5QOWVvemVmSE93cGsrZm1PT0hDbUEvNTg1ZDBQUFBkOHZTTVpuOTIvTGRkM1Awd2d0UFd5UXlLbFFvcDBPSGZsUFBub01zRXF2SnljbUtqTnd2bzlGb01XSTJiVkZLNnd0VHduR01ScU4yNy81RkN4WXMwOEdEUitUbjU2dUpFNGNwTEt5b1JkbUFnSUs2ZE9tcS92enpMNVVwVTBvdUxpNHlHazA2ZGVvdmZmZmRXcm02dWlnOFBIMW5vcldSWnRhbXF0aThlYWNDQXZ3VkZsWlVCUXNXa0plWHAzNzc3WVFXTGt3YmdVMFNQMi9KN2JqSnJKSWxTK2piYnorenVxOWR1eDVabmhZRmVjUDE2ekV5R2swcVdOQlA3dTd1MnIzN0Y4WEd4bVg0TUZsdTNyY2g3N3AyN2JwNXl0ZUZDNWVwZE9tUzZ0ZnZkZFdvVVNWZHVhNWRPeWdrcElnKytHQ0dMbDI2WWg3WnRuZnZRY1hFM0ZEVnFwVlVxTkEvVTZ0OS9mVjMrdVdYZzVMU3ByOXUyUEJaM2JxVjhUVHMwZEV4bWpKbHBrYU5HbWpQUzRRZFBQTk1pMHlQQkRNWURQTDI5azQzVmZYYXRac2tTUUVCL3VadHhNNzlxMi9mN3VyYnQvczkzNGJjNDlTSmtjY2VxNnhWcSthclNKRWdpMzFSVWRGM2ZjTEkxdjcyN1o5UlVsS3lybHlKVXRteVplVGo0eTJUeWFUSmt6L1ZnUU9IVmFaTUtiMzMzbkNGaEJTeHkzWGczbXZiOWltMWJmdFVobVYyN2RxcjhlTS8xclZyMTFXc1dLakdqWHRIRlNxVU0rLzM5ZlhSZSsrTjBMeDVpelZyMWtLdFdmT2prcEtTTkd6WS8vVGpqOXZsNHVLaU9uVWV0MXAzZ1FKK2F0YXMwVjNiZVh1YUUrUU5TNWV1MHN5Wjg1U1FjRk9TNU83dXJtYk5HcWxEaDJkVnJ0eURWby94OXZaU3AwNHY2UG5ubjlhYU5SdTFaTWxxblQxN1RwR1IreFVadVYrVktqMnNHVE1teWQwOWF4L25mZnAwMTYxYlNkcXpaNTh1WEVpL1JvU1BqN2ZDdzhNMVlNQWIyYnRRM0hOMzY5eXh0VDhtSnRiODJ0dmJTNG1KaWVhZnIxNk5rcjkvUWZuN0YxU3hZcUVLQ0VoN1hiQ2dud29VS0tBQ0Jmek1yMy82YVp2V3JkdWt0OTRhb3ZuenA3RWdleDdoNGVHUmExT2NGUzBhb2o1OUxKTXVRNGIwMGRpeEgrcTMzMDdvMEtIZkxQWUhCdnFyZmZ0bjlQenpyWEtsWGJDUDJOZzRmZnp4RjlxMTZ4ZkZ4TnlRbEphOEdqQ2dwOExDaWxrOXBtblRobHE2ZEpWZWZ2bE5xL3RmZlBIWmRIUDJTN0xhYVcwdE9iZHUzVS9hdmozU2FyMStmcjQ4VVpkSDNLdTRnWE5idTNhVHBrMmJiYkhkMWt3TXVYbmZObnIwb0p4ZERITFY5dTE3WkRRYTVlSGhvVmRmYmErT0hkdmF2R2RxMWVwSlZhcjBzRnhjWE13ajg5ZXRTK3Z3L3ZjMFJtM2F0TlNTSlNzVkVPQ3ZRb1VDRlJRVXFLQ2dRZ29LQ2xTaFFvRXFWQ2pnLy8rbHZYWnhjVkhIanIyMFljTVdQZmxrQTV2MytIQ01RWU42WmJyczg4OTNVM1Iwakx5OFBPWGg0YUdVbEZUeitrUDE2djN6VUN1eEErUWZUcDBZY1hOenM1b1VrYVR3OEtyYXZYdE5qdXBmdVhLZUxseEllMXJYeGNWRm8wY1Awc3FWNjlXaHc3TjNYU1J5eElqK1NreThsYVB6dzdGQ1Fvb29JZUdtV3JSNFF2MzY5YkE2ellPcnE0czZkMjZuT25YQ05XL2VFZzBlM0Z1dXJxNGFQTGkzVHB3NFpmVkdNQ2dvVUE4OEVLWUJBM3JldFEyYk4rOVFvVUowVU9ZVlRabzAwUHo1UzFXNGNDRzFiTmxVVHozVk5OTTMrejQrM21yYnRwWGF0bTJsQXdjT2E4MmFIM1g0OERGTm5Eak02aGY4bWpXclpmaTdEd2dvcUhIakJtZjdXdUJZTldwVVZkR2kvenpwbU5PL1Y3ZjE3Lys2TGwyNnFvb1Z5OHZQenpmVHgwVkVWRmRjWElJZWVhUWNTWkU4SkRRMDJPYlQwcm1sVktrUyt1S0xEKzdwT1dGL3R6dUZFaEp1cW5IanVtclhyclhGbW5uLzlyLy9kVmVsU3VWMS9QaEozYnFWSkpQSkpCY1hGL242K3FoNjlVY1ZFVkVqVStjdVdiS0V4Y2lDS2xVcTZ0U3BNeklZRXBXVWxDeWowU2dmSDI5VnJGaGVyNzMyTXFNYjg0aDdIVGZXWXVXMjFhc1h5TTNOemVheG4zMDIyVHpGRHZLWDh1WEw2SUVIaXN0a2trd21rOXpjM0ZTMmJHbXJ5ZnJNeXU1OUcvS09raVZMV1BUdHRHN2RYQ2RPbk5Leno3Wkl0OWFaTGYrZUVyWnAwd1l5R2xOVnYzNzZ6dTJ3c0tMYXV2WDdkS01HN3Fabno4NktqTnluaHg0cW5lbGprUGZVcmgydUF3ZU95R1F5bXFmaUR3c3Jxb1lOYSt2RkY1OHhseU4yZ1B6RHhXUXlXWi9VTlErNzgwa3llM1VHT1JObmZ2L3U5YlZIUlVYYlRMN2xOOFJObXB4ZWUxeGNmSllXSHIwZkVEdHA3dmRyTnhwTjZlYld6U2xuZXUvK3pabXZQYWVjL2IyejUvWGZ2R21ReVdUS1VwSTBQM1BtMkNGdWNvYllTV1BQYXo5eTVMaTh2RHd6MVpsdEwvZjZ2bzI0U2VOczEyNFB6dnorT2ZPMTU1UXp2M2ZPZk8wNWtkL2ZONWRNWmlDZGVzUUlrTnZ1bDZRSTdNZlpraUp3SHZaTWlnQndQRjlmSDBjM0Fma1FjUU43cUZUcDRYdCtUdTdiQUFCd1BxNk9iZ0FBQUFBQUFBQUFBTUM5UW1JRUFBQUFBQUFBQUFBNERSSWpBQUFBQUFBQUFBREFhWkFZQVFBQUFBQUFBQUFBVG9QRUNBQUFBQUFBQUFBQWNCb2tSZ0FBQUFBQUFBQUFnTk1nTVFJQUFBQUFBQUFBQUp3R2lSRUFBQUFBQUFBQUFPQTBTSXdBQUFBQUFBQUFBQUNuUVdJRUFBQUFBQUFBQUFBNERSSWpBQUFBQUFBQUFBREFhZVRMeElpUGo3ZjVkVlJVdEFOYmt2L2MrWDc1K1BnNHNDV09RZXhrRDNGRDNHUVhzVVBzWkFkeFE5eGtoN1BIamFQRnhNUXFQajdCMGMwQWxKeWM3T2dtSUljU0UyL3B5SkhqT25YcVRJYmxybCtQMFpFangzWDU4dFY3MURMa1p5a3BLWTV1QXZJd285SGs2Q1lnbDNCdmxYWE9kRitWTHhNallXSEZ6SzhQSERqaXdKYmtQM2UrWHlWS0ZIVmdTeHlEMk1rZTRvYTR5UzVpaDlqSkR1S0d1TWtPWjQ4YlIydlI0a1YxN2RvdlM4Zjg5ZGZmdWRRYU9LdmR1My9SYzg5MTFhWk5PeHpkRk9UQXA1L09VYmR1L2JWejU5NE15NzMzM3FmcTFxMi9MbDI2Y285YWhyd21PVGxGQ3hjdTE2MWJTWGN0KyttbmMvVHl5Mi9xNEVHK1d5RzlxS2hvTlcvZVh0OSt1OEptbVhidGVpZ2lvbVdXNmpVWUVzMnZPM2JzcGZyMW44blM4ZGs1Snl4eGI1VjF6blJmNWU3b0JtUkgvZnExZFBMa2FVblN0R216VmJQbVkvTDNMK2pnVnVWOXNiRnhtalp0dHZubmV2VnFPYkExamtIc1pCMXhROXhrRjdGRDdHUUhjVVBjWkFkeGsvKzgvLzRNclZ6NWc4YU9IYXo2OVMxL1g1bnBDTmk5ZTAxdU5BMDVaTTlPbkpJbFMramJiei9MZEhrWEZ4ZEZSVVZyM0xpUFZMNzhRd29MdTc5djV1OUhlL2NlMVBMbHExV2tTSkFhTjY2aksxZWlMTW9VS1ZKWVo4NzhyVzNiOXVpUlI4cXBXTEZRcStVOFBUMFVHQmh3MTNObU5XYjU3TWs3dnY1NnVXYk1tS3RWcTlacnpKaEJLbHUyak5WeWx5OWYxYkpsYStUcDZhRVNKWXBudW41SGZwN2gzdG15WlpmaTR1SVZGRlRJYm5VYURJbHEyZklsZGU3Y1RwMDZ2YUNrcEdSR05Eb0k5MVpaNDJ6M1Zma3lNZEtoUXh1dFdmT2pMbCsrcWl0WG90U3hZeS8xNnRWVmp6MVdTVVdLQkRtNmVYbE9WRlMwRGh3NG9tblRacHUvTUJZdEdxS1hYbnJPd1MyNzk0aWR6Q051L2tIY1pBMng4dzlpSi9PSW0zOFFONWxIM09TT2tTUGYxL3IxbTYzdTI3MTdqYVpPbmExRmk1WmI3RHQ3OXB6VlRpUnJuWWlQUDE1VksxZitvQ0ZEeG12Y3VNRnEwQ0RDb295SGg3dUtGYlBzMkw1NDhaS1NrNWtTSlM4clVNQlBUWnJVejFFZDMzKy9Mc3ZIMUtwVlhlM2JQNk0xYTM3VVgzLzlUV0lrbnpsMzdvS0dEWnNvbzlHa3FLaG90VzM3bXRWeXExY3YwTWNmZnlHajBhamZmanVoMXExZnNWcXVZc1h5OHZIeDBTKy9ITFI1enR1ZlQvNytCZFc2ZFRQejl2bnpsMXBzVzdGaXZXSmo0N0p6YWNnbEw3MzBuR0ppWXZYMTE5K3BhOWQrNnR1M205cTBzZnc3TkczYWwwcE9UbGJ2M2wwdHZrdVpUQ2E1dUxqWVBJZWpQczl3NzJ6WnNsTWVIaDZxVXlmY2JuWHUyQkVwZ3lGUmhRdG4vcnQ3dTNZOUZCWldWRk9takxKYk84QzlWV1k1NjMxVnZreU0rUG41YXVqUXZ1cmRlNmdrNmNxVktBMGZQc25CcmNwZmhnN3RJMS9mKzN1ZU9HdUluWndoYm9pYjdDSjJpSjNzSUc2SW0reHcxcml4cC9yMWE2bFlzUkR6ejVjdlIybmR1cDhVR09ndlNXcmV2SkVlZnJoc3VtT0dENStrSWtXQzFMdDNOL08yRlN2V2FkKytRemJPRWFFSkU0YnFuWGZHNmQxM0oycml4R0dxWFR1dFF5STFOVldTVktKRWNTMWFOTVBpMkhidGV1anMyWE01dTBqa3FxQ2dRaG8wcUZlTzZ2aDNSMkpXZis4REJvek1jRDlQYitjdDU4OWYxSnR2RGxaY1hMeDY5ZXFpME5CZ3padzVWeDA2dEZIeDR1a1RYQnMzYmxWazVINDFhVkpmVHp4UlR6Tm56bFhkdW8rclJvMnE2Y29WS09DbjQ4Zi9VS2xTSlNSSjY5ZHZWbng4Z3A1NzdpbUw4d2NHQnVpTk4xNDEvengvL2xLTGJWdTM3aUV4a3NlNHVibXBkKy9YVktGQ1dZMGQrNUVtVDU2dWtpVkxxRWFOS3VZeXYvenlxMzc4Y1pzcVY2NmdObTMrK2QzZnZHblF4SW1mcUVDQkFucjc3VGR0bmlNM1BzK1FkNXcvZjFINzl4OVdvMFoxN1ByOWNmSGlsWktreU1oOSt1T1BVN3ArUFVhUzlORkhuMXVVN2R1M3V5VHgzU2FYY0crVmZjNXdYNVV2RXlPU0ZCNWVWWjk4TWs3anhuM0VZbXRaRUJvYXJHSEQrbHA4YVhRbXhFN1dFVGZFVFhZUk84Uk9kaEEzeEUxMkVEZjIwN2h4WFRWdVhGZFMya0xXUFhxOExWZFhGNDBjT1ZDU1ZMWnNHWXZwU29ZUG55UmZYMTgxYmZyUFU3Vjc5eDZ3bVJpUnBEcDFIdGZ3NGYzMXhSZnowMDFwY0h2dGtZQUFmN3RkRSs0ZkpVdVd5SEVkZEQ3bExRY09ITmFRSVJNVUUzTkQvZnUvcnJadFcrbjgrVXVLalkzWDExOS9yeSsrK0VDQmdmN2F1L2VnZnZ4eG04TENpaW80dUxBR0RueERMaTR1TXBsTVdycDB0ZXJXcmFXcVZTdW1xN3RTcFlmTnIvZnVQYWo0K0FRTkdORHpYbDhpY2xuVHBnMVV2SGhSUlVidVQ1Y1V1WG5Ub0FrVFBwYW5wNmVHRHUwclY5ZC9Sb2I0K0hqcit2VlliZHk0VFRWcVZESC8zWU56V2I1OHJVd21rNTUrdXBrV0xseW1NMmVzLzMySWpyNHVTUm8vL21PYmRRMFowa2RTMm1pUkkwZU9TNUkyYnR5V3JveTFkVXh1SjBhUWU3aTN5aHBudXEvS3Q0a1JLUzJ3Rnk2Y3JrV0xsbXY3OWowNmQrNlNEQWFEbzV1VjUvajQrS2hFaWFLcVY2K1dPblJvSXo4L1gwYzN5ZUdJbmJzamJpd1JONWxEN0ZnaWR1Nk91TEZFM053ZGNaUDdKaytlcm1QSFRxaGJ0NWRWczJZMXJWeTUzbWJaaElTRWRQdlBuajB2U2VadExWbzhJUStQOUxjZlRadlcxeE5QMUpXcnE2dDUyOUtscXlSSkZTdVdzM3FlMnpPZXhNVGN5TlQ2QVhDYzdNelBQMnpZLzlTeVpST2IrKzB4eW9QRmJQT1cyTmg0SlNZbWF1VElBV3JXckpFa0tTeXNxRWFPSEtDQkEwZHArL1k5YXRYcVNlM2JkMGdyVjY3WDIyKy9xZm56UHpVblZDZFBIcUZYWCsyalZhdldXeVJHTXN0Z01HamJ0dDBaYnVOdmNONXo1elJZRlN1V1Y4V0s1ZFB0LytDREdicHc0Ykw2OU9sbUhqbDBtNHVMaTRZTjY2dVhYbnBERXlaOG9rY2VLYWVpUlVOa1MyNThuc0d4REFhRFZxM2FvS0NnUUlXSFA2YTVjeGZyd0lIREdSNnphdFVHbS91R0RPa2pneUZSSDM4OFM1STBZY0pRTld4WVc5SS9veDVabzhoeHVMZkttTFBlVitYcnhJaVVOaVNxVzdlWDFhM2J5NDV1Q3ZJWllnZlpRZHdndTRnZFpBZHhBMGY2L3ZzZnRHclZCa1ZFMU5DcnI3YVhKRTJZOEluTjh0ZXVYYmU2Ly9hMnhvM3JXaVJHSktWTGlxeGV2VUVyVnF5WHE2dXJXclZxWmxGV2tnb1ZDdENaTStmMC9QUGR6QXVsdG1yVlZDKy8zRGJ6RjRkN29tTkg2NzhUYStzMzNQYmdnLy9Kc003azVHUk5uRGpWSHMxREh0R2dRWVE2ZFhwQmx5OUhhZDY4SmVuMk5XM2FVTmV2MzBpMy9jc3Z2MVpjWEVLNmNvMGExVkhKa2lYTTVRSUNDcXAxNithWmJzUFZxOWMwYU5EWXUyNUQzbkhod21YMTd6OUMzYnQzVktOR2RTejJMMXUyUm12WC9xVHc4S3BxMTY2MTFUcENRNFBWcTFkWFRabzBWU05HVE5hTUdlK2xHMVZ5cDl6NFBJTmpmZjMxOTRxTGkxZkpraVhrNnVxaTZkTW5XcFFaTVdLeTl1elpKMy8vZ2pwMzdvTEN3dEk2anZ2MDZXYWx4clNGM0M5Y3VLUnExU3Fia3lMSU83aTN3ci9sKzhRSUFBQUFBUHY2N2JjVG1qSmxwb29XRGRISWtRUE1UK1RhZXRJeElxS2x4Wm9ONDhkL3JGV3JOcVE3WnVuUzFUcHg0czkweHc0WjBrZng4UW1hT25XMmVYUkpseTR2V2p6ZGUxdTNiaDAxZHV5SHVuanhzdUxqRTZ5V1FkNXc1L29NZDdLMmZzUGRmUDMxREpsTUppVWxKV250MnA5eTFLNGRPMVptdU5neTdyMGZmdGljNlNuT29xS2lOV1BHVnhtV0tWbXlSSllTSThXTGgycnk1QkhtbjE5NjZRMkxiUU1IanRLRkM1Y3pYU2R5MTltejUzVDE2alVOR1RKZUxWbzhvWUVEZThySHgwY3BLU242OXR1Vm1qNzlTN202dXFweDQ3cmF0R21IRWhOdi9mKy9SQmtNaVVwTVROVE5tNG02ZWRNZ1YxZFhIVHIwbXhZdlhxSDI3Wit4ZWo1N2ZwN0I4V0ppWXJWbzBmSU15eGdNaWRxK2ZZL3ExNC9Rc1dOL1NKSnExcXl1elp0MzZxMjNYck9hUkd2Um9yRXFWMzVZN3U1MHR3TDVBZjlUQVFBQUFKakZ4eWRvOE9CeGtrd2FQMzV3dXZVL0pPbml4Y3U2Y2lYSzRyaGJ0MjdwMTErUG1uK09qbzZ4S0xOMzd3RnQyN1luM2JZaFEvckl5OHRUcDA2ZGtZdUxpenAzYnFmWFhudkpadnVxVmF1czVjdS96T0pWSWIrN1BiTEl4OGZISWtGMy9QaEp2ZnZ1SkYyK2ZFVWpSdzdNY0syQTVPUmt1Ym01NVdwYmtYMzJtR1ltTzFNZXVidDdxRXlaVWhsdWMzZjN5SEhiWUQrMWFsWFhuRGtmYS9EZ2NWcTM3aWNkUGZxNzNuOS9oT0xpNGpWdDJ1ei9MMlhTcEVuVGJOYmg2ZWtwWDE5dmhZUVUwYlZyMXpWejVselZyZnU0U3BRb2ZtOHVBZzd6MldkemxaQndNOE15NjlkdmxzR1FxQ1pONnBrVEkvWHIxOUx5NVdzVUdibFBFUkUxTEk2NTIrZVByZjBiTnk3T1pNc0IyQk9KRVFBQUFBQm1WNjVFbVJNZlhicjhMOTIrM2J2WGFPblMxVmFmc3J4OCthcGVmLzN0RE91ZU5PbGQ4K3ZiODIxTGtvZUhoOGFQSDZMTGw2K21XeXdaK1Z0azVIN3QyL2VyMVgweE1UYzBmZm9jaSsxWmVlcjZ4bzA0elpuenRaWXNXU1dqMGFpaVJVTlV2dnhEVnNzbUo2ZG80Y0psMnJCaGl4WXNtRzV6dWh3NDNyOFhLODRNUHo4ZjFhNGRickY5MXF5Rm1qMTdVYnB0dHpzbXk1WXRyWG56YkhlYUkrOTc0SUhpbWpWcmlzYU4rMGluVDU5VjRjS0Y5TUFEeGRXdVhXdWxwS1FxTEt5b0FnUDk1ZS92cjRJRi9WU2dnSi84L0h6bDUrY3JYMStmZEZNNUxseTRYTk9temRiNDhaOVluVklwdHovUGNPL3MyM2RJSzFhc1Y2TkdkYlI1ODA2clpVd21reFl2WHFsQ2hRSVZFVkZEVTZlbVBaQlJvMFlWQlFiNmEvSGlsVllUSTg4OTk1VFYrdGF2MzZ6NCtBU2IrejA4U0x3Q2prQmlCQUFBQUlCWllHQ0F4VnpxUC8yMDNUd0M1TlZYMjF2TTE5NjY5U3NLQ3l1V3JqUHAyMjlYYU0rZWZaaytyNnVycTdwMTY1K2x0bjd6eldjMnA5eUM0eDA4ZUVUejV5KzF1aTgyTnM3cXZzeDBKUDcxMTkvNi92dDFXcmx5Z3d3R2c1bzNiNlRhdFIvWDZORWY2STAzQnVueno5OVhhR2l3dWZ5MmJYczBkZXBzblR0M1FYWHFoT3ZXclVUNStQaGsvOEpnZDNQbmZpS1R5U2hKR2o1OFVwYVBMMW15aERreGN1ZFVhWTg4VXM3Y0VmbnZqc21Ra0NMbTQ2MTFiUDk3VzB6TWpTeTNDN25QMjl0TFk4WU1VbHhjdkh4OTAvNWY5KzNiUGN2MXRHL2ZXaWRQbmxLYk50YWY2TSt0enpQY2V6Tm1mQ1Z2YnkvMTZkUE5abUprOCthZE9uMzZyTHAwZVRIZEtFTTNOemY5OTc5TnRHalJjaDA3ZGtJVktwUkxkOXlBQVQydDFyZDM3MEhGeHlmWTNBL0FNVWlNQUFBQUFEQXJXTENBcWxWN1ZMVnFWVGR2MjdObm43a2p1VUNCdEtkdS84M056UzFkUitOYmIzWFZXMjkxemZSNWZYeTgxYUZERzYxZnYxbXhzZkY2L3ZsV1ZzdmR2SGxUMzMvL2cxeGNYTXlkWU1pYmV2VG9wQjQ5T2xsc3YzTk5tbXZYcnV2R2pWaUxhWXp1ZE90V2tvNGUvVjIvL0hKUU8zWkU2bzgvVGt1UzZ0UjVYRjI2dktnS0ZjcnEwMCsvVkVwS2lxNWNpZExnd2VNMWE5WUhPbmp3cUQ3N2JKNE9IZnBOaFFzWDBxaFJBL1hra3cxejYzS1JBOTdlWHVsKy92ZWFSUm41OTlRMGQzWmkxcTRkYms2WVpOUXhhYTFqMjFabk4vS21nZ1VMNU9oNE56YzNqUmd4d09aK2UzMmV3ZkZxMWFxdTVzMGJwMHVnM3lrbEpVVXpaODZWdDdlWDFSRWViZHEwMURmZmZLOFBQL3hjbjMwMm1UV3JnSHlNeEFnQUFBQUFzKysvWDZjcFUyWnEwYUlaS2wyNnBJeEdvLzcrKzRMcTFxMnBwS1FrTldqd3JOWGp6cDQ5WjNYdTdBOC9ISjB1eVdLTHI2K1AzbnFycTN4OHZEVjc5aUk5L3ZoanFsbXpta1c1ZWZQUzV1Ris0b2w2Q2c0dW5NV3JRMTR6Y09Bb1hiMTZUYk5uZjVndXNYYW5xS2hvRFJnd1NnYURRWVVLQmFwOSsyZjB6RE10VktwVUNWMi9IcU1CQTBacDE2NjlxbEdqcWtxWGZrQkxscXhTdTNZOWRPN2NCVWxwbzZDKytlWXpxd2s5NEpsbldxaHc0VUxwMWphNnM3UDd0bG16RnVyYXRldU9hQ0x1NHJ2djF1cjY5UnQ2OXRrV0tsUW9VRkxXMTVySlNqTE9sc3g4bnNIeDJyZC9SbjUrdmpiM3o1dTNSSC8vZlVHZE9qMnZvS0JBaS8xaFlVWFZ2SGtqclYzN2s1WXRXNjIyYlMwZjVMQVZmOWEyYjkzNm5UdzlQYk53QlFEc2hjUUlBQUFBQUxQYXRjTTFaY3BNYmR1Mlc2VkxsOVNmZi82bHhNUmJxbFRwWWJtN2UyajA2RUVXeHd3ZlBrbEZpZ1NwZCs5dUZ2dktsaTJUcGZNLzgwd0xMVml3VkRObWZLWHc4TWZTclFVUkZSV3QrZk9YeXRQVFU5MjdkOHo2eFNIUEdUandUZlhvTVZEdnZETk9uMzgrV2U3dWxyZW9ZV0ZGTldiTUlQbjRlS3RxMVlweWRYVlZhbXFxdnY5K25XYk9uS3NiTitMVXJsMXI5ZXJWUlh2MjdOT1NKYXQwN3R3RmRlalFSdkh4Q1ZxNWNyME9IZnJONmhvVXlKdHNKVnB6dzZCQnZUSlY3czdFQ2ZLV0gzL2NwdjM3RDZ0aXhmTHBFdW9GQ3ZpcFdiTkdkejErMmJMVmRtbEhaajdQNEhnWkpjbVBIeitwcjc3NlJzSEJoZlhLSysxc2x1dmV2YU0yYjk2cHFWTy9WSVVLNVZTeFlubUxNZ0VCQmZYc3MvK1ZsSmE4dTNFalRwMDcvMVBuamgwLzYrVEowem00RWdBNXhhYzBBQUFBQUxPd3NLS3FYTG1DMXE3OVNaMDZ2YUJkdS9aS2tzTERxOHJWMVVWTm05YTNPR2I0OEVueTlmVzF1aStyaWhRSlV2djJ6MnJ1M0crMWNPRXk4M29uSnBOSkV5ZE9WWHg4Z25yMjdLd0hIaWllNDNQQjhTcFVLS3UrZmJzcE5kV1lZU2RpblRwcFNZMkVoSnRhdDI2VHZ2bm1PNTAvZjBrUFBGQmNZOGE4by9Ed3F0cTJiYmVHRDMvUGZFekxsazNrNzE5UUd6WnMwWlFwbitteHh5cXh0a2crVWFSSWtONThzMHVteW80YTlYNHV0d1o1V1dMaUxSMCtmRndGQ3haUTllcVBwdHNYRkZRb1UyczYyQ3N4a3RuUE0rUk5NVEd4R2pac2dwS1RVelJ3NEpzWlR0Y1pHaHFzSGowNjZxT1B2dERBZ2FNMWJkcDRpeW5VQWdJQ3pOT3ZiZHEwVXpkdXhLV2JqdTNLbFNnU0k0Q0Q4VWtOQUFBQUlKMDJiVnBxMUtqM3RXWExMbTNZc0ZVbFM0YXBUSmxTMnJoeG04MWpidDY4YVhOLy9mcTE1T1dWOFRRUkowK2VWc21TWWZMMDlGU1hMdTIxZmZzZXpadzVWK1hLbFZITm10WDA2YWRmYXVmT24xV3paalc5L1BKek9ibys1RDZEd2FBNWM3Nnh1ZC9hWXRlM2YvNzNnc1VHZzBIYnR1M1I5dTJSMnJFalVyZHVKU2swTkZqOSsvZFU2OWJONWVibXFpKytXS0E1Yzc1UlVGQ2dubjY2bVpZc1dhWGZmeitwRmkyZTBDdXZ0Tk5ubjgzVHFGRWZhUHo0SVhKMWRiWC9CY091ZkgxOTFiejUzWi8wbDlMV0MzQjNkN3Q3UVNzeUdwVmlhOVRLaWhWem1TWXBEL241NXdOS1RrNVdreVlQZVk0WkFBQWFCRWxFUVZUMWNpMFpZYy9QTStSTkJrT2lCZzRjcGZQbkwrbUZGNTVXMWFvVk5XYk1GUFArYTllaUpTbmR0cDQ5TzJ2Ly9zUGF0bTJQZXZZY3BOR2ozN1k2QlNpQXZJdkVDQUFBQUlCMG5ueXlnZWJNK1ViangzK3MrUGdFOWVxVjl1VDI4T0dUYkI0VEZSVnRjMzlHSFlsR28xRUxGaXpWckZrTHRXelpsd29PTGl4UFQwK05IZnVPZXZRWXFFR0R4cWgyN1hCdDNyeFRaY3VXMGRpeDc5Q3huUS9jdkptWTRjTFZHUzFzYmEwajhaTlBaaWttSmxiaDRWWFZxdFdUYXRpd3R0emMzSFRpeEorYU5HbWFmdnZ0aENwVmVsamp4ZzNXeFl1WHRXVEpLbDI0Y0ZtUzFMRmpXKzNjK2JPMmJ0MnRZY01tYXNTSUFYZE4xTUd4c2p1VlZtYldpYmgxSzBtSER2Mm1QLzQ0WlhWaFpTbHRCSUd0YVpneWVvb2M5OTd0VVkwTkd0VE90WFBZKy9NTWVjL2t5ZE4xNU1oeDFheFpUYjE3djZacjE2NXI3ZHFmTE1yZHVhMVRweGMwYXRUYjZ0djNYZjM2NjFFWkRJazVhc1B1M1d0eWREeUFyQ014QWdBQUFDQWRWMWRYOWV2WFEzMzd2aXRKNXNYVGJkMjBXMXVvK0c1dTNib2xTWHJ0dGY0NmR1eUV3c0tLcGt0NGxDNWRVbSs5MVZYangzK3N6WnQzS2pEUVg1OThNcFlGdFBPSndvVUwyYTJUeDhmSFJ4OStPRm9oSVVVVUdCZ2dTYnB3NGJMbXpQbGFhOWYrSkRjM04vWG8wVWtkTzdhVm01dWIrY25leE1TMEdITnpjOVBFaWNQVW84Y0FiZDY4VTZkUG45WGJiNytweHg2cmJKZjJ3ZjVzclZtVUVWdUoyZWpvR0IwK2ZFeHhjZkdTcEtaTlgxQnljckk4UER5MFpjdHlxNG5XWmN0V1ozb2FKamlPMFdqUzl1MTc1T1hsbWF0UDZ0dno4d3g1MDRzdlBxc2JOMkkxYnR4Z3VibTVLU1NrU0xyZmVidDJQWFQyN0RtcmNmRHh4Mk8xZGVzdU5XeVl0ZVRjN2I5UlBPd0JPQTZKRVFBQUFBRHBwS2FtYXZueXRaSWtkM2QzdmZaYVAvMzN2MDNVdEdsOVZhejRzRHc4Y25ZYmNlYk1PVjIrZkZXUzlQdnZmNmg5KzJmVW8wY25lWHQ3U1pMT243K2tCUXVXYU9YS0RYSnhjVkdoUWdHS2pvNVJqeDV2cTN2M2w4MmpCZUE4eXBWN1VFYWpVWkdSKy9YOTkrdTBiZHNlR1kxR05XeFlXNzE2ZFZGWVdERnoyVk9uemtxU0FnUDl6ZHNLRnk2a1R6K2RxUDc5UityUFAvL1NHMis4bys3ZE8rclZWOXZmODJ2QjNXVm56U0pyaVpGWFgrMmo0OGRQbW45KzRJSGlxbDc5VVZXcmx2YVBEc244N2VEQkk0cU9qbEhkdWpYTmZ6K0E3Q2hidHJRKytHQmt0bzcxOHZMVWswODJ6RlRaZ3dlUDZzY2Z0eW8xTlZYYnQwY3FKS1NJelNuZ1VsTlRzdFVlQUpsSFlnUUFBQUNBbWNGZzBQRGhrN1ZqUjZUYXRHbXA1NTVycVE4Ly9GekxsNi9SOHVWcjVPSGhyaElsaWlza3BJZ0tGUENUdTd1N21qU3BMM2QzTjQwZi83Rk1Kc2xvVEZWcXFsRXBLU2xLU2twU1VsS3lCZy91cmREUVlFblNpUk4vU3BLS0Z3L1Y4T0g5VmFWS1JhV21wbXJIamtpdFhyMVIyN2RIeW1nMDZxR0hTbXZBZ0o0cVgvNGh6Wnc1VjB1V3JOS3dZUk1WR2hxc0o1OXNvQVlOYXF0Q2hiSjBidVl4MGRIWE5XblNOTHZWRnhVVnJTKytXS0NkTzMvV3RXdlg1ZXJxcWthTjZxaFRwK2ZsN2UydGxKUlVYYnQyWFo2ZUh2cnJyNzgxYTlaQ1NiSVlFUklhR3F4WnM2Wm82dFRaT25EZ3NOcTFhMjIzTnNLK0VoSVN0R2JOanptdUp6eThxb29YTDZySEgzOU10V3BWTjM4R1NkTDc3OC9JOE5qbzZPczJ5elJ0V2w5VnFsVE1jZnVRTXhzM2JwR1V0bzZWTmRtZGt1MU85djQ4ZzNQejh2TFFzbVZwbzA2Q2d3dHJ3SUEzelB2T243K29nQUIvK2ZyNjZOQ2hZN3A0OFFxalpJRmNSbUlFQUFBQWdObm8wVk8wWTBla21qVnJwUDc5WDVlcnE2dW1UaDJuVTZmT2FNdVdYVHB5NUxqT25qMnZ3NGVQS1NrcFdVWmpxa3dteVdReTJheXpVcVdIMDNWSU5tM2FRSEZ4OFdyV3JKRXVYYnFpMGFNLzBLNWRlM1hqUnB5a3RDYzNYM21sblJvM3Jpc1hGeGRKVXQrKzNmWHNzLy9WNTUvUDE1WXR1elIvL2xMTm43OVVQajQrR2phc3J4bzNycHU3Ynd3eUxUNCtRZDkvdjg1dTlRVUZCZXJnd2FNcVVNQlB6ejMzbEo1NnFxbUNnd3RMa21iTW1LdDU4eFpiSEZPM2JrMDk4a2c1aSszZTNsNGFPUEFOSlNlbjVIamtFM0xQdFd2WE5YYnNoem11SjZQMUhaWXRXNTNoc2ZIeENUYkxQUGhnS1JJakRwYVVsS1FmZjl3dUZ4Y1gxYW56dU5VeXR0YUorYmVNWXNIZW4yZHdEZ3NYVHBlSGg0ZkY5Z29WeW1uWHJ0WG03elozR2pueWZSMDVjanpkdHZEd3FybldSZ0FrUmdBQUFBRGNvWFBuOW5yb29kTHEwdVhGZERmdVpjcVVVcGt5cGU1NnZNbGtzdmhuYlVSSG16WnBUL0dHaGdaci8vN0RTazVPVVlzV2pmWDAwODFWdGFyMURzZFNwVXBvM0xqQnVuVHBpbGFzK0VHYk51MVFTRWl3R2phc2s4MnJoYjE1ZUhpb1ZLa1NtajgvWjA5WU4yNzhuSHg4MHFiR2NYVjExZXpaVTZ3K09WdTdkZzFGUlYzNy95U2RVZjcrQlZTNThpTnEyclRCWGRySnJYQmVWYlJvaUlvVkM5WDQ4VU95ZE54cnIvVlRzV0lobVM3UG1oSDVtNnVycXdZUDdxMFRKMDRwS0NqUVluOVFVS0FlZUNBc1UrdkViTjY4UTRVS0JWaHN6NDNQTStRdEhoNGU4dlMwVEdEOG03dTdXNVpHcDJiMGZjbGFVa1NTcWxldm9oczNZbVV5cGNYM3d3OC9wTDU5czdiV0VvQ3NjVEZsOUdnWEFBQUFnSHpoenVsQzhsdUgzK1hMVnhVWUdDQXZMODhzSDV1U2ttSnpmdTdNeXMvdlhVNDU4N1hiZ3pPL2Y4NTg3VG5sek8rZE0xKzdQVGp6KytmTTE1NVR2SGR3Tmk2Mk1wRC93bU15QUFBQUFCenF6bW0yc2lxblNSRUFBQUFBem9kVkNnRUFBQUFBQUFBQWdOTWdNUUlBQUFBQUFBQUFBSndHaVJFQUFBQUFBQUFBQU9BMFNJd0FBQUFBQUFBQUFBQ25RV0lFQUFBQUFBQUFBQUE0RFJJakFBQUFBQUFBQUFEQWFaQVlBUUFBQUFBQUFBQUFUb1BFQ0FBQUFBQUFBQUFBY0Jva1JnQUFBQUFBQUFBQWdOTWdNUUlBQUFBQUFBQUFBSndHaVJFQUFBQUFBQUFBQU9BMFNJd0FBQUFBOXdFZkgyL3o2NmlvYUFlMkpIKzU4NzN5OGZGeFlFdGdEMGFqeWRGTmdCM3dlMFIyRURmM043N25aQS9mY3dEYlNJd0FBQUFBOTRHd3NHTG0xd2NPSEhGZ1MvS1hPOStyRWlXS09yQWw5NWN4WTZZb0lxS2wzZXRkdUhDWk9uWHFaWFAvNTUvUDE4c3Z2Nm1qUjMrMys3bHhiMFJGUmF0NTgvYjY5dHNWTnN1MGE5Y2p5L0ZsTUNTYVgzZnMyRXYxNnorVHBlT3pjMDdjTzhUTi9ZL3ZPZG5EOXh6QU5uZEhOd0FBQUFCQXp0V3ZYMHNuVDU2V0pFMmJObHMxYXo0bWYvK0NEbTVWM2hZYkc2ZHAwMmFiZjY1WHI1WURXK01jK3ZVYm9mUG5MOW5jSHhaV1ZGT21qTEs1LytyVmEvcmpqOU5XOXhtTlJxMVpzMUVKQ1RkVnFsU0pITGNWanJGbHl5N0Z4Y1VyS0tpUTNlbzBHQkxWc3VWTDZ0eTVuVHAxZWtGSlNjbEtUazYyVy8xd1BPTG0vc2Yzbkt6amV3NlFNVWFNQUFBQUFQZUJEaDNhS0RRMFdKSjA1VXFVT25ic3BZMGJ0ekhkaEJWUlVkSGF1SEdiT25ic3BTdFhvaVJKUll1RzZLV1hubk53eSs1LzU4OWYwdG16NTJ6K3l5aHBjamRidCs1V1ZGUzBubnFxcVFvVThMTmpxM0V2YmRteVV4NGVIcXBUSjl4dWRlN1lFU21ESVZHRkN3ZGwrcGgyN1hxb1g3OFJkbXNEY2hkeGMvL2plMDdtOFQwSHlCeEdqQUFBQUFEM0FUOC9YdzBkMmxlOWV3K1ZsTlpwTUh6NEpBZTNLdjhZT3JTUGZIMlplL3RlMmIxN2pjVzJuRTQzTTIvZVlrblM2ZE4vYStUSTkrOWF2bCsvSGp4dG5NZWNQMzlSKy9jZlZxTkdkZXo2LzNIeDRwV1NwTWpJZmZyamoxTzZmajFHa3ZUUlI1OWJsTzNidDdzazZlelpjM1k3UDNJWGNlTWMrSjZUTTN6UEFTeVJHQUVBQUFEdUUrSGhWZlhKSitNMGJ0eEh1bno1cXFPYmt5K0VoZ1pyMkxDK3FsR2pxcU9ia3ErZE8zZEJLMWV1Ti85OC9QaEpTZEwwNlhQTTI5NTQ0OVZzMWIxbHl5N3o5Q2xIamh5WEpNMmF0ZEM4LzdYWFh0S09IWkhtYy83eXk4Rk0xZHU3OTJ2WmFnOXl6L0xsYTJVeW1mVDAwODIwY09FeW5UbGp2Wk01T3ZxNkpHbjgrSTl0MWpWa1NCOUphVS85MzQ2YmpSdTNwU3RqYlQySzJ4M2N5RCtJRytmQjk1eXM0M3NPWUJ1SkVRQUFBT0ErRWg1ZVZRc1hUdGVpUmN1MWZmc2VuVHQzU1FhRHdkSE55bE44Zkh4VW9rUlIxYXRYU3gwNnRKR2ZuNitqbTVUdlhieDRSZlBuTDdYWWZ1ZTJuQ1JHMXEvZm5HN2I3Tm1Meks4N2QyNm5xVk5ueThQRFE5OSsrNW1LRlF2TnNMNHVYZnJxMkxFLzVPbnBrYTMySUhjWURBYXRXclZCUVVHQkNnOS9USFBuTHRhQkE0Y3pQR2JWcWcwMjl3MFowa2NHUTZJKy9uaVdKR25DaEtGcTJMQzJwTFRwanM2ZVBXZDE1Qkx5RitMRytmQTk1Kzc0bmdOa0Rva1JBQUFBNEQ3ajUrZXJidDFlVnJkdUx6dTZLWEFTNGVGVnpaMkZScU5SLy8xdkI5MjRFV2VYRHNTUkl3ZG81TWdCa3FUKy9VZHExNjY5NmVyOTZxdHZkZmJzZWIzOGNsdHpVdVQwNmJNcVhicWsxZnFTa3RJV1R5WXhrcmQ4L2ZYM2lvdUxWOG1TSmVUcTZxTHAweWRhbEJreFlyTDI3TmtuZi8rQ09uZnVnc0xDMGpyKyt2VHBaclhPTFZ0MjZjS0ZTNnBXcmJLNWN4djNGK0xHT2ZFOUI0QTlzUGc2QUFBQUFNQnVEaDQ4cWhzMzR1eGViMnBxcWc0Y09KSnUyNmxUWi9UbGw0c1VHaHFzTGwzYVM1Sisvdm1BT25Ub2FYVWRBRWxLU1VtUkpMbTdreGpKSzJKaVlyVm8wZklNeXhnTWlkcStmWThpSW1ySTFUV3RLNk5temVyYXZIbW5qRWFUMVdOYXRHaXNiNy85VE8rKzI4L3ViWWJqRVRjQWdKeGd4QWdBQUFBQXdHNDJiTmhpZm0wd0dPVHQ3UzBYRjVjYzEzdmd3Qkh6ZENuYnR1MVJyVnJWVkxKa21GNTVwWjBxVjY0Z0g1KzBSV1Z2ZDVUV3FsWGRhajNKeWNseWQzZVhxMnZPMndUNytPeXp1VXBJdUpsaG1mWHJOOHRnU0ZTVEp2VjA3Tmdma3FUNjlXdHArZkkxaW96Y3A0aUlHaGJIUkVTMHpMQk9XL3MzYmx5Y3laYkRrWWdiQUVCT2tCZ0JBQUFBQU5oRmZIeUNObXpZSWhjWEY1bE1KcjN4eGpzcVYrNUJ2ZlBPV3psT2ptemN1Tlg4ZXZEZ3NYcjAwWXA2Ly8wUjZ0cTFnM243OGVNbkZSbTVYNDgrK29qTnhFaFNVckk4UEJndGtsZnMyM2RJSzFhc1Y2TkdkYlI1ODA2clpVd21reFl2WHFsQ2hRSVZFVkZEVTZkK0tVbXFVYU9LQWdQOXRYanhTcXNkM004OTk1VFYrdGF2MzZ6NCtBU2IrNG1QdkkrNEFRRGtGSWtSQUFBQUFJQmRMRnUyV29tSnQxU3RXbVh0MjNkSXRXdUg2OHN2djViUmFOU1FJWDJ5WGEvQllOQ21UVHRVc0dBQnhjWEZhK0RBWG5ydnZXbDY4ODEzOU5GSFl4UVlHQ0JKK3ZMTHRFWFozM3p6VlczYnRrZWJOKy9ROE9IOTB5VmxrcE9UNWVWRkIyWmVNV1BHVi9MMjlsS2ZQdDFzZG5CdjNyeFRwMCtmVlpjdUw4ck56YzI4M2MzTlRmLzlieE10V3JSY3g0NmRVSVVLNWRJZE4yQkFUNnYxN2QxN1VQSHhDVGIzSSs4amJnQUFPY1VhSXdBQUFBQ0FISXVMaTllQ0JjdFVvMFlWaFlZR1M1SzZkWHRaTDd6d3REWnQycUdMRjY4b09UbDdvelZXcmRvb2d5RlJkZXFFUzVLZWVhYTUvdmUvSHZyOTl6LzF5U2V6SkVsSGpoelg5dTJSZXVLSmVucjAwVWQwOHVScC9mREQ1blJUZTBsU1VsS0tQRDA5YzNheHNKdGF0YXJyalRkZU5jZk12NldrcEdqbXpMbnk5dmF5K3FSK216WXQ1ZXJxcWc4Ly9Gd21rL1UxSTNEL0lXNEFBRG5GaUJFQUFBQUFRSTVObi82VjR1TVQxS0ZEbTNUVFh2WHQyMTFQUDkxTXhZdUh5bUJJbEkrUGQ1YnFUVTVPMXRkZmY2ZUlpQm9LQ1BBM2IzLysrVmJ5OXZaU28wWjFaREtaOU1rbnMrVHQ3YVczM3VvcVNlclFvWTIrKzI2dFpzeVlxNFlONjhqTHk5TmNIMVBlNUIzdDJ6OGpQejlmbS92bnpWdWl2Lysrb0U2ZG5sZFFVS0RGL3JDd29tcmV2SkhXcnYxSnk1YXRWdHUyclN6SzJGb1R3dHIyclZ1L0kzR1dEeEEzQUlDY1lzUUlBQUFBQUNCSERoNDhxaFVyZmxDbFNnOWJyTzNoNHVLaUJ4LzhqMUpUVXhVYkc2dENoUUt5VlBlMzM2N1FwVXRYOU95ekxTejJ0V3IxcEFvVThOUGF0VC9wOE9GamV2WFZGODFQa0h0N2UrbVZWMTdRNWN0WDljMDMzMG1TakVhVFVsSlN6RWtTT0Y2QkFuNDIxNTg1ZnZ5a3Z2cnFHd1VIRjlZcnI3U3pXVWYzN2gzbDQrT3RxVk8vMU5HanYxc3RFeEJRVUowN3QxUG56dTBVRUZCUWtzdy9kKzdjVGc4OVZEcm5GNE43aHJnQkFPUVVJMFlBQUFBQUFEbmk0cEtXQU9uWDczV2JaYzZmdnlpajBXUno2cHQvVzd2Mko1VW9VVXduVC82bHNtWExxSGJ0Y1AzODh3R0xja2VQL3E0cFUyWXFNTkJmanp4U1RyLzhjbEMzYmlVcktTbEpucDZlY25kMzEvejVTOVc2ZFF0NWUzdEpFb21SZkNBbUpsYkRoazFRY25LS0JnNThVNzYrUGpiTGhvWUdxMGVQanZyb295ODBjT0JvVFpzMlhtWEtsRXBYSmlBZ1FEMTZkSklrYmRxMFV6ZHV4SmwvbHFRclY2SjA4dVRwM0xrWTNEUEVEUUFnczBpTUFBQUFBQUJ5cEVxVmlucjMzWDZxVUtHc3pUTEhqdjBoU1NwZHVtU202dHkwYWJ0Mjd0eXJDUk9HNnFtbm10Z3N0MmpSY3QyOGFkRE5td2E5OWRZUXEyVlNVbEwwMVZmZjZOVlhYNVJFWWlTdk14Z1NOWERnS0owL2Ywa3Z2UEMwcWxhdHFERmpwcGozWDdzV0xVbnB0dlhzMlZuNzl4L1d0bTE3MUxQbklJMGUvYlpxMXF4Mno5c094eUZ1QUFCWlFXSUVBQUFBQUpCanpaczN5bkIvWkdUYWFJOUtsUjdPVkgwM2JzVEp6ODlYRFJwRTJKd3lSNUk2ZG54ZWJtNXVldWloMGdvT0RwSy9mMEVGQlBqTDM3K0FDaFlzSUM4dkw3M3dRamZGeHNZcE1URlJrdVRsNVpYSnE0SWpUSjQ4WFVlT0hGZk5tdFhVdS9kcnVuYnR1dGF1L2NtaTNKM2JPblY2UWFOR3ZhMitmZC9Wcjc4ZWxjR1FtS00yN042OUprZkg0OTRqYmdBQVdVRmlCQUFBQUFDUXF3d0dnN1p1M1NWWFYxZlZxRkVsVThkY3ZueFZJU0ZGTWt5S1NOTEREeitrMGFQZnpyRE1va1V6NU85ZlVLZE9uWkVrODVSYXlKdGVmUEZaM2JnUnEzSGpCc3ZOelUwaElVWFNkVGkzYTlkRFo4K2VzOW9KL2ZISFk3VjE2eTQxYkZnN1MrZE1UTHdsU1hKMVpTblcvSXE0QVFCa0JZa1JBQUFBQUVDdVdySmtsVzdlTkNnaW9vWUNBNjB2dnU3aTRxTFkyRGdaalVaZHVuUlZWNjllVS9ueUQ5bmwvUDcrYVlzbW56dDNRWklVRkZUSUx2VWlkNVF0VzFvZmZEQXlXOGQ2ZVhucXlTY2JacXJzd1lOSDllT1BXNVdhbXFydDJ5TVZFbEpFN3U3V3UwbFNVMU95MVI3Y084UU5BQ0FyU0l3QUFBQUFBSExOMzM5ZjBKdzUzMGlTT25SNDFtYTU0c1ZEZGY3OEpiVnUvWXI1S2V4cTFTcG4rWHhHbzBtSER2Mm1Ja1VLS1RBdzRQOFhYM2JSWDMrZDFlelpYMHVTeXBkL01Pc1hndnVPbDVlSGxpMUxHejBRSEZ4WUF3YThZZDUzL3Z4RkJRVDR5OWZYUjRjT0hkUEZpMWRVb0lDZm81cUtQSVM0QVlEN0E0a1JBQUFBQUVDdStlaWp6NVdZZUV1MWE0ZXJSbzJxTnN2MTdkdGRreVpOVTFSVXROemMzRlN2WGsyMWFkTXl5K2R6ZFhYUnUrOU9WRlJVdEhtYmk0dUxUQ2FUcExTT3pDWk42bWY5UXBCdkxWdzRYUjRlSGhiYksxUW9wMTI3Vmx1ZHJtM2t5UGQxNU1qeGROdkN3MjNITCs0L3hBMEEzTjlJakFBQUFBQUE3TXJmdjZDQ2d3dExrbDUvL1JXZE9mTzNCZy91bmVFeGRldldWTjI2TmUxeS9ycDFIOWYrL1lkMTYxYVNVbE5UNWVycXFzREFBRld1WEVFZE83YVZuNSt2WGM0RCsvTHc4SkNucDJWSDlMKzV1N3RsYVUySE1tVksyZHhuYXcyYjZ0V3I2TWFOV0psTWFldEhQUHp3UStyYnQxdW16NGw3aDdnQkFHU0hpK24yWXpNQUFBQUFBS2NTRWZIUGlBeHJDeExiaThHUUtCOGY3MXlyMzFIdTFmdVhGem56dGVlVU03OTN6bnp0OXNEN0J3QjM1MklyZS8wdm1VK1ZBd0FBQUFDUURmZGpVZ1FBQUFENUY0a1JBQUFBQUFBQUFBRGdORWlNQUFBQUFBQUFBQUFBcDBGaUJBQUFBQUFBQUFBQU9BMFNJd0FBQUFBQUFBQUF3R21RR0FFQUFBQUFBQUFBQUU2RHhBZ0FBQUFBQUFBQUFIQWFKRVlBQUFBQUFBQUFBSURUSURFQ0FBQUFBQUFBQUFDY0Jva1JBQUFBQUFBQUFBRGdORWlNQUFBQUFBQUFBQUFBcDBGaUJBQUFBQUFBQUFBQU9BMFNJd0FBQUFEZ3BIeDh2TTJ2bzZLaUhkaVMvT2ZPOTh2SHg4ZUJMWEVNWWlkN2lCdmlKcnVjUFhZQXdONUlqQUFBQUFDQWt3b0xLMlorZmVEQUVRZTJKUCs1OC8wcVVhS29BMXZpR01STzloQTN4RTEyT1h2c0FJQzlrUmdCQUFBQUFDZFZ2MzR0OCt0cDAyWXJOamJPZ2EzSlAySmo0elJ0Mm16enovWHExY3FnOVAySjJNazY0b2E0eVM1aUJ3RHNqOFFJQUFBQUFEaXBEaDNhS0RRMFdKSjA1VXFVT25ic3BZMGJ0ekhGalExUlVkSGF1SEdiT25ic3BTdFhvaVJKUll1RzZLV1hubk53eSs0OVlpZnppSnQvRURkWlErd0FRTzV4TVpsTUprYzNBZ0FBQUFEZ0dIdjNIbFR2M2tNZDNZeDhhK3JVY2FwUm82cWptK0VReEU3MkVUZkVUWFk1Yyt3QVFHYTR1TGk0WktZY0kwWUFBQUFBd0ltRmgxZlZKNStNTXovRmpjd0pEUTEyK2c1S1lpZnJpQnZpSnJ1SUhRQ3dMMGFNQUFBQUFBQ1VrSEJUaXhZdDEvYnRlM1R1M0NVWkRBWkhOeW5QOGZIeFVZa1NSVld2WGkxMTZOQkdmbjYram01U25rRHNaSXk0c1k2NHVUdGlCd0N5THJNalJraU1BQUFBQUFBQUFBQ0FmSStwdEFBQUFBQUFBQUFBQVA2RnhBZ0FBQUFBQUFBQUFIQWFKRVlBQUFBQUFBQUFBSURUSURFQ0FBQUFBQUFBQUFDY0Jva1JBQUFBQUFBQUFBRGdORWlNQUFBQUFBQUFBQUFBcDBGaUJBQUFBQUFBQUFBQU9BMFNJd0FBQUFBQUFBQUF3R21RR0FFQUFBQUFBQUFBQUU2RHhBZ0FBQUFBQUFBQUFIQWFKRVlBQUFBQUFBQUFBSURUSURFQ0FBQUFBQUFBQUFDY0Jva1JBQUFBQUFBQUFBRGdORWlNQUFBQUFBQUFBQUFBcDBGaUJBQUFBQUFBQUFBQU9BMFNJd0FBQUFBQUFBQUF3R21RR0FFQUFBQUFBQUFBQUU2RHhBZ0FBQUFBQUFBQUFIQWFKRVlBQUFBQUFBQUFBSURUSURFQ0FBQUFBQUFBQUFDY0Jva1JBQUFBQUFBQUFBRGdORWlNQUFBQUFBQUFBQUFBcDBGaUJBQUFBQUFBQUFBQU9BMFNJd0FBQUFBQUFBQUF3R21RR0FFQUFBQUFBQUFBQUU2RHhBZ0FBQUFBQUFBQUFIQWFKRVlBQUFBQUFBQUFBSURUSURFQ0FBQUFBQUFBQUFDY0Jva1JBQUFBQUFBQUFBRGdORWlNQUFBQUFBQUFBQUFBcDBGaUJBQUFBQUFBQUFBQU9BMFNJd0FBQUFBQUFBQUF3R21RR0FFQUFBQUFBQUFBQUU2RHhBZ0FBQUFBQUFBQUFIQWFKRVlBQUFBQUFBQUFBSURUSURFQ0FBQUFBQUFBQUFDY0Jva1JBQUFBQUFBQUFBRGdORWlNQUFBQUFBQUFBQUFBcDBGaUJBQUFBQUFBQUFBQU9BMFNJd0FBQUFBQUFBQUF3R21RR0FFQUFBQUFBQUFBQUU2RHhBZ0FBQUFBQUFBQUFIQWFKRVlBQUFBQUFBQUFBSURUSURFQ0FBQUFBQUFBQUFBQUFBQUFBQUFBQUFBQUFBQUFBQUFBQUFDQWZPci9BSTFqZGdZbzBKRG5BQUFBQUVsRlRrU3VRbUNDIiwKCSJUaGVtZSIgOiAiIiwKCSJUeXBlIiA6ICJtaW5kIiwKCSJWZXJzaW9uIiA6ICIxOCIKfQo="/>
    </extobj>
  </extobjs>
</s:customData>
</file>

<file path=customXml/itemProps6.xml><?xml version="1.0" encoding="utf-8"?>
<ds:datastoreItem xmlns:ds="http://schemas.openxmlformats.org/officeDocument/2006/customXml" ds:itemID="s:customData">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otalTime>0</TotalTime>
  <Words>3531</Words>
  <Application>WPS 演示</Application>
  <PresentationFormat>全屏显示(4:3)</PresentationFormat>
  <Paragraphs>288</Paragraphs>
  <Slides>26</Slides>
  <Notes>12</Notes>
  <HiddenSlides>0</HiddenSlides>
  <MMClips>1</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26</vt:i4>
      </vt:variant>
    </vt:vector>
  </HeadingPairs>
  <TitlesOfParts>
    <vt:vector size="45" baseType="lpstr">
      <vt:lpstr>Arial</vt:lpstr>
      <vt:lpstr>宋体</vt:lpstr>
      <vt:lpstr>Wingdings</vt:lpstr>
      <vt:lpstr>思源宋体 CN Heavy</vt:lpstr>
      <vt:lpstr>等线</vt:lpstr>
      <vt:lpstr>华光行楷_CNKI</vt:lpstr>
      <vt:lpstr>Wingdings</vt:lpstr>
      <vt:lpstr>华文中宋</vt:lpstr>
      <vt:lpstr>微软雅黑</vt:lpstr>
      <vt:lpstr>Gill Sans</vt:lpstr>
      <vt:lpstr>Calibri</vt:lpstr>
      <vt:lpstr>Segoe Print</vt:lpstr>
      <vt:lpstr>Arial Unicode MS</vt:lpstr>
      <vt:lpstr>华光隶书_CNKI</vt:lpstr>
      <vt:lpstr>黑体</vt:lpstr>
      <vt:lpstr>Times New Roman</vt:lpstr>
      <vt:lpstr>PingFang SC</vt:lpstr>
      <vt:lpstr>默认设计模板</vt:lpstr>
      <vt:lpstr>3_默认设计模板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经济停滞不前甚至濒临崩溃边缘</vt:lpstr>
      <vt:lpstr>政治局面处于混乱状态</vt:lpstr>
      <vt:lpstr>PowerPoint 演示文稿</vt:lpstr>
      <vt:lpstr>案例：逃港事件</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不过一念</cp:lastModifiedBy>
  <cp:revision>26</cp:revision>
  <dcterms:created xsi:type="dcterms:W3CDTF">2022-09-28T04:03:00Z</dcterms:created>
  <dcterms:modified xsi:type="dcterms:W3CDTF">2022-10-23T02:42:35Z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96CB9444D5BA4D0591882F33F9FB54A2</vt:lpwstr>
  </property>
</Properties>
</file>