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30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2.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3"/>
    <p:sldMasterId id="2147483664" r:id="rId4"/>
    <p:sldMasterId id="2147483669" r:id="rId5"/>
    <p:sldMasterId id="2147483674" r:id="rId6"/>
    <p:sldMasterId id="2147483679" r:id="rId7"/>
    <p:sldMasterId id="2147483698" r:id="rId8"/>
  </p:sldMasterIdLst>
  <p:notesMasterIdLst>
    <p:notesMasterId r:id="rId10"/>
  </p:notesMasterIdLst>
  <p:handoutMasterIdLst>
    <p:handoutMasterId r:id="rId26"/>
  </p:handoutMasterIdLst>
  <p:sldIdLst>
    <p:sldId id="881" r:id="rId9"/>
    <p:sldId id="882" r:id="rId11"/>
    <p:sldId id="883" r:id="rId12"/>
    <p:sldId id="884" r:id="rId13"/>
    <p:sldId id="913" r:id="rId14"/>
    <p:sldId id="885" r:id="rId15"/>
    <p:sldId id="886" r:id="rId16"/>
    <p:sldId id="912" r:id="rId17"/>
    <p:sldId id="892" r:id="rId18"/>
    <p:sldId id="903" r:id="rId19"/>
    <p:sldId id="895" r:id="rId20"/>
    <p:sldId id="899" r:id="rId21"/>
    <p:sldId id="896" r:id="rId22"/>
    <p:sldId id="900" r:id="rId23"/>
    <p:sldId id="890" r:id="rId24"/>
    <p:sldId id="902" r:id="rId25"/>
  </p:sldIdLst>
  <p:sldSz cx="12192000" cy="6858000"/>
  <p:notesSz cx="6858000" cy="9144000"/>
  <p:embeddedFontLst>
    <p:embeddedFont>
      <p:font typeface="微软雅黑" panose="020B0503020204020204" pitchFamily="34" charset="-122"/>
      <p:regular r:id="rId33"/>
    </p:embeddedFont>
    <p:embeddedFont>
      <p:font typeface="Calibri" panose="020F0502020204030204" pitchFamily="34" charset="0"/>
      <p:regular r:id="rId34"/>
      <p:bold r:id="rId35"/>
      <p:italic r:id="rId36"/>
      <p:boldItalic r:id="rId37"/>
    </p:embeddedFont>
    <p:embeddedFont>
      <p:font typeface="黑体" panose="02010609060101010101" pitchFamily="49" charset="-122"/>
      <p:regular r:id="rId38"/>
    </p:embeddedFont>
    <p:embeddedFont>
      <p:font typeface="等线" panose="02010600030101010101" charset="-122"/>
      <p:regular r:id="rId39"/>
    </p:embeddedFont>
    <p:embeddedFont>
      <p:font typeface="华文中宋" panose="02010600040101010101" charset="-122"/>
      <p:regular r:id="rId40"/>
    </p:embeddedFont>
    <p:embeddedFont>
      <p:font typeface="汉仪小隶书简" panose="02010600000101010101" charset="-128"/>
      <p:regular r:id="rId41"/>
    </p:embeddedFont>
  </p:embeddedFontLst>
  <p:custDataLst>
    <p:tags r:id="rId42"/>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054" userDrawn="1">
          <p15:clr>
            <a:srgbClr val="A4A3A4"/>
          </p15:clr>
        </p15:guide>
        <p15:guide id="2" pos="384" userDrawn="1">
          <p15:clr>
            <a:srgbClr val="A4A3A4"/>
          </p15:clr>
        </p15:guide>
        <p15:guide id="3" pos="7226" userDrawn="1">
          <p15:clr>
            <a:srgbClr val="A4A3A4"/>
          </p15:clr>
        </p15:guide>
        <p15:guide id="4" orient="horz" pos="453" userDrawn="1">
          <p15:clr>
            <a:srgbClr val="A4A3A4"/>
          </p15:clr>
        </p15:guide>
        <p15:guide id="5" orient="horz" pos="3998" userDrawn="1">
          <p15:clr>
            <a:srgbClr val="A4A3A4"/>
          </p15:clr>
        </p15:guide>
        <p15:guide id="6"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LENOVO" initials="L" lastIdx="2" clrIdx="0"/>
  <p:cmAuthor id="3" name="philoking" initials="p" lastIdx="0" clrIdx="0"/>
  <p:cmAuthor id="4" name="Administrator" initials="A" lastIdx="4" clrIdx="4"/>
  <p:cmAuthor id="5" name="wwy" initials="w" lastIdx="2" clrIdx="5"/>
  <p:cmAuthor id="0" name="Wei" initials="2" lastIdx="9" clrIdx="0"/>
  <p:cmAuthor id="6" name="番茄花园" initials="番" lastIdx="1" clrIdx="0"/>
  <p:cmAuthor id="8" name="沈壮海" initials="沈" lastIdx="1" clrIdx="7"/>
  <p:cmAuthor id="9" name="冯 秀军" initials="冯" lastIdx="11" clrIdx="8"/>
  <p:cmAuthor id="10" name="邓积极" initials="邓积极" lastIdx="1" clrIdx="9"/>
  <p:cmAuthor id="11" name="WHU" initials="W" lastIdx="3" clrIdx="10"/>
  <p:cmAuthor id="12" name="edy" initials="e" lastIdx="22" clrIdx="11"/>
  <p:cmAuthor id="13" name="eddy" initials="e"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FFFFFF"/>
    <a:srgbClr val="0000FF"/>
    <a:srgbClr val="404040"/>
    <a:srgbClr val="FCF9F4"/>
    <a:srgbClr val="627B85"/>
    <a:srgbClr val="730603"/>
    <a:srgbClr val="EE4536"/>
    <a:srgbClr val="F18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12"/>
    <p:restoredTop sz="92788"/>
  </p:normalViewPr>
  <p:slideViewPr>
    <p:cSldViewPr snapToGrid="0" showGuides="1">
      <p:cViewPr varScale="1">
        <p:scale>
          <a:sx n="108" d="100"/>
          <a:sy n="108" d="100"/>
        </p:scale>
        <p:origin x="612" y="72"/>
      </p:cViewPr>
      <p:guideLst>
        <p:guide orient="horz" pos="2054"/>
        <p:guide pos="384"/>
        <p:guide pos="7226"/>
        <p:guide orient="horz" pos="453"/>
        <p:guide orient="horz" pos="3998"/>
        <p:guide pos="3840"/>
      </p:guideLst>
    </p:cSldViewPr>
  </p:slideViewPr>
  <p:notesTextViewPr>
    <p:cViewPr>
      <p:scale>
        <a:sx n="1" d="1"/>
        <a:sy n="1" d="1"/>
      </p:scale>
      <p:origin x="0" y="0"/>
    </p:cViewPr>
  </p:notesTextViewPr>
  <p:sorterViewPr showFormatting="0">
    <p:cViewPr>
      <p:scale>
        <a:sx n="125" d="100"/>
        <a:sy n="125"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2" Type="http://schemas.openxmlformats.org/officeDocument/2006/relationships/tags" Target="tags/tag302.xml"/><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Master" Target="slideMasters/slideMaster3.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ustomXml" Target="../customXml/item1.xml"/><Relationship Id="rId31" Type="http://schemas.openxmlformats.org/officeDocument/2006/relationships/customXmlProps" Target="../customXml/itemProps30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CD631921-B74A-48ED-9222-A766AC3C83A5}" type="datetimeFigureOut">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BF358D1-25CA-490B-900C-BEAF66E18263}"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27650"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2765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59075" y="963613"/>
            <a:ext cx="4629150" cy="2605087"/>
          </a:xfrm>
        </p:spPr>
      </p:sp>
      <p:sp>
        <p:nvSpPr>
          <p:cNvPr id="3" name="备注占位符 2"/>
          <p:cNvSpPr>
            <a:spLocks noGrp="1"/>
          </p:cNvSpPr>
          <p:nvPr>
            <p:ph type="body" idx="1"/>
          </p:nvPr>
        </p:nvSpPr>
        <p:spPr/>
        <p:txBody>
          <a:bodyPr/>
          <a:lstStyle/>
          <a:p>
            <a:endParaRPr lang="zh-CN" altLang="en-US"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fld id="{049EBCA8-7E09-44C1-AE42-93DD8798F8D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4CF4A69-C878-4BA0-B01C-5074C37BAB9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4CF4A69-C878-4BA0-B01C-5074C37BAB9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1.jpeg"/><Relationship Id="rId2" Type="http://schemas.openxmlformats.org/officeDocument/2006/relationships/tags" Target="../tags/tag1.xml"/><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5.xml"/><Relationship Id="rId3" Type="http://schemas.openxmlformats.org/officeDocument/2006/relationships/image" Target="../media/image12.png"/><Relationship Id="rId2" Type="http://schemas.openxmlformats.org/officeDocument/2006/relationships/tags" Target="../tags/tag4.xml"/><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media/image13.png"/><Relationship Id="rId6" Type="http://schemas.openxmlformats.org/officeDocument/2006/relationships/tags" Target="../tags/tag8.xml"/><Relationship Id="rId5" Type="http://schemas.openxmlformats.org/officeDocument/2006/relationships/image" Target="../media/image12.png"/><Relationship Id="rId4" Type="http://schemas.openxmlformats.org/officeDocument/2006/relationships/tags" Target="../tags/tag7.xml"/><Relationship Id="rId3" Type="http://schemas.openxmlformats.org/officeDocument/2006/relationships/image" Target="../media/image14.png"/><Relationship Id="rId2" Type="http://schemas.openxmlformats.org/officeDocument/2006/relationships/tags" Target="../tags/tag6.xml"/><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12.xml"/><Relationship Id="rId3" Type="http://schemas.openxmlformats.org/officeDocument/2006/relationships/image" Target="../media/image12.png"/><Relationship Id="rId2" Type="http://schemas.openxmlformats.org/officeDocument/2006/relationships/tags" Target="../tags/tag11.xml"/><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14.xml"/><Relationship Id="rId3" Type="http://schemas.openxmlformats.org/officeDocument/2006/relationships/image" Target="../media/image12.png"/><Relationship Id="rId2" Type="http://schemas.openxmlformats.org/officeDocument/2006/relationships/tags" Target="../tags/tag13.xml"/><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16.xml"/><Relationship Id="rId3" Type="http://schemas.openxmlformats.org/officeDocument/2006/relationships/image" Target="../media/image15.png"/><Relationship Id="rId2" Type="http://schemas.openxmlformats.org/officeDocument/2006/relationships/tags" Target="../tags/tag15.xml"/><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18.xml"/><Relationship Id="rId3" Type="http://schemas.openxmlformats.org/officeDocument/2006/relationships/image" Target="../media/image12.png"/><Relationship Id="rId2" Type="http://schemas.openxmlformats.org/officeDocument/2006/relationships/tags" Target="../tags/tag17.xml"/><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20.xml"/><Relationship Id="rId3" Type="http://schemas.openxmlformats.org/officeDocument/2006/relationships/image" Target="../media/image12.png"/><Relationship Id="rId2" Type="http://schemas.openxmlformats.org/officeDocument/2006/relationships/tags" Target="../tags/tag19.xml"/><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tags" Target="../tags/tag22.xml"/><Relationship Id="rId3" Type="http://schemas.openxmlformats.org/officeDocument/2006/relationships/image" Target="../media/image12.png"/><Relationship Id="rId2" Type="http://schemas.openxmlformats.org/officeDocument/2006/relationships/tags" Target="../tags/tag21.xml"/><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1.jpeg"/><Relationship Id="rId2" Type="http://schemas.openxmlformats.org/officeDocument/2006/relationships/tags" Target="../tags/tag23.xml"/><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tags" Target="../tags/tag27.xml"/><Relationship Id="rId3" Type="http://schemas.openxmlformats.org/officeDocument/2006/relationships/image" Target="../media/image12.png"/><Relationship Id="rId2" Type="http://schemas.openxmlformats.org/officeDocument/2006/relationships/tags" Target="../tags/tag26.xml"/><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image" Target="../media/image13.png"/><Relationship Id="rId5" Type="http://schemas.openxmlformats.org/officeDocument/2006/relationships/tags" Target="../tags/tag34.xml"/><Relationship Id="rId4" Type="http://schemas.openxmlformats.org/officeDocument/2006/relationships/image" Target="../media/image12.png"/><Relationship Id="rId3" Type="http://schemas.openxmlformats.org/officeDocument/2006/relationships/tags" Target="../tags/tag33.xml"/><Relationship Id="rId2" Type="http://schemas.openxmlformats.org/officeDocument/2006/relationships/tags" Target="../tags/tag32.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image" Target="../media/image13.png"/><Relationship Id="rId5" Type="http://schemas.openxmlformats.org/officeDocument/2006/relationships/tags" Target="../tags/tag42.xml"/><Relationship Id="rId4" Type="http://schemas.openxmlformats.org/officeDocument/2006/relationships/image" Target="../media/image12.png"/><Relationship Id="rId3" Type="http://schemas.openxmlformats.org/officeDocument/2006/relationships/tags" Target="../tags/tag41.xml"/><Relationship Id="rId2" Type="http://schemas.openxmlformats.org/officeDocument/2006/relationships/tags" Target="../tags/tag40.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13.png"/><Relationship Id="rId5" Type="http://schemas.openxmlformats.org/officeDocument/2006/relationships/tags" Target="../tags/tag51.xml"/><Relationship Id="rId4" Type="http://schemas.openxmlformats.org/officeDocument/2006/relationships/image" Target="../media/image12.png"/><Relationship Id="rId3" Type="http://schemas.openxmlformats.org/officeDocument/2006/relationships/tags" Target="../tags/tag50.xml"/><Relationship Id="rId2" Type="http://schemas.openxmlformats.org/officeDocument/2006/relationships/tags" Target="../tags/tag49.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13.png"/><Relationship Id="rId5" Type="http://schemas.openxmlformats.org/officeDocument/2006/relationships/tags" Target="../tags/tag60.xml"/><Relationship Id="rId4" Type="http://schemas.openxmlformats.org/officeDocument/2006/relationships/image" Target="../media/image12.png"/><Relationship Id="rId3" Type="http://schemas.openxmlformats.org/officeDocument/2006/relationships/tags" Target="../tags/tag59.xml"/><Relationship Id="rId2" Type="http://schemas.openxmlformats.org/officeDocument/2006/relationships/tags" Target="../tags/tag58.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13.png"/><Relationship Id="rId5" Type="http://schemas.openxmlformats.org/officeDocument/2006/relationships/tags" Target="../tags/tag69.xml"/><Relationship Id="rId4" Type="http://schemas.openxmlformats.org/officeDocument/2006/relationships/image" Target="../media/image12.png"/><Relationship Id="rId3" Type="http://schemas.openxmlformats.org/officeDocument/2006/relationships/tags" Target="../tags/tag68.xml"/><Relationship Id="rId2" Type="http://schemas.openxmlformats.org/officeDocument/2006/relationships/tags" Target="../tags/tag67.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image" Target="../media/image13.png"/><Relationship Id="rId5" Type="http://schemas.openxmlformats.org/officeDocument/2006/relationships/tags" Target="../tags/tag80.xml"/><Relationship Id="rId4" Type="http://schemas.openxmlformats.org/officeDocument/2006/relationships/image" Target="../media/image16.png"/><Relationship Id="rId3" Type="http://schemas.openxmlformats.org/officeDocument/2006/relationships/tags" Target="../tags/tag79.xml"/><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94.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17.jpeg"/><Relationship Id="rId10" Type="http://schemas.openxmlformats.org/officeDocument/2006/relationships/tags" Target="../tags/tag95.xml"/><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image" Target="../media/image21.png"/><Relationship Id="rId3" Type="http://schemas.openxmlformats.org/officeDocument/2006/relationships/tags" Target="../tags/tag120.xml"/><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9" Type="http://schemas.openxmlformats.org/officeDocument/2006/relationships/tags" Target="../tags/tag163.xml"/><Relationship Id="rId8" Type="http://schemas.openxmlformats.org/officeDocument/2006/relationships/tags" Target="../tags/tag16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24.jpeg"/><Relationship Id="rId2" Type="http://schemas.openxmlformats.org/officeDocument/2006/relationships/tags" Target="../tags/tag157.xml"/><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image" Target="../media/image25.jpeg"/><Relationship Id="rId2" Type="http://schemas.openxmlformats.org/officeDocument/2006/relationships/tags" Target="../tags/tag164.xml"/><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image" Target="../media/image26.jpeg"/><Relationship Id="rId2" Type="http://schemas.openxmlformats.org/officeDocument/2006/relationships/tags" Target="../tags/tag171.xml"/><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9" Type="http://schemas.openxmlformats.org/officeDocument/2006/relationships/tags" Target="../tags/tag184.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image" Target="../media/image27.jpeg"/><Relationship Id="rId2" Type="http://schemas.openxmlformats.org/officeDocument/2006/relationships/tags" Target="../tags/tag178.xml"/><Relationship Id="rId11" Type="http://schemas.openxmlformats.org/officeDocument/2006/relationships/tags" Target="../tags/tag186.xml"/><Relationship Id="rId10" Type="http://schemas.openxmlformats.org/officeDocument/2006/relationships/tags" Target="../tags/tag185.xml"/><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image" Target="../media/image28.jpeg"/><Relationship Id="rId2" Type="http://schemas.openxmlformats.org/officeDocument/2006/relationships/tags" Target="../tags/tag187.xml"/><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6149"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FF5"/>
        </a:solidFill>
        <a:effectLst/>
      </p:bgPr>
    </p:bg>
    <p:spTree>
      <p:nvGrpSpPr>
        <p:cNvPr id="1" name=""/>
        <p:cNvGrpSpPr/>
        <p:nvPr/>
      </p:nvGrpSpPr>
      <p:grpSpPr>
        <a:xfrm>
          <a:off x="0" y="0"/>
          <a:ext cx="0" cy="0"/>
          <a:chOff x="0" y="0"/>
          <a:chExt cx="0" cy="0"/>
        </a:xfrm>
      </p:grpSpPr>
      <p:sp>
        <p:nvSpPr>
          <p:cNvPr id="10" name="TextBox 2"/>
          <p:cNvSpPr txBox="1">
            <a:spLocks noChangeArrowheads="1"/>
          </p:cNvSpPr>
          <p:nvPr userDrawn="1"/>
        </p:nvSpPr>
        <p:spPr bwMode="auto">
          <a:xfrm>
            <a:off x="263525" y="104775"/>
            <a:ext cx="8496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nchor="ctr">
            <a:spAutoFit/>
          </a:bodyPr>
          <a:lstStyle>
            <a:lvl1pPr marL="285750" indent="-285750" defTabSz="1828800">
              <a:defRPr>
                <a:solidFill>
                  <a:srgbClr val="000000"/>
                </a:solidFill>
                <a:latin typeface="Helvetica" pitchFamily="34" charset="0"/>
                <a:ea typeface="宋体" panose="02010600030101010101" pitchFamily="2" charset="-122"/>
                <a:sym typeface="Helvetica" pitchFamily="34" charset="0"/>
              </a:defRPr>
            </a:lvl1pPr>
            <a:lvl2pPr defTabSz="1828800">
              <a:defRPr>
                <a:solidFill>
                  <a:srgbClr val="000000"/>
                </a:solidFill>
                <a:latin typeface="Helvetica" pitchFamily="34" charset="0"/>
                <a:ea typeface="宋体" panose="02010600030101010101" pitchFamily="2" charset="-122"/>
                <a:sym typeface="Helvetica" pitchFamily="34" charset="0"/>
              </a:defRPr>
            </a:lvl2pPr>
            <a:lvl3pPr defTabSz="1828800">
              <a:defRPr>
                <a:solidFill>
                  <a:srgbClr val="000000"/>
                </a:solidFill>
                <a:latin typeface="Helvetica" pitchFamily="34" charset="0"/>
                <a:ea typeface="宋体" panose="02010600030101010101" pitchFamily="2" charset="-122"/>
                <a:sym typeface="Helvetica" pitchFamily="34" charset="0"/>
              </a:defRPr>
            </a:lvl3pPr>
            <a:lvl4pPr defTabSz="1828800">
              <a:defRPr>
                <a:solidFill>
                  <a:srgbClr val="000000"/>
                </a:solidFill>
                <a:latin typeface="Helvetica" pitchFamily="34" charset="0"/>
                <a:ea typeface="宋体" panose="02010600030101010101" pitchFamily="2" charset="-122"/>
                <a:sym typeface="Helvetica" pitchFamily="34" charset="0"/>
              </a:defRPr>
            </a:lvl4pPr>
            <a:lvl5pPr defTabSz="1828800">
              <a:defRPr>
                <a:solidFill>
                  <a:srgbClr val="000000"/>
                </a:solidFill>
                <a:latin typeface="Helvetica" pitchFamily="34" charset="0"/>
                <a:ea typeface="宋体" panose="02010600030101010101" pitchFamily="2" charset="-122"/>
                <a:sym typeface="Helvetica" pitchFamily="34" charset="0"/>
              </a:defRPr>
            </a:lvl5pPr>
            <a:lvl6pPr marL="1370330" indent="916305" defTabSz="18288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6pPr>
            <a:lvl7pPr marL="1827530" indent="916305" defTabSz="18288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7pPr>
            <a:lvl8pPr marL="2284730" indent="916305" defTabSz="18288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8pPr>
            <a:lvl9pPr marL="2741930" indent="916305" defTabSz="1828800" eaLnBrk="0" fontAlgn="base" hangingPunct="0">
              <a:spcBef>
                <a:spcPct val="0"/>
              </a:spcBef>
              <a:spcAft>
                <a:spcPct val="0"/>
              </a:spcAft>
              <a:defRPr>
                <a:solidFill>
                  <a:srgbClr val="000000"/>
                </a:solidFill>
                <a:latin typeface="Helvetica" pitchFamily="34" charset="0"/>
                <a:ea typeface="宋体" panose="02010600030101010101" pitchFamily="2" charset="-122"/>
                <a:sym typeface="Helvetica" pitchFamily="34" charset="0"/>
              </a:defRPr>
            </a:lvl9pPr>
          </a:lstStyle>
          <a:p>
            <a:pPr marL="0" indent="0" eaLnBrk="1" fontAlgn="base" hangingPunct="1"/>
            <a:r>
              <a:rPr lang="zh-CN" altLang="en-US" sz="1400" b="1" strike="noStrike" kern="0" spc="120" noProof="1" dirty="0">
                <a:solidFill>
                  <a:schemeClr val="tx1">
                    <a:lumMod val="85000"/>
                    <a:lumOff val="15000"/>
                  </a:schemeClr>
                </a:solidFill>
                <a:latin typeface="微软雅黑" panose="020B0503020204020204" pitchFamily="34" charset="-122"/>
                <a:ea typeface="微软雅黑" panose="020B0503020204020204" pitchFamily="34" charset="-122"/>
                <a:cs typeface="+mn-cs"/>
              </a:rPr>
              <a:t>一、</a:t>
            </a:r>
            <a:r>
              <a:rPr lang="zh-CN" altLang="en-US" sz="1400" b="1" strike="noStrike" noProof="1" dirty="0">
                <a:solidFill>
                  <a:schemeClr val="tx1">
                    <a:lumMod val="85000"/>
                    <a:lumOff val="15000"/>
                  </a:schemeClr>
                </a:solidFill>
                <a:latin typeface="微软雅黑" panose="020B0503020204020204" pitchFamily="34" charset="-122"/>
                <a:ea typeface="微软雅黑" panose="020B0503020204020204" pitchFamily="34" charset="-122"/>
                <a:cs typeface="+mn-cs"/>
              </a:rPr>
              <a:t>充分认识用习近平新时代中国特色社会主义思想武装全党的重大意义</a:t>
            </a:r>
            <a:endParaRPr lang="zh-CN" altLang="en-US" sz="1400" b="1" strike="noStrike" kern="0" spc="120" noProof="1"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1" name="直接箭头连接符 79"/>
          <p:cNvCxnSpPr/>
          <p:nvPr userDrawn="1"/>
        </p:nvCxnSpPr>
        <p:spPr bwMode="auto">
          <a:xfrm>
            <a:off x="6311900" y="260350"/>
            <a:ext cx="5545138" cy="0"/>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文本框 1"/>
          <p:cNvSpPr txBox="1">
            <a:spLocks noChangeArrowheads="1"/>
          </p:cNvSpPr>
          <p:nvPr userDrawn="1"/>
        </p:nvSpPr>
        <p:spPr bwMode="auto">
          <a:xfrm>
            <a:off x="7713663" y="6445250"/>
            <a:ext cx="339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1pPr>
            <a:lvl2pPr marL="742950" indent="-285750">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2pPr>
            <a:lvl3pPr marL="1143000" indent="-228600">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3pPr>
            <a:lvl4pPr marL="1600200" indent="-228600">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4pPr>
            <a:lvl5pPr marL="2057400" indent="-228600">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5pPr>
            <a:lvl6pPr marL="2514600" indent="-228600" eaLnBrk="0" fontAlgn="base" hangingPunct="0">
              <a:spcBef>
                <a:spcPct val="0"/>
              </a:spcBef>
              <a:spcAft>
                <a:spcPct val="0"/>
              </a:spcAft>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6pPr>
            <a:lvl7pPr marL="2971800" indent="-228600" eaLnBrk="0" fontAlgn="base" hangingPunct="0">
              <a:spcBef>
                <a:spcPct val="0"/>
              </a:spcBef>
              <a:spcAft>
                <a:spcPct val="0"/>
              </a:spcAft>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7pPr>
            <a:lvl8pPr marL="3429000" indent="-228600" eaLnBrk="0" fontAlgn="base" hangingPunct="0">
              <a:spcBef>
                <a:spcPct val="0"/>
              </a:spcBef>
              <a:spcAft>
                <a:spcPct val="0"/>
              </a:spcAft>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8pPr>
            <a:lvl9pPr marL="3886200" indent="-228600" eaLnBrk="0" fontAlgn="base" hangingPunct="0">
              <a:spcBef>
                <a:spcPct val="0"/>
              </a:spcBef>
              <a:spcAft>
                <a:spcPct val="0"/>
              </a:spcAft>
              <a:buFont typeface="Arial" panose="020B0604020202020204" pitchFamily="34" charset="0"/>
              <a:defRPr>
                <a:solidFill>
                  <a:srgbClr val="000000"/>
                </a:solidFill>
                <a:latin typeface="Helvetica" pitchFamily="34" charset="0"/>
                <a:ea typeface="宋体" panose="02010600030101010101" pitchFamily="2" charset="-122"/>
                <a:sym typeface="Helvetica" pitchFamily="34" charset="0"/>
              </a:defRPr>
            </a:lvl9pPr>
          </a:lstStyle>
          <a:p>
            <a:pPr eaLnBrk="1" fontAlgn="base" hangingPunct="1">
              <a:defRPr/>
            </a:pPr>
            <a:r>
              <a:rPr lang="zh-CN" altLang="en-US" sz="1200" b="1" strike="noStrike" kern="0" spc="120" noProof="1" dirty="0">
                <a:solidFill>
                  <a:schemeClr val="tx1">
                    <a:lumMod val="50000"/>
                    <a:lumOff val="50000"/>
                  </a:schemeClr>
                </a:solidFill>
                <a:latin typeface="微软雅黑" panose="020B0503020204020204" pitchFamily="34" charset="-122"/>
                <a:ea typeface="微软雅黑" panose="020B0503020204020204" pitchFamily="34" charset="-122"/>
                <a:cs typeface="+mn-cs"/>
              </a:rPr>
              <a:t>习近平新时代中国特色社会主义思想三十讲</a:t>
            </a:r>
            <a:endParaRPr lang="zh-CN" altLang="en-US" sz="1200" b="1" strike="noStrike" kern="0" spc="120" noProof="1" dirty="0">
              <a:solidFill>
                <a:schemeClr val="tx1">
                  <a:lumMod val="50000"/>
                  <a:lumOff val="50000"/>
                </a:schemeClr>
              </a:solidFill>
              <a:latin typeface="华文行楷" pitchFamily="2" charset="-122"/>
              <a:ea typeface="华文行楷" pitchFamily="2" charset="-122"/>
            </a:endParaRPr>
          </a:p>
        </p:txBody>
      </p:sp>
      <p:sp>
        <p:nvSpPr>
          <p:cNvPr id="13317" name="矩形 8"/>
          <p:cNvSpPr/>
          <p:nvPr userDrawn="1"/>
        </p:nvSpPr>
        <p:spPr>
          <a:xfrm>
            <a:off x="10991850" y="6415088"/>
            <a:ext cx="1008063" cy="306387"/>
          </a:xfrm>
          <a:prstGeom prst="rect">
            <a:avLst/>
          </a:prstGeom>
          <a:noFill/>
          <a:ln w="9525">
            <a:noFill/>
          </a:ln>
        </p:spPr>
        <p:txBody>
          <a:bodyPr wrap="square" anchor="ctr" anchorCtr="0">
            <a:spAutoFit/>
          </a:bodyPr>
          <a:p>
            <a:pPr lvl="0" algn="ctr">
              <a:buFont typeface="Arial" panose="020B0604020202020204" pitchFamily="34" charset="0"/>
            </a:pPr>
            <a:r>
              <a:rPr lang="zh-CN" altLang="en-US" sz="1400" dirty="0">
                <a:solidFill>
                  <a:srgbClr val="C00000"/>
                </a:solidFill>
                <a:latin typeface="华文行楷" pitchFamily="2" charset="-122"/>
                <a:ea typeface="华文行楷" pitchFamily="2" charset="-122"/>
                <a:sym typeface="Helvetica" pitchFamily="34" charset="0"/>
              </a:rPr>
              <a:t>第三十讲</a:t>
            </a:r>
            <a:endParaRPr lang="zh-CN" altLang="en-US" sz="1400" dirty="0">
              <a:solidFill>
                <a:srgbClr val="C00000"/>
              </a:solidFill>
              <a:latin typeface="Helvetica" pitchFamily="34" charset="0"/>
              <a:ea typeface="宋体" panose="02010600030101010101" pitchFamily="2" charset="-122"/>
              <a:sym typeface="Helvetica" pitchFamily="34" charset="0"/>
            </a:endParaRPr>
          </a:p>
        </p:txBody>
      </p:sp>
      <p:cxnSp>
        <p:nvCxnSpPr>
          <p:cNvPr id="12" name="直接连接符 11"/>
          <p:cNvCxnSpPr>
            <a:endCxn id="8" idx="1"/>
          </p:cNvCxnSpPr>
          <p:nvPr userDrawn="1"/>
        </p:nvCxnSpPr>
        <p:spPr>
          <a:xfrm>
            <a:off x="334963" y="6583363"/>
            <a:ext cx="7378700" cy="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14343"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15367"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grpSp>
        <p:nvGrpSpPr>
          <p:cNvPr id="15368"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6388" name="图片 3"/>
          <p:cNvPicPr>
            <a:picLocks noChangeAspect="1"/>
          </p:cNvPicPr>
          <p:nvPr userDrawn="1"/>
        </p:nvPicPr>
        <p:blipFill>
          <a:blip r:embed="rId3"/>
          <a:stretch>
            <a:fillRect/>
          </a:stretch>
        </p:blipFill>
        <p:spPr>
          <a:xfrm>
            <a:off x="11041063" y="0"/>
            <a:ext cx="1150937" cy="815975"/>
          </a:xfrm>
          <a:prstGeom prst="rect">
            <a:avLst/>
          </a:prstGeom>
          <a:noFill/>
          <a:ln w="9525">
            <a:noFill/>
          </a:ln>
        </p:spPr>
      </p:pic>
      <p:sp>
        <p:nvSpPr>
          <p:cNvPr id="5"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6"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8"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17415"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8436" name="图片 3"/>
          <p:cNvPicPr>
            <a:picLocks noChangeAspect="1"/>
          </p:cNvPicPr>
          <p:nvPr userDrawn="1"/>
        </p:nvPicPr>
        <p:blipFill>
          <a:blip r:embed="rId3"/>
          <a:stretch>
            <a:fillRect/>
          </a:stretch>
        </p:blipFill>
        <p:spPr>
          <a:xfrm>
            <a:off x="11041063" y="0"/>
            <a:ext cx="1150937" cy="815975"/>
          </a:xfrm>
          <a:prstGeom prst="rect">
            <a:avLst/>
          </a:prstGeom>
          <a:noFill/>
          <a:ln w="9525">
            <a:noFill/>
          </a:ln>
        </p:spPr>
      </p:pic>
      <p:sp>
        <p:nvSpPr>
          <p:cNvPr id="5"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6"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8"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19463"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7173"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grpSp>
        <p:nvGrpSpPr>
          <p:cNvPr id="7174"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
        <p:nvSpPr>
          <p:cNvPr id="7178" name="文本框 2"/>
          <p:cNvSpPr txBox="1"/>
          <p:nvPr userDrawn="1"/>
        </p:nvSpPr>
        <p:spPr>
          <a:xfrm>
            <a:off x="868363" y="682625"/>
            <a:ext cx="309562" cy="368300"/>
          </a:xfrm>
          <a:prstGeom prst="rect">
            <a:avLst/>
          </a:prstGeom>
          <a:noFill/>
          <a:ln w="9525">
            <a:noFill/>
          </a:ln>
        </p:spPr>
        <p:txBody>
          <a:bodyPr wrap="none" anchor="t" anchorCtr="0">
            <a:spAutoFit/>
          </a:bodyPr>
          <a:p>
            <a:pPr lvl="0"/>
            <a:endParaRPr lang="zh-CN" altLang="en-US">
              <a:latin typeface="Times New Roman" panose="02020603050405020304" pitchFamily="18" charset="0"/>
              <a:ea typeface="微软雅黑" panose="020B0503020204020204" pitchFamily="34" charset="-122"/>
            </a:endParaRPr>
          </a:p>
        </p:txBody>
      </p:sp>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0487"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grpSp>
        <p:nvGrpSpPr>
          <p:cNvPr id="20488"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1508" name="图片 3"/>
          <p:cNvPicPr>
            <a:picLocks noChangeAspect="1"/>
          </p:cNvPicPr>
          <p:nvPr userDrawn="1"/>
        </p:nvPicPr>
        <p:blipFill>
          <a:blip r:embed="rId3"/>
          <a:stretch>
            <a:fillRect/>
          </a:stretch>
        </p:blipFill>
        <p:spPr>
          <a:xfrm>
            <a:off x="401638" y="153988"/>
            <a:ext cx="2092325" cy="1373187"/>
          </a:xfrm>
          <a:prstGeom prst="rect">
            <a:avLst/>
          </a:prstGeom>
          <a:noFill/>
          <a:ln w="9525">
            <a:noFill/>
          </a:ln>
        </p:spPr>
      </p:pic>
      <p:pic>
        <p:nvPicPr>
          <p:cNvPr id="21509" name="图片 4"/>
          <p:cNvPicPr>
            <a:picLocks noChangeAspect="1"/>
          </p:cNvPicPr>
          <p:nvPr userDrawn="1"/>
        </p:nvPicPr>
        <p:blipFill>
          <a:blip r:embed="rId4"/>
          <a:srcRect l="26192" t="35074" r="44754" b="49667"/>
          <a:stretch>
            <a:fillRect/>
          </a:stretch>
        </p:blipFill>
        <p:spPr>
          <a:xfrm rot="-1030956" flipH="1">
            <a:off x="9683750" y="1728788"/>
            <a:ext cx="1479550" cy="774700"/>
          </a:xfrm>
          <a:prstGeom prst="rect">
            <a:avLst/>
          </a:prstGeom>
          <a:noFill/>
          <a:ln w="9525">
            <a:noFill/>
          </a:ln>
        </p:spPr>
      </p:pic>
      <p:pic>
        <p:nvPicPr>
          <p:cNvPr id="21510" name="图片 5" descr="059c4f682f1c2903a5f7eb732374c18副本"/>
          <p:cNvPicPr>
            <a:picLocks noChangeAspect="1"/>
          </p:cNvPicPr>
          <p:nvPr userDrawn="1"/>
        </p:nvPicPr>
        <p:blipFill>
          <a:blip r:embed="rId5"/>
          <a:stretch>
            <a:fillRect/>
          </a:stretch>
        </p:blipFill>
        <p:spPr>
          <a:xfrm>
            <a:off x="9967913" y="0"/>
            <a:ext cx="2049462"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2535"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3559" name="图片 7"/>
          <p:cNvPicPr>
            <a:picLocks noChangeAspect="1"/>
          </p:cNvPicPr>
          <p:nvPr userDrawn="1"/>
        </p:nvPicPr>
        <p:blipFill>
          <a:blip r:embed="rId3"/>
          <a:stretch>
            <a:fillRect/>
          </a:stretch>
        </p:blipFill>
        <p:spPr>
          <a:xfrm>
            <a:off x="11041063" y="0"/>
            <a:ext cx="1150937" cy="815975"/>
          </a:xfrm>
          <a:prstGeom prst="rect">
            <a:avLst/>
          </a:prstGeom>
          <a:noFill/>
          <a:ln w="9525">
            <a:noFill/>
          </a:ln>
        </p:spPr>
      </p:pic>
      <p:grpSp>
        <p:nvGrpSpPr>
          <p:cNvPr id="23560"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4580" name="图片 3"/>
          <p:cNvPicPr>
            <a:picLocks noChangeAspect="1"/>
          </p:cNvPicPr>
          <p:nvPr userDrawn="1"/>
        </p:nvPicPr>
        <p:blipFill>
          <a:blip r:embed="rId3"/>
          <a:stretch>
            <a:fillRect/>
          </a:stretch>
        </p:blipFill>
        <p:spPr>
          <a:xfrm>
            <a:off x="401638" y="153988"/>
            <a:ext cx="2092325" cy="1373187"/>
          </a:xfrm>
          <a:prstGeom prst="rect">
            <a:avLst/>
          </a:prstGeom>
          <a:noFill/>
          <a:ln w="9525">
            <a:noFill/>
          </a:ln>
        </p:spPr>
      </p:pic>
      <p:pic>
        <p:nvPicPr>
          <p:cNvPr id="24581" name="图片 4"/>
          <p:cNvPicPr>
            <a:picLocks noChangeAspect="1"/>
          </p:cNvPicPr>
          <p:nvPr userDrawn="1"/>
        </p:nvPicPr>
        <p:blipFill>
          <a:blip r:embed="rId4"/>
          <a:srcRect l="26192" t="35074" r="44754" b="49667"/>
          <a:stretch>
            <a:fillRect/>
          </a:stretch>
        </p:blipFill>
        <p:spPr>
          <a:xfrm rot="-1030956" flipH="1">
            <a:off x="9683750" y="1728788"/>
            <a:ext cx="1479550" cy="774700"/>
          </a:xfrm>
          <a:prstGeom prst="rect">
            <a:avLst/>
          </a:prstGeom>
          <a:noFill/>
          <a:ln w="9525">
            <a:noFill/>
          </a:ln>
        </p:spPr>
      </p:pic>
      <p:pic>
        <p:nvPicPr>
          <p:cNvPr id="24582" name="图片 5" descr="059c4f682f1c2903a5f7eb732374c18副本"/>
          <p:cNvPicPr>
            <a:picLocks noChangeAspect="1"/>
          </p:cNvPicPr>
          <p:nvPr userDrawn="1"/>
        </p:nvPicPr>
        <p:blipFill>
          <a:blip r:embed="rId5"/>
          <a:stretch>
            <a:fillRect/>
          </a:stretch>
        </p:blipFill>
        <p:spPr>
          <a:xfrm>
            <a:off x="9967913" y="0"/>
            <a:ext cx="2049462"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36" name="图片 23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3426"/>
            <a:ext cx="12192000" cy="6851148"/>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标题 2"/>
          <p:cNvSpPr/>
          <p:nvPr>
            <p:ph type="ctrTitle" idx="2" hasCustomPrompt="1"/>
            <p:custDataLst>
              <p:tags r:id="rId4"/>
            </p:custDataLst>
          </p:nvPr>
        </p:nvSpPr>
        <p:spPr>
          <a:xfrm>
            <a:off x="6299269" y="2095765"/>
            <a:ext cx="4825365"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5"/>
            </p:custDataLst>
          </p:nvPr>
        </p:nvSpPr>
        <p:spPr>
          <a:xfrm>
            <a:off x="6299269" y="4115857"/>
            <a:ext cx="4826000" cy="370205"/>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2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215153" y="2511772"/>
            <a:ext cx="3235350" cy="1834444"/>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2" name="图片 1"/>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1"/>
          <p:cNvSpPr>
            <a:spLocks noGrp="1"/>
          </p:cNvSpPr>
          <p:nvPr>
            <p:ph type="ctrTitle" idx="2" hasCustomPrompt="1"/>
            <p:custDataLst>
              <p:tags r:id="rId8"/>
            </p:custDataLst>
          </p:nvPr>
        </p:nvSpPr>
        <p:spPr>
          <a:xfrm>
            <a:off x="4521236" y="3808212"/>
            <a:ext cx="6858000" cy="543560"/>
          </a:xfrm>
        </p:spPr>
        <p:txBody>
          <a:bodyPr vert="horz" wrap="square" lIns="0" tIns="0" rIns="0" bIns="0" rtlCol="0" anchor="b" anchorCtr="0">
            <a:normAutofit/>
          </a:bodyPr>
          <a:lstStyle>
            <a:lvl1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kumimoji="0" lang="zh-CN" altLang="en-US" sz="2750" b="1" i="0" u="none" strike="noStrike" kern="1200" cap="none" spc="300" normalizeH="0" baseline="0" noProof="0">
                <a:ln>
                  <a:noFill/>
                </a:ln>
                <a:solidFill>
                  <a:schemeClr val="dk1">
                    <a:lumMod val="85000"/>
                    <a:lumOff val="15000"/>
                  </a:schemeClr>
                </a:solidFill>
                <a:effectLst/>
                <a:uLnTx/>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
        <p:nvSpPr>
          <p:cNvPr id="7" name="副标题 2"/>
          <p:cNvSpPr>
            <a:spLocks noGrp="1"/>
          </p:cNvSpPr>
          <p:nvPr>
            <p:ph type="subTitle" idx="3" hasCustomPrompt="1"/>
            <p:custDataLst>
              <p:tags r:id="rId9"/>
            </p:custDataLst>
          </p:nvPr>
        </p:nvSpPr>
        <p:spPr>
          <a:xfrm>
            <a:off x="4521236" y="4461627"/>
            <a:ext cx="6858000" cy="1318880"/>
          </a:xfrm>
        </p:spPr>
        <p:txBody>
          <a:bodyPr vert="horz" wrap="square" lIns="0" tIns="0" rIns="0" bIns="0" rtlCol="0">
            <a:normAutofit/>
          </a:bodyPr>
          <a:lstStyle>
            <a:lvl1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a:ln>
                  <a:noFill/>
                </a:ln>
                <a:solidFill>
                  <a:schemeClr val="dk1">
                    <a:lumMod val="65000"/>
                    <a:lumOff val="35000"/>
                  </a:schemeClr>
                </a:solidFill>
                <a:effectLst/>
                <a:uLnTx/>
                <a:uFillTx/>
                <a:latin typeface="Arial" panose="020B0604020202020204" pitchFamily="34" charset="0"/>
                <a:ea typeface="微软雅黑" panose="020B0503020204020204" pitchFamily="34" charset="-122"/>
                <a:cs typeface="+mn-cs"/>
                <a:sym typeface="+mn-ea"/>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Arial" panose="020B0604020202020204" pitchFamily="34" charset="0"/>
                <a:ea typeface="隶书" panose="02010509060101010101" pitchFamily="49"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Arial" panose="020B0604020202020204" pitchFamily="34" charset="0"/>
                <a:ea typeface="隶书" panose="02010509060101010101" pitchFamily="49"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隶书" panose="02010509060101010101" pitchFamily="49"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隶书" panose="02010509060101010101" pitchFamily="49"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10" name="图片 9"/>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a:picLocks noChangeAspect="1"/>
          </p:cNvPicPr>
          <p:nvPr>
            <p:custDataLst>
              <p:tags r:id="rId2"/>
            </p:custDataLst>
          </p:nvPr>
        </p:nvPicPr>
        <p:blipFill>
          <a:blip r:embed="rId3"/>
          <a:stretch>
            <a:fillRect/>
          </a:stretch>
        </p:blipFill>
        <p:spPr>
          <a:xfrm>
            <a:off x="408790" y="2184684"/>
            <a:ext cx="4389120" cy="2488632"/>
          </a:xfrm>
          <a:prstGeom prst="rect">
            <a:avLst/>
          </a:prstGeom>
        </p:spPr>
      </p:pic>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36" name="图片 235"/>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3426"/>
            <a:ext cx="12192000" cy="6851148"/>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文本占位符 2"/>
          <p:cNvSpPr/>
          <p:nvPr>
            <p:ph type="body" idx="1" hasCustomPrompt="1"/>
            <p:custDataLst>
              <p:tags r:id="rId4"/>
            </p:custDataLst>
          </p:nvPr>
        </p:nvSpPr>
        <p:spPr>
          <a:xfrm>
            <a:off x="6604053" y="4281067"/>
            <a:ext cx="4826038" cy="444895"/>
          </a:xfrm>
        </p:spPr>
        <p:txBody>
          <a:bodyPr vert="horz" wrap="square" lIns="0" tIns="0" rIns="0" bIns="0" rtlCol="0">
            <a:norm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3"/>
          <p:cNvSpPr/>
          <p:nvPr>
            <p:ph type="title" hasCustomPrompt="1"/>
            <p:custDataLst>
              <p:tags r:id="rId5"/>
            </p:custDataLst>
          </p:nvPr>
        </p:nvSpPr>
        <p:spPr>
          <a:xfrm>
            <a:off x="6604053" y="3106952"/>
            <a:ext cx="4826038" cy="1015365"/>
          </a:xfrm>
        </p:spPr>
        <p:txBody>
          <a:bodyPr vert="horz" wrap="square" lIns="0" tIns="0" rIns="0" bIns="0" rtlCol="0" anchor="b" anchorCtr="0">
            <a:normAutofit/>
          </a:bodyPr>
          <a:lstStyle>
            <a:lvl1pPr marL="0" marR="0" lvl="0" algn="l" defTabSz="914400" rtl="0" eaLnBrk="1" fontAlgn="auto" latinLnBrk="0" hangingPunct="1">
              <a:lnSpc>
                <a:spcPct val="100000"/>
              </a:lnSpc>
              <a:spcBef>
                <a:spcPct val="0"/>
              </a:spcBef>
              <a:spcAft>
                <a:spcPts val="0"/>
              </a:spcAft>
              <a:buClrTx/>
              <a:buSzTx/>
              <a:buFontTx/>
              <a:buNone/>
              <a:defRPr kumimoji="0" lang="zh-CN" altLang="en-US" sz="62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13" name="图片 12"/>
          <p:cNvPicPr>
            <a:picLocks noChangeAspect="1"/>
          </p:cNvPicPr>
          <p:nvPr>
            <p:custDataLst>
              <p:tags r:id="rId2"/>
            </p:custDataLst>
          </p:nvPr>
        </p:nvPicPr>
        <p:blipFill>
          <a:blip r:embed="rId3"/>
          <a:stretch>
            <a:fillRect/>
          </a:stretch>
        </p:blipFill>
        <p:spPr>
          <a:xfrm>
            <a:off x="0" y="0"/>
            <a:ext cx="720090" cy="720090"/>
          </a:xfrm>
          <a:prstGeom prst="rect">
            <a:avLst/>
          </a:prstGeom>
        </p:spPr>
      </p:pic>
      <p:pic>
        <p:nvPicPr>
          <p:cNvPr id="8"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6" name="矩形 5"/>
          <p:cNvSpPr/>
          <p:nvPr>
            <p:custDataLst>
              <p:tags r:id="rId2"/>
            </p:custDataLst>
          </p:nvPr>
        </p:nvSpPr>
        <p:spPr>
          <a:xfrm>
            <a:off x="294600" y="302400"/>
            <a:ext cx="11602796" cy="6253188"/>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13" name="图片 12"/>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4827588" cy="68687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13" name="图片 12"/>
          <p:cNvPicPr>
            <a:picLocks noChangeAspect="1"/>
          </p:cNvPicPr>
          <p:nvPr>
            <p:custDataLst>
              <p:tags r:id="rId3"/>
            </p:custDataLst>
          </p:nvPr>
        </p:nvPicPr>
        <p:blipFill>
          <a:blip r:embed="rId4"/>
          <a:stretch>
            <a:fillRect/>
          </a:stretch>
        </p:blipFill>
        <p:spPr>
          <a:xfrm>
            <a:off x="11471910" y="0"/>
            <a:ext cx="720090" cy="720090"/>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6" name="矩形 5"/>
          <p:cNvSpPr/>
          <p:nvPr>
            <p:custDataLst>
              <p:tags r:id="rId2"/>
            </p:custDataLst>
          </p:nvPr>
        </p:nvSpPr>
        <p:spPr>
          <a:xfrm>
            <a:off x="0" y="-10800"/>
            <a:ext cx="12189600" cy="2660396"/>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13" name="图片 12"/>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6" name="矩形 5"/>
          <p:cNvSpPr/>
          <p:nvPr>
            <p:custDataLst>
              <p:tags r:id="rId2"/>
            </p:custDataLst>
          </p:nvPr>
        </p:nvSpPr>
        <p:spPr>
          <a:xfrm>
            <a:off x="0" y="5029200"/>
            <a:ext cx="12189600" cy="18288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13" name="图片 12"/>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471910" y="6137910"/>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6" name="图片 5"/>
          <p:cNvPicPr>
            <a:picLocks noChangeAspect="1"/>
          </p:cNvPicPr>
          <p:nvPr>
            <p:custDataLst>
              <p:tags r:id="rId3"/>
            </p:custDataLst>
          </p:nvPr>
        </p:nvPicPr>
        <p:blipFill>
          <a:blip r:embed="rId4"/>
          <a:stretch>
            <a:fillRect/>
          </a:stretch>
        </p:blipFill>
        <p:spPr>
          <a:xfrm>
            <a:off x="11471910" y="6137910"/>
            <a:ext cx="720090" cy="720090"/>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标题 1"/>
          <p:cNvSpPr>
            <a:spLocks noGrp="1"/>
          </p:cNvSpPr>
          <p:nvPr>
            <p:ph type="title"/>
            <p:custDataLst>
              <p:tags r:id="rId7"/>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3"/>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4"/>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6" name="矩形 5"/>
          <p:cNvSpPr/>
          <p:nvPr>
            <p:custDataLst>
              <p:tags r:id="rId2"/>
            </p:custDataLst>
          </p:nvPr>
        </p:nvSpPr>
        <p:spPr>
          <a:xfrm>
            <a:off x="0" y="959400"/>
            <a:ext cx="12189600" cy="4939195"/>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endParaRPr>
          </a:p>
        </p:txBody>
      </p:sp>
      <p:pic>
        <p:nvPicPr>
          <p:cNvPr id="13" name="图片 1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0436061" y="-10801"/>
            <a:ext cx="1753527" cy="1753527"/>
          </a:xfrm>
          <a:prstGeom prst="rect">
            <a:avLst/>
          </a:prstGeom>
        </p:spPr>
      </p:pic>
      <p:pic>
        <p:nvPicPr>
          <p:cNvPr id="8" name="图片 7"/>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5104461"/>
            <a:ext cx="1753527" cy="1753527"/>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3"/>
            </p:custDataLst>
          </p:nvPr>
        </p:nvSpPr>
        <p:spPr>
          <a:xfrm>
            <a:off x="669883" y="2887321"/>
            <a:ext cx="7007626" cy="1195200"/>
          </a:xfrm>
        </p:spPr>
        <p:txBody>
          <a:bodyPr lIns="90000" tIns="46800" rIns="90000" bIns="0" anchor="t" anchorCtr="0">
            <a:normAutofit/>
          </a:bodyPr>
          <a:lstStyle>
            <a:lvl1pPr algn="l">
              <a:defRPr sz="6000" spc="600" baseline="0">
                <a:solidFill>
                  <a:schemeClr val="accent1">
                    <a:lumMod val="25000"/>
                  </a:schemeClr>
                </a:solidFill>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4"/>
            </p:custDataLst>
          </p:nvPr>
        </p:nvSpPr>
        <p:spPr>
          <a:xfrm>
            <a:off x="669883" y="2429510"/>
            <a:ext cx="7007626" cy="403200"/>
          </a:xfrm>
        </p:spPr>
        <p:txBody>
          <a:bodyPr lIns="90000" tIns="46800" rIns="90000" bIns="0">
            <a:normAutofit/>
          </a:bodyPr>
          <a:lstStyle>
            <a:lvl1pPr marL="0" indent="0" algn="l" eaLnBrk="1" fontAlgn="auto" latinLnBrk="0" hangingPunct="1">
              <a:lnSpc>
                <a:spcPct val="100000"/>
              </a:lnSpc>
              <a:spcAft>
                <a:spcPts val="0"/>
              </a:spcAft>
              <a:buNone/>
              <a:defRPr sz="2000" u="none" strike="noStrike" kern="1200" cap="none" spc="600" normalizeH="0" baseline="0">
                <a:solidFill>
                  <a:schemeClr val="accent1">
                    <a:lumMod val="2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5"/>
            </p:custDataLst>
          </p:nvPr>
        </p:nvSpPr>
        <p:spPr/>
        <p:txBody>
          <a:bodyPr>
            <a:normAutofit/>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6"/>
            </p:custDataLst>
          </p:nvPr>
        </p:nvSpPr>
        <p:spPr/>
        <p:txBody>
          <a:bodyPr>
            <a:normAutofit/>
          </a:bodyPr>
          <a:lstStyle>
            <a:lvl1pPr>
              <a:defRPr>
                <a:solidFill>
                  <a:schemeClr val="tx1">
                    <a:lumMod val="85000"/>
                    <a:lumOff val="15000"/>
                  </a:schemeClr>
                </a:solidFill>
              </a:defRPr>
            </a:lvl1pPr>
          </a:lstStyle>
          <a:p>
            <a:endParaRPr lang="zh-CN" altLang="en-US" dirty="0"/>
          </a:p>
        </p:txBody>
      </p:sp>
      <p:sp>
        <p:nvSpPr>
          <p:cNvPr id="18" name="灯片编号占位符 17"/>
          <p:cNvSpPr>
            <a:spLocks noGrp="1"/>
          </p:cNvSpPr>
          <p:nvPr>
            <p:ph type="sldNum" sz="quarter" idx="12"/>
            <p:custDataLst>
              <p:tags r:id="rId7"/>
            </p:custDataLst>
          </p:nvPr>
        </p:nvSpPr>
        <p:spPr/>
        <p:txBody>
          <a:bodyPr>
            <a:normAutofit/>
          </a:bodyPr>
          <a:lstStyle>
            <a:lvl1pPr>
              <a:defRPr>
                <a:solidFill>
                  <a:schemeClr val="tx1">
                    <a:lumMod val="85000"/>
                    <a:lumOff val="15000"/>
                  </a:schemeClr>
                </a:solidFill>
              </a:defRPr>
            </a:lvl1pPr>
          </a:lstStyle>
          <a:p>
            <a:fld id="{49AE70B2-8BF9-45C0-BB95-33D1B9D3A854}" type="slidenum">
              <a:rPr lang="zh-CN" altLang="en-US" smtClean="0"/>
            </a:fld>
            <a:endParaRPr lang="zh-CN" altLang="en-US" dirty="0"/>
          </a:p>
        </p:txBody>
      </p:sp>
      <p:pic>
        <p:nvPicPr>
          <p:cNvPr id="7" name="图片 6"/>
          <p:cNvPicPr>
            <a:picLocks noChangeAspect="1"/>
          </p:cNvPicPr>
          <p:nvPr userDrawn="1">
            <p:custDataLst>
              <p:tags r:id="rId8"/>
            </p:custDataLst>
          </p:nvPr>
        </p:nvPicPr>
        <p:blipFill>
          <a:blip r:embed="rId9"/>
          <a:stretch>
            <a:fillRect/>
          </a:stretch>
        </p:blipFill>
        <p:spPr>
          <a:xfrm>
            <a:off x="796925" y="487045"/>
            <a:ext cx="1401445" cy="360045"/>
          </a:xfrm>
          <a:prstGeom prst="rect">
            <a:avLst/>
          </a:prstGeom>
        </p:spPr>
      </p:pic>
      <p:sp>
        <p:nvSpPr>
          <p:cNvPr id="5" name="文本占位符 4"/>
          <p:cNvSpPr>
            <a:spLocks noGrp="1"/>
          </p:cNvSpPr>
          <p:nvPr>
            <p:ph type="body" sz="quarter" idx="13" hasCustomPrompt="1"/>
            <p:custDataLst>
              <p:tags r:id="rId10"/>
            </p:custDataLst>
          </p:nvPr>
        </p:nvSpPr>
        <p:spPr>
          <a:xfrm>
            <a:off x="669882" y="5668347"/>
            <a:ext cx="3121932" cy="555171"/>
          </a:xfrm>
        </p:spPr>
        <p:txBody>
          <a:bodyPr lIns="90000" tIns="46800" rIns="90000" bIns="46800">
            <a:normAutofit/>
          </a:bodyPr>
          <a:lstStyle>
            <a:lvl1pPr marL="0" indent="0">
              <a:lnSpc>
                <a:spcPct val="100000"/>
              </a:lnSpc>
              <a:buNone/>
              <a:defRPr sz="2400" spc="200" baseline="0">
                <a:solidFill>
                  <a:schemeClr val="accent1">
                    <a:lumMod val="25000"/>
                  </a:schemeClr>
                </a:solidFill>
              </a:defRPr>
            </a:lvl1pPr>
          </a:lstStyle>
          <a:p>
            <a:pPr lvl="0"/>
            <a:r>
              <a:rPr lang="zh-CN" altLang="en-US" dirty="0"/>
              <a:t>单击编辑文本</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3876675" y="2313543"/>
            <a:ext cx="4438650" cy="1259057"/>
          </a:xfrm>
        </p:spPr>
        <p:txBody>
          <a:bodyPr lIns="90000" tIns="46800" rIns="90000" bIns="0" anchor="b" anchorCtr="0">
            <a:normAutofit/>
          </a:bodyPr>
          <a:lstStyle>
            <a:lvl1pPr algn="ctr">
              <a:lnSpc>
                <a:spcPct val="130000"/>
              </a:lnSpc>
              <a:defRPr sz="6000" u="none" strike="noStrike" kern="1200" cap="none" spc="300" normalizeH="0" baseline="0">
                <a:solidFill>
                  <a:schemeClr val="accent1">
                    <a:lumMod val="25000"/>
                  </a:schemeClr>
                </a:solidFill>
                <a:uFillTx/>
                <a:latin typeface="Arial" panose="020B0604020202020204" pitchFamily="34" charset="0"/>
                <a:ea typeface="微软雅黑" panose="020B0503020204020204" pitchFamily="34" charset="-122"/>
              </a:defRPr>
            </a:lvl1pPr>
          </a:lstStyle>
          <a:p>
            <a:r>
              <a:rPr lang="zh-CN" altLang="en-US" dirty="0"/>
              <a:t>编辑标题</a:t>
            </a:r>
            <a:endParaRPr lang="zh-CN" altLang="en-US" dirty="0"/>
          </a:p>
        </p:txBody>
      </p:sp>
      <p:sp>
        <p:nvSpPr>
          <p:cNvPr id="3" name="文本占位符 2"/>
          <p:cNvSpPr>
            <a:spLocks noGrp="1"/>
          </p:cNvSpPr>
          <p:nvPr>
            <p:ph type="body" idx="1" hasCustomPrompt="1"/>
            <p:custDataLst>
              <p:tags r:id="rId4"/>
            </p:custDataLst>
          </p:nvPr>
        </p:nvSpPr>
        <p:spPr>
          <a:xfrm>
            <a:off x="2765426" y="3609975"/>
            <a:ext cx="6660514" cy="1077985"/>
          </a:xfrm>
        </p:spPr>
        <p:txBody>
          <a:bodyPr lIns="90000" tIns="46800" rIns="90000" bIns="46800">
            <a:normAutofit/>
          </a:bodyPr>
          <a:lstStyle>
            <a:lvl1pPr marL="0" indent="0" algn="ctr" eaLnBrk="1" fontAlgn="auto" latinLnBrk="0" hangingPunct="1">
              <a:lnSpc>
                <a:spcPct val="130000"/>
              </a:lnSpc>
              <a:spcAft>
                <a:spcPts val="0"/>
              </a:spcAft>
              <a:buNone/>
              <a:defRPr kumimoji="0" lang="zh-CN" altLang="en-US" sz="18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单击此处添加文本具体内容，简明扼要地阐述你的观点</a:t>
            </a:r>
            <a:endParaRPr lang="zh-CN" altLang="en-US" dirty="0"/>
          </a:p>
        </p:txBody>
      </p:sp>
      <p:sp>
        <p:nvSpPr>
          <p:cNvPr id="4" name="日期占位符 3"/>
          <p:cNvSpPr>
            <a:spLocks noGrp="1"/>
          </p:cNvSpPr>
          <p:nvPr>
            <p:ph type="dt" sz="half" idx="10"/>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rmAutofit/>
          </a:bodyPr>
          <a:lstStyle>
            <a:lvl1pPr>
              <a:defRPr sz="1600" baseline="0">
                <a:latin typeface="Arial" panose="020B0604020202020204" pitchFamily="34" charset="0"/>
                <a:ea typeface="微软雅黑" panose="020B0503020204020204" pitchFamily="34" charset="-122"/>
              </a:defRPr>
            </a:lvl1pPr>
            <a:lvl2pPr>
              <a:defRPr sz="1600" baseline="0">
                <a:latin typeface="Arial" panose="020B0604020202020204" pitchFamily="34" charset="0"/>
                <a:ea typeface="微软雅黑" panose="020B0503020204020204" pitchFamily="34" charset="-122"/>
              </a:defRPr>
            </a:lvl2pPr>
            <a:lvl3pPr>
              <a:defRPr sz="1600" baseline="0">
                <a:latin typeface="Arial" panose="020B0604020202020204" pitchFamily="34" charset="0"/>
                <a:ea typeface="微软雅黑" panose="020B0503020204020204" pitchFamily="34" charset="-122"/>
              </a:defRPr>
            </a:lvl3pPr>
            <a:lvl4pPr>
              <a:defRPr sz="1600" baseline="0">
                <a:latin typeface="Arial" panose="020B0604020202020204" pitchFamily="34" charset="0"/>
                <a:ea typeface="微软雅黑" panose="020B0503020204020204" pitchFamily="34" charset="-122"/>
              </a:defRPr>
            </a:lvl4pPr>
            <a:lvl5pPr>
              <a:defRPr sz="1600"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normAutofit/>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normAutofit/>
          </a:bodyPr>
          <a:lstStyle>
            <a:lvl1pPr>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7"/>
            </p:custDataLst>
          </p:nvPr>
        </p:nvSpPr>
        <p:spPr/>
        <p:txBody>
          <a:bodyPr>
            <a:normAutofit/>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9"/>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p:spPr>
        <p:txBody>
          <a:bodyPr/>
          <a:lstStyle/>
          <a:p>
            <a:pPr fontAlgn="auto"/>
            <a:r>
              <a:rPr lang="zh-CN" altLang="en-US" strike="noStrike" noProof="1" smtClean="0"/>
              <a:t>单击发生的发生处编辑母版标题样式</a:t>
            </a:r>
            <a:endParaRPr lang="zh-CN" altLang="en-US" strike="noStrike" noProof="1"/>
          </a:p>
        </p:txBody>
      </p:sp>
      <p:sp>
        <p:nvSpPr>
          <p:cNvPr id="3" name="日期占位符 2"/>
          <p:cNvSpPr>
            <a:spLocks noGrp="1"/>
          </p:cNvSpPr>
          <p:nvPr>
            <p:ph type="dt" sz="half" idx="10"/>
          </p:nvPr>
        </p:nvSpPr>
        <p:spPr>
          <a:xfrm>
            <a:off x="838200" y="6356350"/>
            <a:ext cx="2743200" cy="365125"/>
          </a:xfrm>
        </p:spPr>
        <p:txBody>
          <a:bodyPr/>
          <a:lstStyle/>
          <a:p>
            <a:pPr fontAlgn="base"/>
            <a:fld id="{263DB197-84B0-484E-9C0F-88358ECCB797}" type="datetimeFigureOut">
              <a:rPr lang="zh-CN" altLang="en-US" strike="noStrike" noProof="1" smtClean="0">
                <a:latin typeface="Times New Roman" panose="02020603050405020304" pitchFamily="18" charset="0"/>
                <a:ea typeface="微软雅黑" panose="020B0503020204020204" pitchFamily="34" charset="-122"/>
                <a:cs typeface="+mn-cs"/>
              </a:rPr>
            </a:fld>
            <a:endParaRPr lang="zh-CN" altLang="en-US" strike="noStrike" noProof="1"/>
          </a:p>
        </p:txBody>
      </p:sp>
      <p:sp>
        <p:nvSpPr>
          <p:cNvPr id="4" name="页脚占位符 3"/>
          <p:cNvSpPr>
            <a:spLocks noGrp="1"/>
          </p:cNvSpPr>
          <p:nvPr>
            <p:ph type="ftr" sz="quarter" idx="11"/>
          </p:nvPr>
        </p:nvSpPr>
        <p:spPr>
          <a:xfrm>
            <a:off x="4038600" y="6356350"/>
            <a:ext cx="4114800" cy="365125"/>
          </a:xfrm>
        </p:spPr>
        <p:txBody>
          <a:bodyPr/>
          <a:lstStyle/>
          <a:p>
            <a:pPr fontAlgn="base"/>
            <a:endParaRPr lang="zh-CN" altLang="en-US" strike="noStrike" noProof="1"/>
          </a:p>
        </p:txBody>
      </p:sp>
      <p:sp>
        <p:nvSpPr>
          <p:cNvPr id="5" name="灯片编号占位符 4"/>
          <p:cNvSpPr>
            <a:spLocks noGrp="1"/>
          </p:cNvSpPr>
          <p:nvPr>
            <p:ph type="sldNum" sz="quarter" idx="12"/>
          </p:nvPr>
        </p:nvSpPr>
        <p:spPr>
          <a:xfrm>
            <a:off x="8610600" y="6356350"/>
            <a:ext cx="2743200" cy="365125"/>
          </a:xfrm>
        </p:spPr>
        <p:txBody>
          <a:bodyPr/>
          <a:lstStyle/>
          <a:p>
            <a:pPr fontAlgn="base"/>
            <a:fld id="{E077DA78-E013-4A8C-AD75-63A150561B10}" type="slidenum">
              <a:rPr lang="zh-CN" altLang="en-US" strike="noStrike" noProof="1" smtClean="0">
                <a:latin typeface="Times New Roman" panose="02020603050405020304" pitchFamily="18" charset="0"/>
                <a:ea typeface="微软雅黑" panose="020B0503020204020204" pitchFamily="34" charset="-122"/>
                <a:cs typeface="+mn-cs"/>
              </a:rPr>
            </a:fld>
            <a:endParaRPr lang="zh-CN" altLang="en-US" strike="noStrike" noProof="1"/>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3"/>
            </p:custDataLst>
          </p:nvPr>
        </p:nvPicPr>
        <p:blipFill>
          <a:blip r:embed="rId4"/>
          <a:stretch>
            <a:fillRect/>
          </a:stretch>
        </p:blipFill>
        <p:spPr>
          <a:xfrm>
            <a:off x="0" y="3762375"/>
            <a:ext cx="3053080" cy="3095625"/>
          </a:xfrm>
          <a:prstGeom prst="rect">
            <a:avLst/>
          </a:prstGeom>
        </p:spPr>
      </p:pic>
      <p:sp>
        <p:nvSpPr>
          <p:cNvPr id="2" name="标题 1"/>
          <p:cNvSpPr>
            <a:spLocks noGrp="1"/>
          </p:cNvSpPr>
          <p:nvPr>
            <p:ph type="title"/>
            <p:custDataLst>
              <p:tags r:id="rId5"/>
            </p:custDataLst>
          </p:nvPr>
        </p:nvSpPr>
        <p:spPr/>
        <p:txBody>
          <a:bodyPr vert="horz" lIns="90000" tIns="46800" rIns="90000" bIns="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FABC47A4-756D-490B-A52F-7D9E2C9FC05F}"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3548381" y="2804796"/>
            <a:ext cx="5095240" cy="1711220"/>
          </a:xfrm>
        </p:spPr>
        <p:txBody>
          <a:bodyPr vert="horz" lIns="90000" tIns="46800" rIns="90000" bIns="0" rtlCol="0" anchor="t" anchorCtr="0">
            <a:normAutofit/>
          </a:bodyPr>
          <a:lstStyle>
            <a:lvl1pPr marL="0" marR="0" algn="ctr" defTabSz="914400" rtl="0" eaLnBrk="1" fontAlgn="auto" latinLnBrk="0" hangingPunct="1">
              <a:lnSpc>
                <a:spcPct val="120000"/>
              </a:lnSpc>
              <a:buNone/>
              <a:defRPr kumimoji="0" lang="zh-CN" altLang="en-US" sz="8800" b="1" i="0" u="none" strike="noStrike" kern="1200" cap="none" spc="300" normalizeH="0" baseline="0" noProof="1" dirty="0">
                <a:solidFill>
                  <a:schemeClr val="accent1">
                    <a:lumMod val="2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lIns="90000" tIns="46800" rIns="90000" bIns="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相框">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矩形 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标题 1"/>
          <p:cNvSpPr>
            <a:spLocks noGrp="1"/>
          </p:cNvSpPr>
          <p:nvPr>
            <p:ph type="title" hasCustomPrompt="1"/>
            <p:custDataLst>
              <p:tags r:id="rId4"/>
            </p:custDataLst>
          </p:nvPr>
        </p:nvSpPr>
        <p:spPr>
          <a:xfrm>
            <a:off x="1281600" y="1249200"/>
            <a:ext cx="9626400" cy="723600"/>
          </a:xfrm>
        </p:spPr>
        <p:txBody>
          <a:bodyPr lIns="90000" tIns="46800" rIns="90000" bIns="0"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5"/>
            </p:custDataLst>
          </p:nvPr>
        </p:nvSpPr>
        <p:spPr>
          <a:xfrm>
            <a:off x="1281113" y="2163600"/>
            <a:ext cx="9626600" cy="34452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dirty="0">
              <a:sym typeface="+mn-ea"/>
            </a:endParaRPr>
          </a:p>
        </p:txBody>
      </p:sp>
      <p:sp>
        <p:nvSpPr>
          <p:cNvPr id="2" name="标题 1"/>
          <p:cNvSpPr>
            <a:spLocks noGrp="1"/>
          </p:cNvSpPr>
          <p:nvPr>
            <p:ph type="title" hasCustomPrompt="1"/>
            <p:custDataLst>
              <p:tags r:id="rId4"/>
            </p:custDataLst>
          </p:nvPr>
        </p:nvSpPr>
        <p:spPr>
          <a:xfrm>
            <a:off x="583200" y="770400"/>
            <a:ext cx="3960000" cy="882000"/>
          </a:xfrm>
        </p:spPr>
        <p:txBody>
          <a:bodyPr lIns="90000" tIns="46800" rIns="90000" bIns="0" anchor="ctr">
            <a:normAutofit/>
          </a:bodyP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586800" y="1764000"/>
            <a:ext cx="3956400" cy="40932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5101200" y="769938"/>
            <a:ext cx="6480000" cy="5087937"/>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635" y="0"/>
            <a:ext cx="12192000" cy="2664000"/>
          </a:xfrm>
          <a:prstGeom prst="rect">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2" name="标题 1"/>
          <p:cNvSpPr>
            <a:spLocks noGrp="1"/>
          </p:cNvSpPr>
          <p:nvPr>
            <p:ph type="title"/>
            <p:custDataLst>
              <p:tags r:id="rId4"/>
            </p:custDataLst>
          </p:nvPr>
        </p:nvSpPr>
        <p:spPr>
          <a:xfrm>
            <a:off x="612000" y="781200"/>
            <a:ext cx="10976400" cy="626400"/>
          </a:xfrm>
        </p:spPr>
        <p:txBody>
          <a:bodyPr lIns="90000" tIns="46800" rIns="90000" bIns="0" anchor="ct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lIns="90000" tIns="46800" rIns="90000" bIns="46800"/>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9"/>
            </p:custDataLst>
          </p:nvPr>
        </p:nvSpPr>
        <p:spPr>
          <a:xfrm>
            <a:off x="612775" y="2808000"/>
            <a:ext cx="10965600" cy="34308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255838" y="325438"/>
            <a:ext cx="8763000" cy="650875"/>
          </a:xfrm>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623888" y="1350963"/>
            <a:ext cx="10972800" cy="4527550"/>
          </a:xfrm>
        </p:spPr>
        <p:txBody>
          <a:bodyPr/>
          <a:lstStyle/>
          <a:p>
            <a:pPr lvl="0" fontAlgn="auto"/>
            <a:r>
              <a:rPr lang="zh-CN" altLang="en-US" strike="noStrike" noProof="1"/>
              <a:t>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a:xfrm>
            <a:off x="609600" y="6243638"/>
            <a:ext cx="2844800" cy="476250"/>
          </a:xfrm>
        </p:spPr>
        <p:txBody>
          <a:bodyPr/>
          <a:p>
            <a:pPr marL="0" marR="0" lvl="0" indent="0" algn="l" defTabSz="914400" rtl="0" eaLnBrk="1" fontAlgn="auto" latinLnBrk="0" hangingPunct="1">
              <a:lnSpc>
                <a:spcPct val="100000"/>
              </a:lnSpc>
              <a:spcBef>
                <a:spcPts val="0"/>
              </a:spcBef>
              <a:spcAft>
                <a:spcPts val="0"/>
              </a:spcAft>
              <a:buClrTx/>
              <a:buSzTx/>
              <a:buFontTx/>
              <a:buNone/>
              <a:defRPr/>
            </a:pPr>
            <a:fld id="{B9B56056-D306-4690-B8CA-1F4E3F50FE57}" type="datetimeFigureOut">
              <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a:xfrm>
            <a:off x="4165600" y="6243638"/>
            <a:ext cx="3860800" cy="476250"/>
          </a:xfrm>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a:xfrm>
            <a:off x="8737600" y="6243638"/>
            <a:ext cx="2844800" cy="476250"/>
          </a:xfrm>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微软雅黑" panose="020B0503020204020204" pitchFamily="34" charset="-122"/>
                <a:cs typeface="+mn-cs"/>
              </a:rPr>
            </a:fld>
            <a:endParaRPr lang="zh-CN" altLang="en-US" strike="noStrike" noProof="1" dirty="0">
              <a:latin typeface="Calibri" panose="020F0502020204030204" pitchFamily="34" charset="0"/>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2" name="标题 1"/>
          <p:cNvSpPr>
            <a:spLocks noGrp="1"/>
          </p:cNvSpPr>
          <p:nvPr>
            <p:ph type="title"/>
            <p:custDataLst>
              <p:tags r:id="rId4"/>
            </p:custDataLst>
          </p:nvPr>
        </p:nvSpPr>
        <p:spPr>
          <a:xfrm>
            <a:off x="604800" y="669600"/>
            <a:ext cx="10976400" cy="565200"/>
          </a:xfrm>
        </p:spPr>
        <p:txBody>
          <a:bodyPr lIns="90000" tIns="46800" rIns="90000" bIns="0"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9"/>
            </p:custDataLst>
          </p:nvPr>
        </p:nvSpPr>
        <p:spPr>
          <a:xfrm>
            <a:off x="594000" y="5180400"/>
            <a:ext cx="11001600" cy="1011600"/>
          </a:xfrm>
        </p:spPr>
        <p:txBody>
          <a:bodyPr lIns="90000" tIns="46800" rIns="90000" bIns="46800"/>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2" name="标题 1"/>
          <p:cNvSpPr>
            <a:spLocks noGrp="1"/>
          </p:cNvSpPr>
          <p:nvPr>
            <p:ph type="title"/>
            <p:custDataLst>
              <p:tags r:id="rId4"/>
            </p:custDataLst>
          </p:nvPr>
        </p:nvSpPr>
        <p:spPr>
          <a:xfrm>
            <a:off x="579600" y="237600"/>
            <a:ext cx="11037600" cy="441964"/>
          </a:xfrm>
        </p:spPr>
        <p:txBody>
          <a:bodyPr lIns="90000" tIns="46800" rIns="90000" bIns="0">
            <a:normAutofit/>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9"/>
            </p:custDataLst>
          </p:nvPr>
        </p:nvSpPr>
        <p:spPr>
          <a:xfrm>
            <a:off x="6242400" y="1663200"/>
            <a:ext cx="5367600" cy="28944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0"/>
            </p:custDataLst>
          </p:nvPr>
        </p:nvSpPr>
        <p:spPr>
          <a:xfrm>
            <a:off x="572400" y="4816800"/>
            <a:ext cx="5342400" cy="7812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1"/>
            </p:custDataLst>
          </p:nvPr>
        </p:nvSpPr>
        <p:spPr>
          <a:xfrm>
            <a:off x="6253200" y="4813200"/>
            <a:ext cx="5367600" cy="781200"/>
          </a:xfrm>
        </p:spPr>
        <p:txBody>
          <a:bodyPr lIns="90000" tIns="46800" rIns="90000" bIns="46800"/>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blipFill rotWithShape="1">
            <a:blip r:embed="rId3"/>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sz="1800">
              <a:sym typeface="+mn-ea"/>
            </a:endParaRPr>
          </a:p>
        </p:txBody>
      </p:sp>
      <p:sp>
        <p:nvSpPr>
          <p:cNvPr id="2" name="标题 1"/>
          <p:cNvSpPr>
            <a:spLocks noGrp="1"/>
          </p:cNvSpPr>
          <p:nvPr>
            <p:ph type="title" hasCustomPrompt="1"/>
            <p:custDataLst>
              <p:tags r:id="rId4"/>
            </p:custDataLst>
          </p:nvPr>
        </p:nvSpPr>
        <p:spPr>
          <a:xfrm>
            <a:off x="1522800" y="1339200"/>
            <a:ext cx="9144000" cy="2386800"/>
          </a:xfrm>
        </p:spPr>
        <p:txBody>
          <a:bodyPr lIns="90000" tIns="46800" rIns="90000" bIns="0" anchor="b">
            <a:normAutofit/>
          </a:bodyPr>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lIns="90000" tIns="46800" rIns="90000" bIns="46800">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本讲内容&amp;金句">
    <p:bg>
      <p:bgPr>
        <a:solidFill>
          <a:srgbClr val="FFFFF5"/>
        </a:solidFill>
        <a:effectLst/>
      </p:bgPr>
    </p:bg>
    <p:spTree>
      <p:nvGrpSpPr>
        <p:cNvPr id="1" name=""/>
        <p:cNvGrpSpPr/>
        <p:nvPr/>
      </p:nvGrpSpPr>
      <p:grpSpPr>
        <a:xfrm>
          <a:off x="0" y="0"/>
          <a:ext cx="0" cy="0"/>
          <a:chOff x="0" y="0"/>
          <a:chExt cx="0" cy="0"/>
        </a:xfrm>
      </p:grpSpPr>
      <p:pic>
        <p:nvPicPr>
          <p:cNvPr id="10242" name="图片 7"/>
          <p:cNvPicPr>
            <a:picLocks noChangeAspect="1"/>
          </p:cNvPicPr>
          <p:nvPr userDrawn="1"/>
        </p:nvPicPr>
        <p:blipFill>
          <a:blip r:embed="rId2"/>
          <a:stretch>
            <a:fillRect/>
          </a:stretch>
        </p:blipFill>
        <p:spPr>
          <a:xfrm>
            <a:off x="1416050" y="0"/>
            <a:ext cx="10775950" cy="2873375"/>
          </a:xfrm>
          <a:prstGeom prst="rect">
            <a:avLst/>
          </a:prstGeom>
          <a:noFill/>
          <a:ln w="9525">
            <a:noFill/>
          </a:ln>
        </p:spPr>
      </p:pic>
      <p:pic>
        <p:nvPicPr>
          <p:cNvPr id="10243" name="图片 36"/>
          <p:cNvPicPr>
            <a:picLocks noChangeAspect="1"/>
          </p:cNvPicPr>
          <p:nvPr userDrawn="1"/>
        </p:nvPicPr>
        <p:blipFill>
          <a:blip r:embed="rId3"/>
          <a:srcRect l="247" t="-2" b="909"/>
          <a:stretch>
            <a:fillRect/>
          </a:stretch>
        </p:blipFill>
        <p:spPr>
          <a:xfrm>
            <a:off x="0" y="6165850"/>
            <a:ext cx="12192000" cy="692150"/>
          </a:xfrm>
          <a:prstGeom prst="rect">
            <a:avLst/>
          </a:prstGeom>
          <a:noFill/>
          <a:ln w="9525">
            <a:noFill/>
          </a:ln>
        </p:spPr>
      </p:pic>
      <p:pic>
        <p:nvPicPr>
          <p:cNvPr id="10244" name="图片 32" descr="图片包含 轮廓&#10;&#10;已生成高可信度的说明"/>
          <p:cNvPicPr>
            <a:picLocks noChangeAspect="1"/>
          </p:cNvPicPr>
          <p:nvPr userDrawn="1"/>
        </p:nvPicPr>
        <p:blipFill>
          <a:blip r:embed="rId4"/>
          <a:stretch>
            <a:fillRect/>
          </a:stretch>
        </p:blipFill>
        <p:spPr>
          <a:xfrm>
            <a:off x="0" y="0"/>
            <a:ext cx="3287713" cy="14414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bg>
      <p:bgPr>
        <a:solidFill>
          <a:schemeClr val="bg1"/>
        </a:solidFill>
        <a:effectLst/>
      </p:bgPr>
    </p:bg>
    <p:spTree>
      <p:nvGrpSpPr>
        <p:cNvPr id="1" name=""/>
        <p:cNvGrpSpPr/>
        <p:nvPr/>
      </p:nvGrpSpPr>
      <p:grpSpPr>
        <a:xfrm>
          <a:off x="0" y="0"/>
          <a:ext cx="0" cy="0"/>
          <a:chOff x="0" y="0"/>
          <a:chExt cx="0" cy="0"/>
        </a:xfrm>
      </p:grpSpPr>
      <p:sp>
        <p:nvSpPr>
          <p:cNvPr id="8199" name="幻灯片编号"/>
          <p:cNvSpPr txBox="1">
            <a:spLocks noGrp="1"/>
          </p:cNvSpPr>
          <p:nvPr>
            <p:ph type="sldNum" sz="quarter"/>
          </p:nvPr>
        </p:nvSpPr>
        <p:spPr>
          <a:xfrm>
            <a:off x="8737600" y="6243638"/>
            <a:ext cx="2844800" cy="476250"/>
          </a:xfrm>
          <a:prstGeom prst="rect">
            <a:avLst/>
          </a:prstGeom>
          <a:noFill/>
          <a:ln w="9525">
            <a:noFill/>
          </a:ln>
        </p:spPr>
        <p:txBody>
          <a:bodyPr anchor="ctr" anchorCtr="0"/>
          <a:p>
            <a:pPr algn="r" fontAlgn="base"/>
            <a:fld id="{9A0DB2DC-4C9A-4742-B13C-FB6460FD3503}" type="slidenum">
              <a:rPr lang="zh-CN" altLang="en-US" strike="noStrike" noProof="1" dirty="0">
                <a:latin typeface="Times New Roman" panose="02020603050405020304" pitchFamily="18" charset="0"/>
                <a:ea typeface="黑体" panose="02010609060101010101" pitchFamily="49" charset="-122"/>
                <a:cs typeface="+mn-cs"/>
              </a:rPr>
            </a:fld>
            <a:endParaRPr lang="zh-CN" altLang="en-US" strike="noStrike" noProof="1" dirty="0">
              <a:ea typeface="黑体" panose="02010609060101010101" pitchFamily="49" charset="-122"/>
            </a:endParaRPr>
          </a:p>
        </p:txBody>
      </p:sp>
      <p:sp>
        <p:nvSpPr>
          <p:cNvPr id="8200" name="日期占位符 1"/>
          <p:cNvSpPr>
            <a:spLocks noGrp="1"/>
          </p:cNvSpPr>
          <p:nvPr>
            <p:ph type="dt" sz="half"/>
          </p:nvPr>
        </p:nvSpPr>
        <p:spPr>
          <a:xfrm>
            <a:off x="609600" y="6243638"/>
            <a:ext cx="2844800" cy="476250"/>
          </a:xfrm>
          <a:prstGeom prst="rect">
            <a:avLst/>
          </a:prstGeom>
          <a:noFill/>
          <a:ln w="9525">
            <a:noFill/>
          </a:ln>
        </p:spPr>
        <p:txBody>
          <a:bodyPr anchor="ctr" anchorCtr="0"/>
          <a:p>
            <a:pPr fontAlgn="base"/>
            <a:fld id="{BB962C8B-B14F-4D97-AF65-F5344CB8AC3E}" type="datetime1">
              <a:rPr lang="zh-CN" altLang="en-US" strike="noStrike" noProof="1" dirty="0">
                <a:latin typeface="Times New Roman" panose="02020603050405020304" pitchFamily="18" charset="0"/>
                <a:ea typeface="微软雅黑" panose="020B0503020204020204" pitchFamily="34" charset="-122"/>
                <a:cs typeface="+mn-cs"/>
              </a:rPr>
            </a:fld>
            <a:endParaRPr lang="zh-CN" altLang="en-US" strike="noStrike" noProof="1" dirty="0"/>
          </a:p>
        </p:txBody>
      </p:sp>
      <p:sp>
        <p:nvSpPr>
          <p:cNvPr id="8201" name="页脚占位符 2"/>
          <p:cNvSpPr>
            <a:spLocks noGrp="1"/>
          </p:cNvSpPr>
          <p:nvPr>
            <p:ph type="ftr" sz="quarter"/>
          </p:nvPr>
        </p:nvSpPr>
        <p:spPr>
          <a:xfrm>
            <a:off x="4164013" y="6243638"/>
            <a:ext cx="3862388" cy="476250"/>
          </a:xfrm>
          <a:prstGeom prst="rect">
            <a:avLst/>
          </a:prstGeom>
          <a:noFill/>
          <a:ln w="9525">
            <a:noFill/>
          </a:ln>
        </p:spPr>
        <p:txBody>
          <a:bodyPr anchor="ctr" anchorCtr="0"/>
          <a:p>
            <a:pPr algn="ctr" fontAlgn="base"/>
            <a:endParaRPr lang="zh-CN" altLang="en-US" strike="noStrike" noProof="1"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页">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2290" name="图片 6"/>
          <p:cNvPicPr>
            <a:picLocks noChangeAspect="1"/>
          </p:cNvPicPr>
          <p:nvPr userDrawn="1"/>
        </p:nvPicPr>
        <p:blipFill>
          <a:blip r:embed="rId3"/>
          <a:stretch>
            <a:fillRect/>
          </a:stretch>
        </p:blipFill>
        <p:spPr>
          <a:xfrm>
            <a:off x="0" y="0"/>
            <a:ext cx="12192000" cy="6858000"/>
          </a:xfrm>
          <a:prstGeom prst="rect">
            <a:avLst/>
          </a:prstGeom>
          <a:noFill/>
          <a:ln w="9525">
            <a:noFill/>
          </a:ln>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2" Type="http://schemas.openxmlformats.org/officeDocument/2006/relationships/theme" Target="../theme/theme6.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slideLayout" Target="../slideLayouts/slideLayout28.xml"/><Relationship Id="rId19" Type="http://schemas.openxmlformats.org/officeDocument/2006/relationships/tags" Target="../tags/tag86.xml"/><Relationship Id="rId18" Type="http://schemas.openxmlformats.org/officeDocument/2006/relationships/slideLayout" Target="../slideLayouts/slideLayout44.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5" Type="http://schemas.openxmlformats.org/officeDocument/2006/relationships/theme" Target="../theme/theme7.xml"/><Relationship Id="rId24" Type="http://schemas.openxmlformats.org/officeDocument/2006/relationships/tags" Target="../tags/tag198.xml"/><Relationship Id="rId23" Type="http://schemas.openxmlformats.org/officeDocument/2006/relationships/tags" Target="../tags/tag197.xml"/><Relationship Id="rId22" Type="http://schemas.openxmlformats.org/officeDocument/2006/relationships/tags" Target="../tags/tag196.xml"/><Relationship Id="rId21" Type="http://schemas.openxmlformats.org/officeDocument/2006/relationships/tags" Target="../tags/tag195.xml"/><Relationship Id="rId20" Type="http://schemas.openxmlformats.org/officeDocument/2006/relationships/tags" Target="../tags/tag194.xml"/><Relationship Id="rId2" Type="http://schemas.openxmlformats.org/officeDocument/2006/relationships/slideLayout" Target="../slideLayouts/slideLayout46.xml"/><Relationship Id="rId19" Type="http://schemas.openxmlformats.org/officeDocument/2006/relationships/tags" Target="../tags/tag19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p:pic>
        <p:nvPicPr>
          <p:cNvPr id="2050" name="图片 6"/>
          <p:cNvPicPr>
            <a:picLocks noChangeAspect="1"/>
          </p:cNvPicPr>
          <p:nvPr userDrawn="1"/>
        </p:nvPicPr>
        <p:blipFill>
          <a:blip r:embed="rId6"/>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p:pic>
        <p:nvPicPr>
          <p:cNvPr id="3074" name="图片 6"/>
          <p:cNvPicPr>
            <a:picLocks noChangeAspect="1"/>
          </p:cNvPicPr>
          <p:nvPr userDrawn="1"/>
        </p:nvPicPr>
        <p:blipFill>
          <a:blip r:embed="rId6"/>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p:pic>
        <p:nvPicPr>
          <p:cNvPr id="4098" name="图片 6"/>
          <p:cNvPicPr>
            <a:picLocks noChangeAspect="1"/>
          </p:cNvPicPr>
          <p:nvPr userDrawn="1"/>
        </p:nvPicPr>
        <p:blipFill>
          <a:blip r:embed="rId6"/>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p:pic>
        <p:nvPicPr>
          <p:cNvPr id="5122" name="图片 6"/>
          <p:cNvPicPr>
            <a:picLocks noChangeAspect="1"/>
          </p:cNvPicPr>
          <p:nvPr userDrawn="1"/>
        </p:nvPicPr>
        <p:blipFill>
          <a:blip r:embed="rId6"/>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7.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3.xml"/><Relationship Id="rId2" Type="http://schemas.openxmlformats.org/officeDocument/2006/relationships/image" Target="../media/image35.png"/><Relationship Id="rId1" Type="http://schemas.openxmlformats.org/officeDocument/2006/relationships/tags" Target="../tags/tag270.xml"/></Relationships>
</file>

<file path=ppt/slides/_rels/slide11.xml.rels><?xml version="1.0" encoding="UTF-8" standalone="yes"?>
<Relationships xmlns="http://schemas.openxmlformats.org/package/2006/relationships"><Relationship Id="rId9" Type="http://schemas.openxmlformats.org/officeDocument/2006/relationships/tags" Target="../tags/tag276.xml"/><Relationship Id="rId8" Type="http://schemas.openxmlformats.org/officeDocument/2006/relationships/tags" Target="../tags/tag275.xml"/><Relationship Id="rId7" Type="http://schemas.openxmlformats.org/officeDocument/2006/relationships/image" Target="../media/image36.jpeg"/><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image" Target="../media/image13.png"/><Relationship Id="rId3" Type="http://schemas.openxmlformats.org/officeDocument/2006/relationships/tags" Target="../tags/tag272.xml"/><Relationship Id="rId2" Type="http://schemas.openxmlformats.org/officeDocument/2006/relationships/image" Target="../media/image12.png"/><Relationship Id="rId11" Type="http://schemas.openxmlformats.org/officeDocument/2006/relationships/slideLayout" Target="../slideLayouts/slideLayout33.xml"/><Relationship Id="rId10" Type="http://schemas.openxmlformats.org/officeDocument/2006/relationships/tags" Target="../tags/tag277.xml"/><Relationship Id="rId1" Type="http://schemas.openxmlformats.org/officeDocument/2006/relationships/tags" Target="../tags/tag271.xml"/></Relationships>
</file>

<file path=ppt/slides/_rels/slide12.xml.rels><?xml version="1.0" encoding="UTF-8" standalone="yes"?>
<Relationships xmlns="http://schemas.openxmlformats.org/package/2006/relationships"><Relationship Id="rId9" Type="http://schemas.openxmlformats.org/officeDocument/2006/relationships/tags" Target="../tags/tag283.xml"/><Relationship Id="rId8" Type="http://schemas.openxmlformats.org/officeDocument/2006/relationships/image" Target="../media/image37.png"/><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image" Target="../media/image13.png"/><Relationship Id="rId3" Type="http://schemas.openxmlformats.org/officeDocument/2006/relationships/tags" Target="../tags/tag279.xml"/><Relationship Id="rId2" Type="http://schemas.openxmlformats.org/officeDocument/2006/relationships/image" Target="../media/image12.png"/><Relationship Id="rId10" Type="http://schemas.openxmlformats.org/officeDocument/2006/relationships/slideLayout" Target="../slideLayouts/slideLayout33.xml"/><Relationship Id="rId1" Type="http://schemas.openxmlformats.org/officeDocument/2006/relationships/tags" Target="../tags/tag278.xml"/></Relationships>
</file>

<file path=ppt/slides/_rels/slide13.xml.rels><?xml version="1.0" encoding="UTF-8" standalone="yes"?>
<Relationships xmlns="http://schemas.openxmlformats.org/package/2006/relationships"><Relationship Id="rId9" Type="http://schemas.openxmlformats.org/officeDocument/2006/relationships/tags" Target="../tags/tag289.xml"/><Relationship Id="rId8" Type="http://schemas.openxmlformats.org/officeDocument/2006/relationships/tags" Target="../tags/tag288.xml"/><Relationship Id="rId7" Type="http://schemas.openxmlformats.org/officeDocument/2006/relationships/tags" Target="../tags/tag287.xml"/><Relationship Id="rId6" Type="http://schemas.openxmlformats.org/officeDocument/2006/relationships/image" Target="../media/image38.jpeg"/><Relationship Id="rId5" Type="http://schemas.openxmlformats.org/officeDocument/2006/relationships/tags" Target="../tags/tag286.xml"/><Relationship Id="rId4" Type="http://schemas.openxmlformats.org/officeDocument/2006/relationships/image" Target="../media/image13.png"/><Relationship Id="rId3" Type="http://schemas.openxmlformats.org/officeDocument/2006/relationships/tags" Target="../tags/tag285.xml"/><Relationship Id="rId2" Type="http://schemas.openxmlformats.org/officeDocument/2006/relationships/image" Target="../media/image12.png"/><Relationship Id="rId12" Type="http://schemas.openxmlformats.org/officeDocument/2006/relationships/slideLayout" Target="../slideLayouts/slideLayout33.xml"/><Relationship Id="rId11" Type="http://schemas.openxmlformats.org/officeDocument/2006/relationships/tags" Target="../tags/tag291.xml"/><Relationship Id="rId10" Type="http://schemas.openxmlformats.org/officeDocument/2006/relationships/tags" Target="../tags/tag290.xml"/><Relationship Id="rId1" Type="http://schemas.openxmlformats.org/officeDocument/2006/relationships/tags" Target="../tags/tag284.xml"/></Relationships>
</file>

<file path=ppt/slides/_rels/slide14.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image" Target="../media/image39.jpeg"/><Relationship Id="rId5" Type="http://schemas.openxmlformats.org/officeDocument/2006/relationships/tags" Target="../tags/tag294.xml"/><Relationship Id="rId4" Type="http://schemas.openxmlformats.org/officeDocument/2006/relationships/image" Target="../media/image13.png"/><Relationship Id="rId3" Type="http://schemas.openxmlformats.org/officeDocument/2006/relationships/tags" Target="../tags/tag293.xml"/><Relationship Id="rId2" Type="http://schemas.openxmlformats.org/officeDocument/2006/relationships/image" Target="../media/image12.png"/><Relationship Id="rId11" Type="http://schemas.openxmlformats.org/officeDocument/2006/relationships/notesSlide" Target="../notesSlides/notesSlide3.xml"/><Relationship Id="rId10" Type="http://schemas.openxmlformats.org/officeDocument/2006/relationships/slideLayout" Target="../slideLayouts/slideLayout33.xml"/><Relationship Id="rId1" Type="http://schemas.openxmlformats.org/officeDocument/2006/relationships/tags" Target="../tags/tag292.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41.png"/><Relationship Id="rId2" Type="http://schemas.openxmlformats.org/officeDocument/2006/relationships/tags" Target="../tags/tag298.xml"/><Relationship Id="rId1"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tags" Target="../tags/tag300.xml"/><Relationship Id="rId1" Type="http://schemas.openxmlformats.org/officeDocument/2006/relationships/tags" Target="../tags/tag299.xml"/></Relationships>
</file>

<file path=ppt/slides/_rels/slide2.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image" Target="../media/image29.jpeg"/><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image" Target="../media/image13.png"/><Relationship Id="rId3" Type="http://schemas.openxmlformats.org/officeDocument/2006/relationships/tags" Target="../tags/tag204.xml"/><Relationship Id="rId2" Type="http://schemas.openxmlformats.org/officeDocument/2006/relationships/image" Target="../media/image12.png"/><Relationship Id="rId11" Type="http://schemas.openxmlformats.org/officeDocument/2006/relationships/slideLayout" Target="../slideLayouts/slideLayout33.xml"/><Relationship Id="rId10" Type="http://schemas.openxmlformats.org/officeDocument/2006/relationships/tags" Target="../tags/tag209.xml"/><Relationship Id="rId1" Type="http://schemas.openxmlformats.org/officeDocument/2006/relationships/tags" Target="../tags/tag203.xml"/></Relationships>
</file>

<file path=ppt/slides/_rels/slide3.xml.rels><?xml version="1.0" encoding="UTF-8" standalone="yes"?>
<Relationships xmlns="http://schemas.openxmlformats.org/package/2006/relationships"><Relationship Id="rId9" Type="http://schemas.openxmlformats.org/officeDocument/2006/relationships/image" Target="../media/image30.jpeg"/><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image" Target="../media/image13.png"/><Relationship Id="rId3" Type="http://schemas.openxmlformats.org/officeDocument/2006/relationships/tags" Target="../tags/tag211.xml"/><Relationship Id="rId2" Type="http://schemas.openxmlformats.org/officeDocument/2006/relationships/image" Target="../media/image12.png"/><Relationship Id="rId12" Type="http://schemas.openxmlformats.org/officeDocument/2006/relationships/slideLayout" Target="../slideLayouts/slideLayout33.xml"/><Relationship Id="rId11" Type="http://schemas.openxmlformats.org/officeDocument/2006/relationships/tags" Target="../tags/tag217.xml"/><Relationship Id="rId10" Type="http://schemas.openxmlformats.org/officeDocument/2006/relationships/tags" Target="../tags/tag216.xml"/><Relationship Id="rId1" Type="http://schemas.openxmlformats.org/officeDocument/2006/relationships/tags" Target="../tags/tag210.xml"/></Relationships>
</file>

<file path=ppt/slides/_rels/slide4.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tags" Target="../tags/tag222.xml"/><Relationship Id="rId6" Type="http://schemas.openxmlformats.org/officeDocument/2006/relationships/tags" Target="../tags/tag221.xml"/><Relationship Id="rId5" Type="http://schemas.openxmlformats.org/officeDocument/2006/relationships/image" Target="../media/image13.png"/><Relationship Id="rId4" Type="http://schemas.openxmlformats.org/officeDocument/2006/relationships/tags" Target="../tags/tag220.xml"/><Relationship Id="rId3" Type="http://schemas.openxmlformats.org/officeDocument/2006/relationships/image" Target="../media/image12.png"/><Relationship Id="rId2" Type="http://schemas.openxmlformats.org/officeDocument/2006/relationships/tags" Target="../tags/tag219.xml"/><Relationship Id="rId15" Type="http://schemas.openxmlformats.org/officeDocument/2006/relationships/slideLayout" Target="../slideLayouts/slideLayout33.xml"/><Relationship Id="rId14" Type="http://schemas.openxmlformats.org/officeDocument/2006/relationships/tags" Target="../tags/tag227.xml"/><Relationship Id="rId13" Type="http://schemas.openxmlformats.org/officeDocument/2006/relationships/image" Target="../media/image32.jpeg"/><Relationship Id="rId12" Type="http://schemas.openxmlformats.org/officeDocument/2006/relationships/tags" Target="../tags/tag226.xml"/><Relationship Id="rId11" Type="http://schemas.openxmlformats.org/officeDocument/2006/relationships/image" Target="../media/image31.png"/><Relationship Id="rId10" Type="http://schemas.openxmlformats.org/officeDocument/2006/relationships/tags" Target="../tags/tag225.xml"/><Relationship Id="rId1" Type="http://schemas.openxmlformats.org/officeDocument/2006/relationships/tags" Target="../tags/tag218.xml"/></Relationships>
</file>

<file path=ppt/slides/_rels/slide5.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tags" Target="../tags/tag233.xml"/><Relationship Id="rId7" Type="http://schemas.openxmlformats.org/officeDocument/2006/relationships/tags" Target="../tags/tag232.xml"/><Relationship Id="rId6" Type="http://schemas.openxmlformats.org/officeDocument/2006/relationships/tags" Target="../tags/tag231.xml"/><Relationship Id="rId5" Type="http://schemas.openxmlformats.org/officeDocument/2006/relationships/tags" Target="../tags/tag230.xml"/><Relationship Id="rId4" Type="http://schemas.openxmlformats.org/officeDocument/2006/relationships/image" Target="../media/image13.png"/><Relationship Id="rId3" Type="http://schemas.openxmlformats.org/officeDocument/2006/relationships/tags" Target="../tags/tag229.xml"/><Relationship Id="rId2" Type="http://schemas.openxmlformats.org/officeDocument/2006/relationships/image" Target="../media/image12.png"/><Relationship Id="rId17" Type="http://schemas.openxmlformats.org/officeDocument/2006/relationships/slideLayout" Target="../slideLayouts/slideLayout33.xml"/><Relationship Id="rId16" Type="http://schemas.openxmlformats.org/officeDocument/2006/relationships/tags" Target="../tags/tag241.xml"/><Relationship Id="rId15" Type="http://schemas.openxmlformats.org/officeDocument/2006/relationships/tags" Target="../tags/tag240.xml"/><Relationship Id="rId14" Type="http://schemas.openxmlformats.org/officeDocument/2006/relationships/tags" Target="../tags/tag239.xml"/><Relationship Id="rId13" Type="http://schemas.openxmlformats.org/officeDocument/2006/relationships/tags" Target="../tags/tag238.xml"/><Relationship Id="rId12" Type="http://schemas.openxmlformats.org/officeDocument/2006/relationships/tags" Target="../tags/tag237.xml"/><Relationship Id="rId11" Type="http://schemas.openxmlformats.org/officeDocument/2006/relationships/tags" Target="../tags/tag236.xml"/><Relationship Id="rId10" Type="http://schemas.openxmlformats.org/officeDocument/2006/relationships/tags" Target="../tags/tag235.xml"/><Relationship Id="rId1" Type="http://schemas.openxmlformats.org/officeDocument/2006/relationships/tags" Target="../tags/tag2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image" Target="../media/image13.png"/><Relationship Id="rId3" Type="http://schemas.openxmlformats.org/officeDocument/2006/relationships/tags" Target="../tags/tag243.xml"/><Relationship Id="rId2" Type="http://schemas.openxmlformats.org/officeDocument/2006/relationships/image" Target="../media/image12.png"/><Relationship Id="rId11" Type="http://schemas.openxmlformats.org/officeDocument/2006/relationships/slideLayout" Target="../slideLayouts/slideLayout33.xml"/><Relationship Id="rId10" Type="http://schemas.openxmlformats.org/officeDocument/2006/relationships/tags" Target="../tags/tag248.xml"/><Relationship Id="rId1" Type="http://schemas.openxmlformats.org/officeDocument/2006/relationships/tags" Target="../tags/tag242.xml"/></Relationships>
</file>

<file path=ppt/slides/_rels/slide8.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image" Target="../media/image13.png"/><Relationship Id="rId3" Type="http://schemas.openxmlformats.org/officeDocument/2006/relationships/tags" Target="../tags/tag250.xml"/><Relationship Id="rId2" Type="http://schemas.openxmlformats.org/officeDocument/2006/relationships/image" Target="../media/image12.png"/><Relationship Id="rId17" Type="http://schemas.openxmlformats.org/officeDocument/2006/relationships/slideLayout" Target="../slideLayouts/slideLayout33.xml"/><Relationship Id="rId16" Type="http://schemas.openxmlformats.org/officeDocument/2006/relationships/tags" Target="../tags/tag262.xml"/><Relationship Id="rId15" Type="http://schemas.openxmlformats.org/officeDocument/2006/relationships/tags" Target="../tags/tag261.xml"/><Relationship Id="rId14" Type="http://schemas.openxmlformats.org/officeDocument/2006/relationships/tags" Target="../tags/tag260.xml"/><Relationship Id="rId13" Type="http://schemas.openxmlformats.org/officeDocument/2006/relationships/tags" Target="../tags/tag259.xml"/><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tags" Target="../tags/tag256.xml"/><Relationship Id="rId1" Type="http://schemas.openxmlformats.org/officeDocument/2006/relationships/tags" Target="../tags/tag249.xml"/></Relationships>
</file>

<file path=ppt/slides/_rels/slide9.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image" Target="../media/image34.jpeg"/><Relationship Id="rId5" Type="http://schemas.openxmlformats.org/officeDocument/2006/relationships/tags" Target="../tags/tag265.xml"/><Relationship Id="rId4" Type="http://schemas.openxmlformats.org/officeDocument/2006/relationships/image" Target="../media/image13.png"/><Relationship Id="rId3" Type="http://schemas.openxmlformats.org/officeDocument/2006/relationships/tags" Target="../tags/tag264.xml"/><Relationship Id="rId2" Type="http://schemas.openxmlformats.org/officeDocument/2006/relationships/image" Target="../media/image12.png"/><Relationship Id="rId11" Type="http://schemas.openxmlformats.org/officeDocument/2006/relationships/slideLayout" Target="../slideLayouts/slideLayout33.xml"/><Relationship Id="rId10" Type="http://schemas.openxmlformats.org/officeDocument/2006/relationships/tags" Target="../tags/tag269.xml"/><Relationship Id="rId1" Type="http://schemas.openxmlformats.org/officeDocument/2006/relationships/tags" Target="../tags/tag2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0" name="直接连接符 9"/>
          <p:cNvCxnSpPr/>
          <p:nvPr>
            <p:custDataLst>
              <p:tags r:id="rId1"/>
            </p:custDataLst>
          </p:nvPr>
        </p:nvCxnSpPr>
        <p:spPr>
          <a:xfrm flipH="1">
            <a:off x="6299269" y="4757465"/>
            <a:ext cx="4825366" cy="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p:nvPr>
            <p:custDataLst>
              <p:tags r:id="rId2"/>
            </p:custDataLst>
          </p:nvPr>
        </p:nvSpPr>
        <p:spPr>
          <a:xfrm>
            <a:off x="2573020" y="3580130"/>
            <a:ext cx="6817360" cy="727075"/>
          </a:xfrm>
          <a:prstGeom prst="rect">
            <a:avLst/>
          </a:prstGeom>
        </p:spPr>
        <p:txBody>
          <a:bodyPr vert="horz" wrap="square" lIns="0" tIns="0" rIns="0" bIns="0" rtlCol="0" anchor="b" anchorCtr="0"/>
          <a:lstStyle>
            <a:lvl1pPr marL="0" marR="0" lvl="0" algn="l" defTabSz="914400" rtl="0" eaLnBrk="1" fontAlgn="auto" latinLnBrk="0" hangingPunct="1">
              <a:lnSpc>
                <a:spcPct val="100000"/>
              </a:lnSpc>
              <a:spcBef>
                <a:spcPct val="0"/>
              </a:spcBef>
              <a:spcAft>
                <a:spcPts val="0"/>
              </a:spcAft>
              <a:buClrTx/>
              <a:buSzTx/>
              <a:buFontTx/>
              <a:buNone/>
              <a:defRPr kumimoji="0" lang="zh-CN" altLang="en-US" sz="6000" b="1" i="0" u="none" strike="noStrike" kern="1200" cap="none" spc="6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Arial" panose="020B0604020202020204" pitchFamily="34" charset="0"/>
              </a:defRPr>
            </a:lvl1pPr>
          </a:lstStyle>
          <a:p>
            <a:pPr marL="0" indent="0" algn="r">
              <a:lnSpc>
                <a:spcPct val="100000"/>
              </a:lnSpc>
              <a:spcBef>
                <a:spcPts val="0"/>
              </a:spcBef>
              <a:buSzPct val="100000"/>
              <a:buNone/>
            </a:pPr>
            <a:r>
              <a:rPr lang="en-US" altLang="zh-CN" sz="3600" spc="300" dirty="0">
                <a:solidFill>
                  <a:schemeClr val="lt1"/>
                </a:solidFill>
                <a:latin typeface="黑体" panose="02010609060101010101" pitchFamily="49" charset="-122"/>
                <a:ea typeface="黑体" panose="02010609060101010101" pitchFamily="49" charset="-122"/>
                <a:sym typeface="微软雅黑" panose="020B0503020204020204" pitchFamily="34" charset="-122"/>
              </a:rPr>
              <a:t>——</a:t>
            </a:r>
            <a:r>
              <a:rPr sz="3600" spc="300" dirty="0">
                <a:solidFill>
                  <a:schemeClr val="lt1"/>
                </a:solidFill>
                <a:latin typeface="黑体" panose="02010609060101010101" pitchFamily="49" charset="-122"/>
                <a:ea typeface="黑体" panose="02010609060101010101" pitchFamily="49" charset="-122"/>
                <a:sym typeface="微软雅黑" panose="020B0503020204020204" pitchFamily="34" charset="-122"/>
              </a:rPr>
              <a:t>如何正确评价人生价值？</a:t>
            </a:r>
            <a:endParaRPr sz="3600" spc="300" dirty="0">
              <a:solidFill>
                <a:schemeClr val="lt1"/>
              </a:solidFill>
              <a:latin typeface="黑体" panose="02010609060101010101" pitchFamily="49" charset="-122"/>
              <a:ea typeface="黑体" panose="02010609060101010101" pitchFamily="49" charset="-122"/>
              <a:sym typeface="微软雅黑" panose="020B0503020204020204" pitchFamily="34" charset="-122"/>
            </a:endParaRPr>
          </a:p>
        </p:txBody>
      </p:sp>
      <p:sp>
        <p:nvSpPr>
          <p:cNvPr id="3" name="副标题 4"/>
          <p:cNvSpPr/>
          <p:nvPr>
            <p:custDataLst>
              <p:tags r:id="rId3"/>
            </p:custDataLst>
          </p:nvPr>
        </p:nvSpPr>
        <p:spPr>
          <a:xfrm>
            <a:off x="0" y="2327275"/>
            <a:ext cx="12192000" cy="705485"/>
          </a:xfrm>
          <a:prstGeom prst="rect">
            <a:avLst/>
          </a:prstGeom>
        </p:spPr>
        <p:txBody>
          <a:bodyPr vert="horz" wrap="square" lIns="0" tIns="0" rIns="0" bIns="0" rtlCol="0">
            <a:noAutofit/>
          </a:bodyPr>
          <a:lstStyle>
            <a:lvl1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2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sym typeface="Arial" panose="020B0604020202020204" pitchFamily="34" charset="0"/>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lnSpc>
                <a:spcPct val="110000"/>
              </a:lnSpc>
              <a:buSzPct val="100000"/>
              <a:buNone/>
            </a:pPr>
            <a:r>
              <a:rPr altLang="zh-CN" sz="3600" b="1" spc="300" dirty="0">
                <a:solidFill>
                  <a:schemeClr val="lt1"/>
                </a:solidFill>
                <a:latin typeface="黑体" panose="02010609060101010101" pitchFamily="49" charset="-122"/>
                <a:ea typeface="黑体" panose="02010609060101010101" pitchFamily="49" charset="-122"/>
                <a:cs typeface="+mj-cs"/>
                <a:sym typeface="Arial" panose="020B0604020202020204" pitchFamily="34" charset="0"/>
              </a:rPr>
              <a:t>专题三 怎么看待正确人生观的基本要求与评价标准</a:t>
            </a:r>
            <a:endParaRPr altLang="zh-CN" sz="3600" b="1" spc="300" dirty="0">
              <a:solidFill>
                <a:schemeClr val="lt1"/>
              </a:solidFill>
              <a:latin typeface="黑体" panose="02010609060101010101" pitchFamily="49" charset="-122"/>
              <a:ea typeface="黑体" panose="02010609060101010101" pitchFamily="49" charset="-122"/>
              <a:cs typeface="+mj-cs"/>
              <a:sym typeface="Arial" panose="020B0604020202020204" pitchFamily="34"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58495"/>
            <a:ext cx="12192635" cy="5835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zh-CN" altLang="en-US" sz="3200" b="1"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3200" b="1"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3200" b="1"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rPr>
              <a:t>）既要尊重物质贡献 ，也要尊重精神贡献</a:t>
            </a:r>
            <a:endParaRPr lang="zh-CN" altLang="en-US" sz="3200" b="1" dirty="0">
              <a:solidFill>
                <a:schemeClr val="tx1">
                  <a:lumMod val="95000"/>
                  <a:lumOff val="5000"/>
                </a:schemeClr>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0" name="矩形 9"/>
          <p:cNvSpPr/>
          <p:nvPr/>
        </p:nvSpPr>
        <p:spPr>
          <a:xfrm>
            <a:off x="0" y="2048801"/>
            <a:ext cx="12192000" cy="4072310"/>
          </a:xfrm>
          <a:prstGeom prst="rect">
            <a:avLst/>
          </a:prstGeom>
          <a:gradFill>
            <a:gsLst>
              <a:gs pos="0">
                <a:srgbClr val="9ACA74"/>
              </a:gs>
              <a:gs pos="82000">
                <a:srgbClr val="338B4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sym typeface="+mn-ea"/>
            </a:endParaRPr>
          </a:p>
        </p:txBody>
      </p:sp>
      <p:pic>
        <p:nvPicPr>
          <p:cNvPr id="14" name="Picture 2" descr="/Users/yaowenjie/Desktop/截屏2022-06-21 下午3.16.16.png截屏2022-06-21 下午3.16.16"/>
          <p:cNvPicPr>
            <a:picLocks noChangeAspect="1" noChangeArrowheads="1"/>
          </p:cNvPicPr>
          <p:nvPr>
            <p:custDataLst>
              <p:tags r:id="rId1"/>
            </p:custDataLst>
          </p:nvPr>
        </p:nvPicPr>
        <p:blipFill>
          <a:blip r:embed="rId2"/>
          <a:srcRect/>
          <a:stretch>
            <a:fillRect/>
          </a:stretch>
        </p:blipFill>
        <p:spPr bwMode="auto">
          <a:xfrm>
            <a:off x="92710" y="2639060"/>
            <a:ext cx="4294505" cy="2589530"/>
          </a:xfrm>
          <a:prstGeom prst="rect">
            <a:avLst/>
          </a:prstGeom>
          <a:solidFill>
            <a:srgbClr val="FFFFFF">
              <a:shade val="85000"/>
            </a:srgbClr>
          </a:solidFill>
          <a:ln w="50800" cap="sq">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5"/>
          <p:cNvSpPr txBox="1"/>
          <p:nvPr/>
        </p:nvSpPr>
        <p:spPr>
          <a:xfrm>
            <a:off x="4387850" y="2098675"/>
            <a:ext cx="7574915" cy="3784600"/>
          </a:xfrm>
          <a:prstGeom prst="rect">
            <a:avLst/>
          </a:prstGeom>
          <a:noFill/>
        </p:spPr>
        <p:txBody>
          <a:bodyPr wrap="square" rtlCol="0" anchor="t">
            <a:spAutoFit/>
          </a:bodyPr>
          <a:lstStyle/>
          <a:p>
            <a:pPr indent="609600" algn="just" fontAlgn="auto">
              <a:lnSpc>
                <a:spcPct val="150000"/>
              </a:lnSpc>
              <a:spcBef>
                <a:spcPts val="0"/>
              </a:spcBef>
              <a:spcAft>
                <a:spcPts val="0"/>
              </a:spcAft>
              <a:extLst>
                <a:ext uri="{35155182-B16C-46BC-9424-99874614C6A1}">
                  <wpsdc:indentchars xmlns:wpsdc="http://www.wps.cn/officeDocument/2017/drawingmlCustomData" val="200" checksum="4158780845"/>
                </a:ext>
              </a:extLst>
            </a:pP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我们集中精锐力量投向脱贫攻坚主战场，全国累计选派25.5万个驻村工作队、300多万名第一书记和驻村干部，同近200万</a:t>
            </a:r>
            <a:r>
              <a:rPr lang="zh-CN" altLang="en-US" sz="2400" b="1" spc="50"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名乡镇干部和数百万村干部一道奋战在扶贫一线，鲜红的党旗</a:t>
            </a: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始终在脱贫攻坚主战场上高高飘扬。</a:t>
            </a:r>
            <a:endPar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indent="609600" algn="r" fontAlgn="auto">
              <a:lnSpc>
                <a:spcPct val="150000"/>
              </a:lnSpc>
              <a:spcBef>
                <a:spcPts val="0"/>
              </a:spcBef>
              <a:spcAft>
                <a:spcPts val="0"/>
              </a:spcAft>
              <a:extLst>
                <a:ext uri="{35155182-B16C-46BC-9424-99874614C6A1}">
                  <wpsdc:indentchars xmlns:wpsdc="http://www.wps.cn/officeDocument/2017/drawingmlCustomData" val="200" checksum="4158780845"/>
                </a:ext>
              </a:extLst>
            </a:pP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——习近平在全国脱贫攻坚总结表彰大会上的讲话</a:t>
            </a:r>
            <a:endPar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indent="609600" algn="r" fontAlgn="auto">
              <a:lnSpc>
                <a:spcPct val="100000"/>
              </a:lnSpc>
              <a:spcBef>
                <a:spcPts val="0"/>
              </a:spcBef>
              <a:spcAft>
                <a:spcPts val="0"/>
              </a:spcAft>
              <a:extLst>
                <a:ext uri="{35155182-B16C-46BC-9424-99874614C6A1}">
                  <wpsdc:indentchars xmlns:wpsdc="http://www.wps.cn/officeDocument/2017/drawingmlCustomData" val="200" checksum="4158780845"/>
                </a:ext>
              </a:extLst>
            </a:pP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2021</a:t>
            </a: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年</a:t>
            </a:r>
            <a:r>
              <a:rPr lang="en-US" altLang="zh-CN"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2</a:t>
            </a: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月</a:t>
            </a:r>
            <a:r>
              <a:rPr lang="en-US" altLang="zh-CN"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25</a:t>
            </a:r>
            <a:r>
              <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rPr>
              <a:t>日）</a:t>
            </a:r>
            <a:endParaRPr lang="zh-CN" altLang="en-US" sz="2400" b="1" dirty="0">
              <a:solidFill>
                <a:schemeClr val="bg1"/>
              </a:solidFill>
              <a:effectLst>
                <a:outerShdw blurRad="50800" dist="38100" dir="5400000" algn="t" rotWithShape="0">
                  <a:prstClr val="black">
                    <a:alpha val="40000"/>
                  </a:prstClr>
                </a:outerShdw>
              </a:effectLst>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矩形 4"/>
          <p:cNvSpPr/>
          <p:nvPr/>
        </p:nvSpPr>
        <p:spPr>
          <a:xfrm>
            <a:off x="0" y="814705"/>
            <a:ext cx="45720" cy="298450"/>
          </a:xfrm>
          <a:prstGeom prst="rect">
            <a:avLst/>
          </a:prstGeom>
          <a:solidFill>
            <a:srgbClr val="04924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049240"/>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2500"/>
                            </p:stCondLst>
                            <p:childTnLst>
                              <p:par>
                                <p:cTn id="19" presetID="10" presetClass="entr" presetSubtype="0" fill="hold" grpId="0" nodeType="afterEffect">
                                  <p:stCondLst>
                                    <p:cond delay="0"/>
                                  </p:stCondLst>
                                  <p:iterate type="lt">
                                    <p:tmPct val="3000"/>
                                  </p:iterate>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ldLvl="0" animBg="1"/>
      <p:bldP spid="10" grpId="0" bldLvl="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7"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6"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15" name="任意多边形: 形状 14"/>
          <p:cNvSpPr/>
          <p:nvPr>
            <p:custDataLst>
              <p:tags r:id="rId5"/>
            </p:custDataLst>
          </p:nvPr>
        </p:nvSpPr>
        <p:spPr>
          <a:xfrm>
            <a:off x="4432" y="48"/>
            <a:ext cx="12183910" cy="4112130"/>
          </a:xfrm>
          <a:custGeom>
            <a:avLst/>
            <a:gdLst>
              <a:gd name="connsiteX0" fmla="*/ 11428329 w 12191999"/>
              <a:gd name="connsiteY0" fmla="*/ 3768664 h 4114860"/>
              <a:gd name="connsiteX1" fmla="*/ 11294217 w 12191999"/>
              <a:gd name="connsiteY1" fmla="*/ 3902776 h 4114860"/>
              <a:gd name="connsiteX2" fmla="*/ 11428329 w 12191999"/>
              <a:gd name="connsiteY2" fmla="*/ 4036888 h 4114860"/>
              <a:gd name="connsiteX3" fmla="*/ 11562441 w 12191999"/>
              <a:gd name="connsiteY3" fmla="*/ 3902776 h 4114860"/>
              <a:gd name="connsiteX4" fmla="*/ 11428329 w 12191999"/>
              <a:gd name="connsiteY4" fmla="*/ 3768664 h 4114860"/>
              <a:gd name="connsiteX5" fmla="*/ 11810164 w 12191999"/>
              <a:gd name="connsiteY5" fmla="*/ 3767217 h 4114860"/>
              <a:gd name="connsiteX6" fmla="*/ 11676052 w 12191999"/>
              <a:gd name="connsiteY6" fmla="*/ 3901329 h 4114860"/>
              <a:gd name="connsiteX7" fmla="*/ 11810164 w 12191999"/>
              <a:gd name="connsiteY7" fmla="*/ 4035441 h 4114860"/>
              <a:gd name="connsiteX8" fmla="*/ 11944276 w 12191999"/>
              <a:gd name="connsiteY8" fmla="*/ 3901329 h 4114860"/>
              <a:gd name="connsiteX9" fmla="*/ 11810164 w 12191999"/>
              <a:gd name="connsiteY9" fmla="*/ 3767217 h 4114860"/>
              <a:gd name="connsiteX10" fmla="*/ 11046494 w 12191999"/>
              <a:gd name="connsiteY10" fmla="*/ 3766526 h 4114860"/>
              <a:gd name="connsiteX11" fmla="*/ 10912382 w 12191999"/>
              <a:gd name="connsiteY11" fmla="*/ 3900638 h 4114860"/>
              <a:gd name="connsiteX12" fmla="*/ 11046494 w 12191999"/>
              <a:gd name="connsiteY12" fmla="*/ 4034750 h 4114860"/>
              <a:gd name="connsiteX13" fmla="*/ 11180606 w 12191999"/>
              <a:gd name="connsiteY13" fmla="*/ 3900638 h 4114860"/>
              <a:gd name="connsiteX14" fmla="*/ 11046494 w 12191999"/>
              <a:gd name="connsiteY14" fmla="*/ 3766526 h 4114860"/>
              <a:gd name="connsiteX15" fmla="*/ 0 w 12191999"/>
              <a:gd name="connsiteY15" fmla="*/ 0 h 4114860"/>
              <a:gd name="connsiteX16" fmla="*/ 12191999 w 12191999"/>
              <a:gd name="connsiteY16" fmla="*/ 0 h 4114860"/>
              <a:gd name="connsiteX17" fmla="*/ 12191999 w 12191999"/>
              <a:gd name="connsiteY17" fmla="*/ 4114860 h 4114860"/>
              <a:gd name="connsiteX18" fmla="*/ 0 w 12191999"/>
              <a:gd name="connsiteY18" fmla="*/ 4114860 h 411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1999" h="4114860">
                <a:moveTo>
                  <a:pt x="11428329" y="3768664"/>
                </a:moveTo>
                <a:cubicBezTo>
                  <a:pt x="11354261" y="3768664"/>
                  <a:pt x="11294217" y="3828708"/>
                  <a:pt x="11294217" y="3902776"/>
                </a:cubicBezTo>
                <a:cubicBezTo>
                  <a:pt x="11294217" y="3976844"/>
                  <a:pt x="11354261" y="4036888"/>
                  <a:pt x="11428329" y="4036888"/>
                </a:cubicBezTo>
                <a:cubicBezTo>
                  <a:pt x="11502397" y="4036888"/>
                  <a:pt x="11562441" y="3976844"/>
                  <a:pt x="11562441" y="3902776"/>
                </a:cubicBezTo>
                <a:cubicBezTo>
                  <a:pt x="11562441" y="3828708"/>
                  <a:pt x="11502397" y="3768664"/>
                  <a:pt x="11428329" y="3768664"/>
                </a:cubicBezTo>
                <a:close/>
                <a:moveTo>
                  <a:pt x="11810164" y="3767217"/>
                </a:moveTo>
                <a:cubicBezTo>
                  <a:pt x="11736096" y="3767217"/>
                  <a:pt x="11676052" y="3827261"/>
                  <a:pt x="11676052" y="3901329"/>
                </a:cubicBezTo>
                <a:cubicBezTo>
                  <a:pt x="11676052" y="3975397"/>
                  <a:pt x="11736096" y="4035441"/>
                  <a:pt x="11810164" y="4035441"/>
                </a:cubicBezTo>
                <a:cubicBezTo>
                  <a:pt x="11884232" y="4035441"/>
                  <a:pt x="11944276" y="3975397"/>
                  <a:pt x="11944276" y="3901329"/>
                </a:cubicBezTo>
                <a:cubicBezTo>
                  <a:pt x="11944276" y="3827261"/>
                  <a:pt x="11884232" y="3767217"/>
                  <a:pt x="11810164" y="3767217"/>
                </a:cubicBezTo>
                <a:close/>
                <a:moveTo>
                  <a:pt x="11046494" y="3766526"/>
                </a:moveTo>
                <a:cubicBezTo>
                  <a:pt x="10972426" y="3766526"/>
                  <a:pt x="10912382" y="3826570"/>
                  <a:pt x="10912382" y="3900638"/>
                </a:cubicBezTo>
                <a:cubicBezTo>
                  <a:pt x="10912382" y="3974706"/>
                  <a:pt x="10972426" y="4034750"/>
                  <a:pt x="11046494" y="4034750"/>
                </a:cubicBezTo>
                <a:cubicBezTo>
                  <a:pt x="11120562" y="4034750"/>
                  <a:pt x="11180606" y="3974706"/>
                  <a:pt x="11180606" y="3900638"/>
                </a:cubicBezTo>
                <a:cubicBezTo>
                  <a:pt x="11180606" y="3826570"/>
                  <a:pt x="11120562" y="3766526"/>
                  <a:pt x="11046494" y="3766526"/>
                </a:cubicBezTo>
                <a:close/>
                <a:moveTo>
                  <a:pt x="0" y="0"/>
                </a:moveTo>
                <a:lnTo>
                  <a:pt x="12191999" y="0"/>
                </a:lnTo>
                <a:lnTo>
                  <a:pt x="12191999" y="4114860"/>
                </a:lnTo>
                <a:lnTo>
                  <a:pt x="0" y="411486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pitchFamily="34" charset="-122"/>
              <a:cs typeface="微软雅黑" panose="020B0503020204020204" pitchFamily="34" charset="-122"/>
            </a:endParaRPr>
          </a:p>
        </p:txBody>
      </p:sp>
      <p:pic>
        <p:nvPicPr>
          <p:cNvPr id="18" name="图片 17"/>
          <p:cNvPicPr>
            <a:picLocks noChangeAspect="1"/>
          </p:cNvPicPr>
          <p:nvPr>
            <p:custDataLst>
              <p:tags r:id="rId6"/>
            </p:custDataLst>
          </p:nvPr>
        </p:nvPicPr>
        <p:blipFill>
          <a:blip r:embed="rId7"/>
          <a:srcRect t="28405" b="28405"/>
          <a:stretch>
            <a:fillRect/>
          </a:stretch>
        </p:blipFill>
        <p:spPr>
          <a:xfrm>
            <a:off x="4430" y="1902"/>
            <a:ext cx="12183908" cy="3683498"/>
          </a:xfrm>
          <a:custGeom>
            <a:avLst/>
            <a:gdLst>
              <a:gd name="connsiteX0" fmla="*/ 0 w 12191998"/>
              <a:gd name="connsiteY0" fmla="*/ 0 h 3685944"/>
              <a:gd name="connsiteX1" fmla="*/ 12191998 w 12191998"/>
              <a:gd name="connsiteY1" fmla="*/ 0 h 3685944"/>
              <a:gd name="connsiteX2" fmla="*/ 12191998 w 12191998"/>
              <a:gd name="connsiteY2" fmla="*/ 3685944 h 3685944"/>
              <a:gd name="connsiteX3" fmla="*/ 0 w 12191998"/>
              <a:gd name="connsiteY3" fmla="*/ 3685944 h 3685944"/>
            </a:gdLst>
            <a:ahLst/>
            <a:cxnLst>
              <a:cxn ang="0">
                <a:pos x="connsiteX0" y="connsiteY0"/>
              </a:cxn>
              <a:cxn ang="0">
                <a:pos x="connsiteX1" y="connsiteY1"/>
              </a:cxn>
              <a:cxn ang="0">
                <a:pos x="connsiteX2" y="connsiteY2"/>
              </a:cxn>
              <a:cxn ang="0">
                <a:pos x="connsiteX3" y="connsiteY3"/>
              </a:cxn>
            </a:cxnLst>
            <a:rect l="l" t="t" r="r" b="b"/>
            <a:pathLst>
              <a:path w="12191998" h="3685944">
                <a:moveTo>
                  <a:pt x="0" y="0"/>
                </a:moveTo>
                <a:lnTo>
                  <a:pt x="12191998" y="0"/>
                </a:lnTo>
                <a:lnTo>
                  <a:pt x="12191998" y="3685944"/>
                </a:lnTo>
                <a:lnTo>
                  <a:pt x="0" y="3685944"/>
                </a:lnTo>
                <a:close/>
              </a:path>
            </a:pathLst>
          </a:custGeom>
        </p:spPr>
      </p:pic>
      <p:sp>
        <p:nvSpPr>
          <p:cNvPr id="5" name="文本框 4"/>
          <p:cNvSpPr txBox="1"/>
          <p:nvPr>
            <p:custDataLst>
              <p:tags r:id="rId8"/>
            </p:custDataLst>
          </p:nvPr>
        </p:nvSpPr>
        <p:spPr>
          <a:xfrm>
            <a:off x="1219161" y="4572036"/>
            <a:ext cx="9753676" cy="609600"/>
          </a:xfrm>
          <a:prstGeom prst="rect">
            <a:avLst/>
          </a:prstGeom>
          <a:noFill/>
        </p:spPr>
        <p:txBody>
          <a:bodyPr wrap="square" lIns="63500" tIns="25400" rIns="63500" bIns="25400" rtlCol="0" anchor="ctr" anchorCtr="0">
            <a:normAutofit lnSpcReduction="10000"/>
          </a:bodyPr>
          <a:p>
            <a:pPr marL="0" indent="0" algn="ctr">
              <a:lnSpc>
                <a:spcPct val="100000"/>
              </a:lnSpc>
              <a:spcBef>
                <a:spcPts val="0"/>
              </a:spcBef>
              <a:spcAft>
                <a:spcPts val="0"/>
              </a:spcAft>
              <a:buSzPct val="100000"/>
              <a:buNone/>
            </a:pPr>
            <a:r>
              <a:rPr lang="zh-CN" altLang="en-US" sz="3200" b="1" spc="160">
                <a:solidFill>
                  <a:schemeClr val="accent1"/>
                </a:solidFill>
                <a:uFillTx/>
                <a:latin typeface="微软雅黑" panose="020B0503020204020204" pitchFamily="34" charset="-122"/>
                <a:ea typeface="微软雅黑" panose="020B0503020204020204" pitchFamily="34" charset="-122"/>
              </a:rPr>
              <a:t>（</a:t>
            </a:r>
            <a:r>
              <a:rPr lang="en-US" altLang="zh-CN" sz="3200" b="1" spc="160">
                <a:solidFill>
                  <a:schemeClr val="accent1"/>
                </a:solidFill>
                <a:uFillTx/>
                <a:latin typeface="微软雅黑" panose="020B0503020204020204" pitchFamily="34" charset="-122"/>
                <a:ea typeface="微软雅黑" panose="020B0503020204020204" pitchFamily="34" charset="-122"/>
              </a:rPr>
              <a:t>3</a:t>
            </a:r>
            <a:r>
              <a:rPr lang="zh-CN" altLang="en-US" sz="3200" b="1" spc="160">
                <a:solidFill>
                  <a:schemeClr val="accent1"/>
                </a:solidFill>
                <a:uFillTx/>
                <a:latin typeface="微软雅黑" panose="020B0503020204020204" pitchFamily="34" charset="-122"/>
                <a:ea typeface="微软雅黑" panose="020B0503020204020204" pitchFamily="34" charset="-122"/>
              </a:rPr>
              <a:t>）既要注重社会贡献，也要注重自身完善</a:t>
            </a:r>
            <a:endParaRPr lang="zh-CN" altLang="en-US" sz="3200" b="1" spc="160">
              <a:solidFill>
                <a:schemeClr val="accent1"/>
              </a:solidFill>
              <a:uFillTx/>
              <a:latin typeface="微软雅黑" panose="020B0503020204020204" pitchFamily="34" charset="-122"/>
              <a:ea typeface="微软雅黑" panose="020B0503020204020204" pitchFamily="34" charset="-122"/>
            </a:endParaRPr>
          </a:p>
        </p:txBody>
      </p:sp>
      <p:sp>
        <p:nvSpPr>
          <p:cNvPr id="2" name="Title 6"/>
          <p:cNvSpPr txBox="1"/>
          <p:nvPr>
            <p:custDataLst>
              <p:tags r:id="rId9"/>
            </p:custDataLst>
          </p:nvPr>
        </p:nvSpPr>
        <p:spPr>
          <a:xfrm>
            <a:off x="335915" y="5334000"/>
            <a:ext cx="11430000" cy="120078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457200" algn="just" fontAlgn="auto">
              <a:lnSpc>
                <a:spcPct val="150000"/>
              </a:lnSpc>
              <a:spcBef>
                <a:spcPts val="0"/>
              </a:spcBef>
              <a:spcAft>
                <a:spcPts val="0"/>
              </a:spcAft>
              <a:buSzPct val="100000"/>
              <a:buNone/>
            </a:pPr>
            <a:r>
              <a:rPr lang="zh-CN" sz="24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充满童真的细腻笔触，满溢关心的温暖话语，常常使同学们眼前一亮。这些别致的作品引发了大家的好奇和讨论，是谁创作了它们？是谁每天坚持更新？</a:t>
            </a:r>
            <a:endParaRPr lang="zh-CN" sz="24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5" name="空心弧 12"/>
          <p:cNvSpPr/>
          <p:nvPr>
            <p:custDataLst>
              <p:tags r:id="rId5"/>
            </p:custDataLst>
          </p:nvPr>
        </p:nvSpPr>
        <p:spPr bwMode="auto">
          <a:xfrm rot="13980000">
            <a:off x="429951" y="418792"/>
            <a:ext cx="1375010" cy="1377030"/>
          </a:xfrm>
          <a:custGeom>
            <a:avLst/>
            <a:gdLst>
              <a:gd name="T0" fmla="*/ 0 w 1858963"/>
              <a:gd name="T1" fmla="*/ 930275 h 1860550"/>
              <a:gd name="T2" fmla="*/ 850091 w 1858963"/>
              <a:gd name="T3" fmla="*/ 3400 h 1860550"/>
              <a:gd name="T4" fmla="*/ 1845448 w 1858963"/>
              <a:gd name="T5" fmla="*/ 772202 h 1860550"/>
              <a:gd name="T6" fmla="*/ 1165333 w 1858963"/>
              <a:gd name="T7" fmla="*/ 1830104 h 1860550"/>
              <a:gd name="T8" fmla="*/ 1146950 w 1858963"/>
              <a:gd name="T9" fmla="*/ 1759973 h 1860550"/>
              <a:gd name="T10" fmla="*/ 1774003 w 1858963"/>
              <a:gd name="T11" fmla="*/ 784531 h 1860550"/>
              <a:gd name="T12" fmla="*/ 856278 w 1858963"/>
              <a:gd name="T13" fmla="*/ 75635 h 1860550"/>
              <a:gd name="T14" fmla="*/ 72500 w 1858963"/>
              <a:gd name="T15" fmla="*/ 930275 h 1860550"/>
              <a:gd name="T16" fmla="*/ 0 w 1858963"/>
              <a:gd name="T17" fmla="*/ 930275 h 1860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963" h="1860550">
                <a:moveTo>
                  <a:pt x="0" y="930275"/>
                </a:moveTo>
                <a:cubicBezTo>
                  <a:pt x="0" y="447299"/>
                  <a:pt x="369290" y="44653"/>
                  <a:pt x="850091" y="3400"/>
                </a:cubicBezTo>
                <a:cubicBezTo>
                  <a:pt x="1330994" y="-37862"/>
                  <a:pt x="1763432" y="296148"/>
                  <a:pt x="1845448" y="772202"/>
                </a:cubicBezTo>
                <a:cubicBezTo>
                  <a:pt x="1927429" y="1248056"/>
                  <a:pt x="1632007" y="1707577"/>
                  <a:pt x="1165333" y="1830104"/>
                </a:cubicBezTo>
                <a:lnTo>
                  <a:pt x="1146950" y="1759973"/>
                </a:lnTo>
                <a:cubicBezTo>
                  <a:pt x="1577212" y="1646990"/>
                  <a:pt x="1849583" y="1223292"/>
                  <a:pt x="1774003" y="784531"/>
                </a:cubicBezTo>
                <a:cubicBezTo>
                  <a:pt x="1698389" y="345571"/>
                  <a:pt x="1299676" y="37586"/>
                  <a:pt x="856278" y="75635"/>
                </a:cubicBezTo>
                <a:cubicBezTo>
                  <a:pt x="412982" y="113676"/>
                  <a:pt x="72500" y="484941"/>
                  <a:pt x="72500" y="930275"/>
                </a:cubicBezTo>
                <a:lnTo>
                  <a:pt x="0" y="930275"/>
                </a:lnTo>
                <a:close/>
              </a:path>
            </a:pathLst>
          </a:custGeom>
          <a:solidFill>
            <a:schemeClr val="accent1"/>
          </a:solidFill>
          <a:ln w="9525">
            <a:solidFill>
              <a:srgbClr val="000000"/>
            </a:solidFill>
            <a:round/>
          </a:ln>
          <a:effectLst/>
        </p:spPr>
        <p:txBody>
          <a:bodyPr anchor="ctr"/>
          <a:p>
            <a:endParaRPr lang="zh-CN" altLang="en-US" sz="1800">
              <a:solidFill>
                <a:schemeClr val="dk1"/>
              </a:solidFill>
              <a:latin typeface="微软雅黑" panose="020B0503020204020204" pitchFamily="34" charset="-122"/>
              <a:ea typeface="黑体" panose="02010609060101010101" pitchFamily="49" charset="-122"/>
              <a:cs typeface="微软雅黑" panose="020B0503020204020204" pitchFamily="34" charset="-122"/>
              <a:sym typeface="Arial" panose="020B0604020202020204" pitchFamily="34" charset="0"/>
            </a:endParaRPr>
          </a:p>
        </p:txBody>
      </p:sp>
      <p:sp>
        <p:nvSpPr>
          <p:cNvPr id="6" name="Line 9"/>
          <p:cNvSpPr>
            <a:spLocks noChangeShapeType="1"/>
          </p:cNvSpPr>
          <p:nvPr>
            <p:custDataLst>
              <p:tags r:id="rId6"/>
            </p:custDataLst>
          </p:nvPr>
        </p:nvSpPr>
        <p:spPr bwMode="auto">
          <a:xfrm>
            <a:off x="1010196" y="1409242"/>
            <a:ext cx="1457694" cy="3521"/>
          </a:xfrm>
          <a:prstGeom prst="line">
            <a:avLst/>
          </a:prstGeom>
          <a:noFill/>
          <a:ln w="9525" cap="flat" cmpd="sng">
            <a:solidFill>
              <a:schemeClr val="accent6">
                <a:lumMod val="60000"/>
                <a:lumOff val="4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p>
            <a:endParaRPr lang="zh-CN" altLang="en-US" sz="1800">
              <a:solidFill>
                <a:schemeClr val="dk1"/>
              </a:solidFill>
              <a:latin typeface="微软雅黑" panose="020B0503020204020204" pitchFamily="34" charset="-122"/>
              <a:ea typeface="黑体" panose="02010609060101010101" pitchFamily="49" charset="-122"/>
              <a:cs typeface="微软雅黑" panose="020B0503020204020204" pitchFamily="34" charset="-122"/>
              <a:sym typeface="Arial" panose="020B0604020202020204" pitchFamily="34" charset="0"/>
            </a:endParaRPr>
          </a:p>
        </p:txBody>
      </p:sp>
      <p:sp>
        <p:nvSpPr>
          <p:cNvPr id="9" name="文本框 8"/>
          <p:cNvSpPr txBox="1"/>
          <p:nvPr>
            <p:custDataLst>
              <p:tags r:id="rId7"/>
            </p:custDataLst>
          </p:nvPr>
        </p:nvSpPr>
        <p:spPr>
          <a:xfrm>
            <a:off x="887799" y="658171"/>
            <a:ext cx="9564414" cy="75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170" tIns="46990" rIns="90170" bIns="46990" numCol="1" anchor="ctr" anchorCtr="0" compatLnSpc="1">
            <a:normAutofit lnSpcReduction="20000"/>
          </a:bodyPr>
          <a:lstStyle>
            <a:lvl1pPr eaLnBrk="1" hangingPunct="1">
              <a:defRPr sz="2800">
                <a:solidFill>
                  <a:schemeClr val="tx2"/>
                </a:solidFill>
                <a:latin typeface="+mj-lt"/>
                <a:ea typeface="+mj-ea"/>
                <a:cs typeface="+mj-cs"/>
                <a:sym typeface="Arial" panose="020B0604020202020204" pitchFamily="34" charset="0"/>
              </a:defRPr>
            </a:lvl1pPr>
            <a:lvl2pPr algn="ctr">
              <a:defRPr sz="2400">
                <a:solidFill>
                  <a:srgbClr val="663300"/>
                </a:solidFill>
                <a:sym typeface="Arial" panose="020B0604020202020204" pitchFamily="34" charset="0"/>
              </a:defRPr>
            </a:lvl2pPr>
            <a:lvl3pPr algn="ctr">
              <a:defRPr sz="2400">
                <a:solidFill>
                  <a:srgbClr val="663300"/>
                </a:solidFill>
                <a:sym typeface="Arial" panose="020B0604020202020204" pitchFamily="34" charset="0"/>
              </a:defRPr>
            </a:lvl3pPr>
            <a:lvl4pPr algn="ctr">
              <a:defRPr sz="2400">
                <a:solidFill>
                  <a:srgbClr val="663300"/>
                </a:solidFill>
                <a:sym typeface="Arial" panose="020B0604020202020204" pitchFamily="34" charset="0"/>
              </a:defRPr>
            </a:lvl4pPr>
            <a:lvl5pPr algn="ctr">
              <a:defRPr sz="2400">
                <a:solidFill>
                  <a:srgbClr val="663300"/>
                </a:solidFill>
                <a:sym typeface="Arial" panose="020B0604020202020204" pitchFamily="34" charset="0"/>
              </a:defRPr>
            </a:lvl5pPr>
            <a:lvl6pPr marL="457200" algn="ctr" eaLnBrk="0" fontAlgn="base" hangingPunct="0">
              <a:spcBef>
                <a:spcPct val="0"/>
              </a:spcBef>
              <a:spcAft>
                <a:spcPct val="0"/>
              </a:spcAft>
              <a:defRPr sz="2400">
                <a:solidFill>
                  <a:srgbClr val="663300"/>
                </a:solidFill>
                <a:sym typeface="Arial" panose="020B0604020202020204" pitchFamily="34" charset="0"/>
              </a:defRPr>
            </a:lvl6pPr>
            <a:lvl7pPr marL="914400" algn="ctr" eaLnBrk="0" fontAlgn="base" hangingPunct="0">
              <a:spcBef>
                <a:spcPct val="0"/>
              </a:spcBef>
              <a:spcAft>
                <a:spcPct val="0"/>
              </a:spcAft>
              <a:defRPr sz="2400">
                <a:solidFill>
                  <a:srgbClr val="663300"/>
                </a:solidFill>
                <a:sym typeface="Arial" panose="020B0604020202020204" pitchFamily="34" charset="0"/>
              </a:defRPr>
            </a:lvl7pPr>
            <a:lvl8pPr marL="1371600" algn="ctr" eaLnBrk="0" fontAlgn="base" hangingPunct="0">
              <a:spcBef>
                <a:spcPct val="0"/>
              </a:spcBef>
              <a:spcAft>
                <a:spcPct val="0"/>
              </a:spcAft>
              <a:defRPr sz="2400">
                <a:solidFill>
                  <a:srgbClr val="663300"/>
                </a:solidFill>
                <a:sym typeface="Arial" panose="020B0604020202020204" pitchFamily="34" charset="0"/>
              </a:defRPr>
            </a:lvl8pPr>
            <a:lvl9pPr marL="1828800" algn="ctr" eaLnBrk="0" fontAlgn="base" hangingPunct="0">
              <a:spcBef>
                <a:spcPct val="0"/>
              </a:spcBef>
              <a:spcAft>
                <a:spcPct val="0"/>
              </a:spcAft>
              <a:defRPr sz="2400">
                <a:solidFill>
                  <a:srgbClr val="663300"/>
                </a:solidFill>
                <a:sym typeface="Arial" panose="020B0604020202020204" pitchFamily="34" charset="0"/>
              </a:defRPr>
            </a:lvl9pPr>
          </a:lstStyle>
          <a:p>
            <a:pPr marL="0" indent="0" algn="l">
              <a:lnSpc>
                <a:spcPct val="100000"/>
              </a:lnSpc>
              <a:spcBef>
                <a:spcPts val="0"/>
              </a:spcBef>
              <a:spcAft>
                <a:spcPts val="0"/>
              </a:spcAft>
              <a:buSzPct val="100000"/>
              <a:buNone/>
            </a:pPr>
            <a:r>
              <a:rPr lang="zh-CN" altLang="en-US" sz="3800" b="1" spc="220">
                <a:solidFill>
                  <a:schemeClr val="accent1"/>
                </a:solidFill>
                <a:uFillTx/>
                <a:latin typeface="微软雅黑" panose="020B0503020204020204" pitchFamily="34" charset="-122"/>
                <a:ea typeface="微软雅黑" panose="020B0503020204020204" pitchFamily="34" charset="-122"/>
              </a:rPr>
              <a:t>课堂小结</a:t>
            </a:r>
            <a:endParaRPr lang="zh-CN" altLang="en-US" sz="3800" b="1" spc="220">
              <a:solidFill>
                <a:schemeClr val="accent1"/>
              </a:solidFill>
              <a:uFillTx/>
              <a:latin typeface="微软雅黑" panose="020B0503020204020204" pitchFamily="34" charset="-122"/>
              <a:ea typeface="微软雅黑" panose="020B0503020204020204" pitchFamily="34" charset="-122"/>
            </a:endParaRPr>
          </a:p>
        </p:txBody>
      </p:sp>
      <p:pic>
        <p:nvPicPr>
          <p:cNvPr id="3" name="C9F754DE-2CAD-44b6-B708-469DEB6407EB-3" descr="wpp"/>
          <p:cNvPicPr>
            <a:picLocks noChangeAspect="1"/>
          </p:cNvPicPr>
          <p:nvPr/>
        </p:nvPicPr>
        <p:blipFill>
          <a:blip r:embed="rId8">
            <a:clrChange>
              <a:clrFrom>
                <a:srgbClr val="F5F5F5">
                  <a:alpha val="100000"/>
                </a:srgbClr>
              </a:clrFrom>
              <a:clrTo>
                <a:srgbClr val="F5F5F5">
                  <a:alpha val="100000"/>
                  <a:alpha val="0"/>
                </a:srgbClr>
              </a:clrTo>
            </a:clrChange>
          </a:blip>
          <a:stretch>
            <a:fillRect/>
          </a:stretch>
        </p:blipFill>
        <p:spPr>
          <a:xfrm>
            <a:off x="0" y="2070735"/>
            <a:ext cx="12192000" cy="4261485"/>
          </a:xfrm>
          <a:prstGeom prst="rect">
            <a:avLst/>
          </a:prstGeom>
        </p:spPr>
      </p:pic>
    </p:spTree>
    <p:custDataLst>
      <p:tags r:id="rId9"/>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pic>
        <p:nvPicPr>
          <p:cNvPr id="54" name="图片 53"/>
          <p:cNvPicPr>
            <a:picLocks noChangeAspect="1"/>
          </p:cNvPicPr>
          <p:nvPr>
            <p:custDataLst>
              <p:tags r:id="rId5"/>
            </p:custDataLst>
          </p:nvPr>
        </p:nvPicPr>
        <p:blipFill>
          <a:blip r:embed="rId6"/>
          <a:srcRect t="666" b="666"/>
          <a:stretch>
            <a:fillRect/>
          </a:stretch>
        </p:blipFill>
        <p:spPr>
          <a:xfrm>
            <a:off x="1173914" y="1219192"/>
            <a:ext cx="2986181" cy="4419617"/>
          </a:xfrm>
          <a:custGeom>
            <a:avLst/>
            <a:gdLst>
              <a:gd name="connsiteX0" fmla="*/ 0 w 3809933"/>
              <a:gd name="connsiteY0" fmla="*/ 0 h 5638790"/>
              <a:gd name="connsiteX1" fmla="*/ 3809933 w 3809933"/>
              <a:gd name="connsiteY1" fmla="*/ 0 h 5638790"/>
              <a:gd name="connsiteX2" fmla="*/ 3809933 w 3809933"/>
              <a:gd name="connsiteY2" fmla="*/ 5638790 h 5638790"/>
              <a:gd name="connsiteX3" fmla="*/ 0 w 3809933"/>
              <a:gd name="connsiteY3" fmla="*/ 5638790 h 5638790"/>
            </a:gdLst>
            <a:ahLst/>
            <a:cxnLst>
              <a:cxn ang="0">
                <a:pos x="connsiteX0" y="connsiteY0"/>
              </a:cxn>
              <a:cxn ang="0">
                <a:pos x="connsiteX1" y="connsiteY1"/>
              </a:cxn>
              <a:cxn ang="0">
                <a:pos x="connsiteX2" y="connsiteY2"/>
              </a:cxn>
              <a:cxn ang="0">
                <a:pos x="connsiteX3" y="connsiteY3"/>
              </a:cxn>
            </a:cxnLst>
            <a:rect l="l" t="t" r="r" b="b"/>
            <a:pathLst>
              <a:path w="3809933" h="5638790">
                <a:moveTo>
                  <a:pt x="0" y="0"/>
                </a:moveTo>
                <a:lnTo>
                  <a:pt x="3809933" y="0"/>
                </a:lnTo>
                <a:lnTo>
                  <a:pt x="3809933" y="5638790"/>
                </a:lnTo>
                <a:lnTo>
                  <a:pt x="0" y="5638790"/>
                </a:lnTo>
                <a:close/>
              </a:path>
            </a:pathLst>
          </a:custGeom>
        </p:spPr>
      </p:pic>
      <p:sp>
        <p:nvSpPr>
          <p:cNvPr id="9" name="矩形 8"/>
          <p:cNvSpPr/>
          <p:nvPr>
            <p:custDataLst>
              <p:tags r:id="rId7"/>
            </p:custDataLst>
          </p:nvPr>
        </p:nvSpPr>
        <p:spPr>
          <a:xfrm>
            <a:off x="1314138" y="1375546"/>
            <a:ext cx="2705729" cy="4106909"/>
          </a:xfrm>
          <a:prstGeom prst="rect">
            <a:avLst/>
          </a:prstGeom>
          <a:noFill/>
          <a:ln w="254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cs typeface="微软雅黑" panose="020B0503020204020204" pitchFamily="34" charset="-122"/>
            </a:endParaRPr>
          </a:p>
        </p:txBody>
      </p:sp>
      <p:sp>
        <p:nvSpPr>
          <p:cNvPr id="89" name="Isosceles Triangle 54"/>
          <p:cNvSpPr/>
          <p:nvPr>
            <p:custDataLst>
              <p:tags r:id="rId8"/>
            </p:custDataLst>
          </p:nvPr>
        </p:nvSpPr>
        <p:spPr>
          <a:xfrm>
            <a:off x="3811909" y="5240561"/>
            <a:ext cx="134476" cy="155144"/>
          </a:xfrm>
          <a:custGeom>
            <a:avLst/>
            <a:gdLst>
              <a:gd name="connsiteX0" fmla="*/ 1864 w 171572"/>
              <a:gd name="connsiteY0" fmla="*/ 0 h 197941"/>
              <a:gd name="connsiteX1" fmla="*/ 171572 w 171572"/>
              <a:gd name="connsiteY1" fmla="*/ 100580 h 197941"/>
              <a:gd name="connsiteX2" fmla="*/ 0 w 171572"/>
              <a:gd name="connsiteY2" fmla="*/ 197941 h 197941"/>
            </a:gdLst>
            <a:ahLst/>
            <a:cxnLst>
              <a:cxn ang="0">
                <a:pos x="connsiteX0" y="connsiteY0"/>
              </a:cxn>
              <a:cxn ang="0">
                <a:pos x="connsiteX1" y="connsiteY1"/>
              </a:cxn>
              <a:cxn ang="0">
                <a:pos x="connsiteX2" y="connsiteY2"/>
              </a:cxn>
            </a:cxnLst>
            <a:rect l="l" t="t" r="r" b="b"/>
            <a:pathLst>
              <a:path w="171572" h="197941">
                <a:moveTo>
                  <a:pt x="1864" y="0"/>
                </a:moveTo>
                <a:lnTo>
                  <a:pt x="171572" y="100580"/>
                </a:lnTo>
                <a:lnTo>
                  <a:pt x="0" y="197941"/>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1800" dirty="0">
              <a:solidFill>
                <a:schemeClr val="lt1"/>
              </a:solidFill>
              <a:latin typeface="微软雅黑" panose="020B0503020204020204" pitchFamily="34" charset="-122"/>
              <a:cs typeface="微软雅黑" panose="020B0503020204020204" pitchFamily="34" charset="-122"/>
            </a:endParaRPr>
          </a:p>
        </p:txBody>
      </p:sp>
      <p:sp>
        <p:nvSpPr>
          <p:cNvPr id="4" name="Title 6"/>
          <p:cNvSpPr txBox="1"/>
          <p:nvPr>
            <p:custDataLst>
              <p:tags r:id="rId9"/>
            </p:custDataLst>
          </p:nvPr>
        </p:nvSpPr>
        <p:spPr>
          <a:xfrm>
            <a:off x="5029261" y="1957100"/>
            <a:ext cx="6400825" cy="2639060"/>
          </a:xfrm>
          <a:prstGeom prst="rect">
            <a:avLst/>
          </a:prstGeom>
          <a:noFill/>
          <a:ln w="3175">
            <a:noFill/>
            <a:prstDash val="dash"/>
          </a:ln>
        </p:spPr>
        <p:txBody>
          <a:bodyPr wrap="square" lIns="63500" tIns="25400" rIns="63500" bIns="254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650240" algn="just" fontAlgn="ctr">
              <a:lnSpc>
                <a:spcPct val="150000"/>
              </a:lnSpc>
              <a:spcBef>
                <a:spcPts val="0"/>
              </a:spcBef>
              <a:spcAft>
                <a:spcPts val="0"/>
              </a:spcAft>
              <a:buSzPct val="100000"/>
              <a:buFont typeface="Wingdings" panose="05000000000000000000" charset="0"/>
              <a:buNone/>
              <a:extLst>
                <a:ext uri="{35155182-B16C-46BC-9424-99874614C6A1}">
                  <wpsdc:indentchars xmlns:wpsdc="http://www.wps.cn/officeDocument/2017/drawingmlCustomData" val="200" checksum="3948587904"/>
                </a:ext>
              </a:extLst>
            </a:pPr>
            <a:r>
              <a:rPr lang="zh-CN" altLang="en-US" sz="2400" b="1"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汉仪小隶书简" panose="02010600000101010101" charset="-128"/>
              </a:rPr>
              <a:t>人生从自己的哭声开始，在别人的眼泪里结束，这中间的时光就是幸福，</a:t>
            </a:r>
            <a:endParaRPr lang="zh-CN" altLang="en-US" sz="2400" b="1"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汉仪小隶书简" panose="02010600000101010101" charset="-128"/>
            </a:endParaRPr>
          </a:p>
          <a:p>
            <a:pPr lvl="0" indent="650240" algn="just" fontAlgn="ctr">
              <a:lnSpc>
                <a:spcPct val="150000"/>
              </a:lnSpc>
              <a:spcBef>
                <a:spcPts val="0"/>
              </a:spcBef>
              <a:spcAft>
                <a:spcPts val="0"/>
              </a:spcAft>
              <a:buSzPct val="100000"/>
              <a:buFont typeface="Wingdings" panose="05000000000000000000" charset="0"/>
              <a:buNone/>
              <a:extLst>
                <a:ext uri="{35155182-B16C-46BC-9424-99874614C6A1}">
                  <wpsdc:indentchars xmlns:wpsdc="http://www.wps.cn/officeDocument/2017/drawingmlCustomData" val="200" checksum="3948587904"/>
                </a:ext>
              </a:extLst>
            </a:pPr>
            <a:r>
              <a:rPr lang="zh-CN" altLang="en-US" sz="2400" b="1"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汉仪小隶书简" panose="02010600000101010101" charset="-128"/>
              </a:rPr>
              <a:t>人活着当哭则哭，声音不悲不苦，为国为民，啼出血路。人死了，让别人洒下诚实的泪，数一数那是人生价值的珍珠。</a:t>
            </a:r>
            <a:endParaRPr lang="zh-CN" altLang="en-US" sz="2400" b="1"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汉仪小隶书简" panose="02010600000101010101" charset="-128"/>
            </a:endParaRPr>
          </a:p>
        </p:txBody>
      </p:sp>
      <p:sp>
        <p:nvSpPr>
          <p:cNvPr id="3" name="矩形 5"/>
          <p:cNvSpPr/>
          <p:nvPr>
            <p:custDataLst>
              <p:tags r:id="rId10"/>
            </p:custDataLst>
          </p:nvPr>
        </p:nvSpPr>
        <p:spPr>
          <a:xfrm>
            <a:off x="12039599" y="1523985"/>
            <a:ext cx="152401" cy="38100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5478145" y="845820"/>
            <a:ext cx="5951855" cy="706755"/>
          </a:xfrm>
          <a:prstGeom prst="rect">
            <a:avLst/>
          </a:prstGeom>
          <a:noFill/>
        </p:spPr>
        <p:txBody>
          <a:bodyPr wrap="square" rtlCol="0">
            <a:spAutoFit/>
          </a:bodyPr>
          <a:p>
            <a:pPr algn="ctr"/>
            <a:r>
              <a:rPr lang="zh-CN" altLang="en-US" sz="4000" b="1">
                <a:solidFill>
                  <a:srgbClr val="C00000"/>
                </a:solidFill>
              </a:rPr>
              <a:t>结</a:t>
            </a:r>
            <a:r>
              <a:rPr lang="en-US" altLang="zh-CN" sz="4000" b="1">
                <a:solidFill>
                  <a:srgbClr val="C00000"/>
                </a:solidFill>
              </a:rPr>
              <a:t> </a:t>
            </a:r>
            <a:r>
              <a:rPr lang="zh-CN" altLang="en-US" sz="4000" b="1">
                <a:solidFill>
                  <a:srgbClr val="C00000"/>
                </a:solidFill>
              </a:rPr>
              <a:t>语</a:t>
            </a:r>
            <a:endParaRPr lang="zh-CN" altLang="en-US" sz="4000" b="1">
              <a:solidFill>
                <a:srgbClr val="C00000"/>
              </a:solidFill>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19"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pic>
        <p:nvPicPr>
          <p:cNvPr id="17" name="图片 1" descr="/data/cache/c118bb30d731c12dec70088fb0be24a6.jpgc118bb30d731c12dec70088fb0be24a6"/>
          <p:cNvPicPr>
            <a:picLocks noChangeAspect="1"/>
          </p:cNvPicPr>
          <p:nvPr>
            <p:custDataLst>
              <p:tags r:id="rId5"/>
            </p:custDataLst>
          </p:nvPr>
        </p:nvPicPr>
        <p:blipFill rotWithShape="1">
          <a:blip r:embed="rId6"/>
          <a:srcRect l="3556" r="3556"/>
          <a:stretch>
            <a:fillRect/>
          </a:stretch>
        </p:blipFill>
        <p:spPr>
          <a:xfrm>
            <a:off x="44"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16" name="装饰 1"/>
          <p:cNvSpPr/>
          <p:nvPr>
            <p:custDataLst>
              <p:tags r:id="rId7"/>
            </p:custDataLst>
          </p:nvPr>
        </p:nvSpPr>
        <p:spPr>
          <a:xfrm flipH="1">
            <a:off x="4721225" y="0"/>
            <a:ext cx="7470775" cy="6858635"/>
          </a:xfrm>
          <a:custGeom>
            <a:avLst/>
            <a:gdLst>
              <a:gd name="connsiteX0" fmla="*/ 0 w 5831863"/>
              <a:gd name="connsiteY0" fmla="*/ 0 h 5073906"/>
              <a:gd name="connsiteX1" fmla="*/ 3773052 w 5831863"/>
              <a:gd name="connsiteY1" fmla="*/ 0 h 5073906"/>
              <a:gd name="connsiteX2" fmla="*/ 5831863 w 5831863"/>
              <a:gd name="connsiteY2" fmla="*/ 5073906 h 5073906"/>
              <a:gd name="connsiteX3" fmla="*/ 0 w 5831863"/>
              <a:gd name="connsiteY3" fmla="*/ 5073906 h 5073906"/>
            </a:gdLst>
            <a:ahLst/>
            <a:cxnLst>
              <a:cxn ang="0">
                <a:pos x="connsiteX0" y="connsiteY0"/>
              </a:cxn>
              <a:cxn ang="0">
                <a:pos x="connsiteX1" y="connsiteY1"/>
              </a:cxn>
              <a:cxn ang="0">
                <a:pos x="connsiteX2" y="connsiteY2"/>
              </a:cxn>
              <a:cxn ang="0">
                <a:pos x="connsiteX3" y="connsiteY3"/>
              </a:cxn>
            </a:cxnLst>
            <a:rect l="l" t="t" r="r" b="b"/>
            <a:pathLst>
              <a:path w="5831863" h="5073906">
                <a:moveTo>
                  <a:pt x="0" y="0"/>
                </a:moveTo>
                <a:lnTo>
                  <a:pt x="3773052" y="0"/>
                </a:lnTo>
                <a:lnTo>
                  <a:pt x="5831863" y="5073906"/>
                </a:lnTo>
                <a:lnTo>
                  <a:pt x="0" y="5073906"/>
                </a:lnTo>
                <a:close/>
              </a:path>
            </a:pathLst>
          </a:custGeom>
          <a:solidFill>
            <a:srgbClr val="FFFFF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920000" rtlCol="0" anchor="ctr">
            <a:normAutofit/>
          </a:bodyPr>
          <a:p>
            <a:pPr lvl="0" algn="just"/>
            <a:endParaRPr lang="en-US" altLang="zh-CN" sz="3735" b="1" dirty="0">
              <a:solidFill>
                <a:schemeClr val="dk1"/>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8" name="文本框 5"/>
          <p:cNvSpPr txBox="1"/>
          <p:nvPr>
            <p:custDataLst>
              <p:tags r:id="rId8"/>
            </p:custDataLst>
          </p:nvPr>
        </p:nvSpPr>
        <p:spPr>
          <a:xfrm>
            <a:off x="6701208" y="2225069"/>
            <a:ext cx="4876838" cy="2560307"/>
          </a:xfrm>
          <a:prstGeom prst="rect">
            <a:avLst/>
          </a:prstGeom>
        </p:spPr>
        <p:style>
          <a:lnRef idx="2">
            <a:schemeClr val="accent4"/>
          </a:lnRef>
          <a:fillRef idx="1">
            <a:schemeClr val="lt1"/>
          </a:fillRef>
          <a:effectRef idx="0">
            <a:schemeClr val="accent4"/>
          </a:effectRef>
          <a:fontRef idx="minor">
            <a:schemeClr val="dk1"/>
          </a:fontRef>
        </p:style>
        <p:txBody>
          <a:bodyPr wrap="square" lIns="63500" tIns="25400" rIns="63500" bIns="25400" rtlCol="0" anchor="ctr" anchorCtr="0">
            <a:normAutofit lnSpcReduction="10000"/>
          </a:bodyPr>
          <a:p>
            <a:pPr indent="767080" algn="just">
              <a:lnSpc>
                <a:spcPct val="150000"/>
              </a:lnSpc>
              <a:spcBef>
                <a:spcPts val="0"/>
              </a:spcBef>
              <a:spcAft>
                <a:spcPts val="0"/>
              </a:spcAft>
              <a:buSzPct val="100000"/>
              <a:buNone/>
              <a:extLst>
                <a:ext uri="{35155182-B16C-46BC-9424-99874614C6A1}">
                  <wpsdc:indentchars xmlns:wpsdc="http://www.wps.cn/officeDocument/2017/drawingmlCustomData" val="200" checksum="431868729"/>
                </a:ext>
              </a:extLst>
            </a:pPr>
            <a:r>
              <a:rPr lang="zh-CN" altLang="en-US" sz="2800" b="1" spc="220" dirty="0">
                <a:solidFill>
                  <a:schemeClr val="accent1"/>
                </a:solidFill>
                <a:uFillTx/>
                <a:latin typeface="宋体" panose="02010600030101010101" pitchFamily="2" charset="-122"/>
                <a:ea typeface="宋体" panose="02010600030101010101" pitchFamily="2" charset="-122"/>
              </a:rPr>
              <a:t>按照学号顺序，学号相邻的两位同学用今天所学的正确评价人生价值的方法写出你们对彼此的评价。</a:t>
            </a:r>
            <a:endParaRPr lang="zh-CN" altLang="en-US" sz="2800" b="1" spc="220" dirty="0">
              <a:solidFill>
                <a:schemeClr val="accent1"/>
              </a:solidFill>
              <a:uFillTx/>
              <a:latin typeface="宋体" panose="02010600030101010101" pitchFamily="2" charset="-122"/>
              <a:ea typeface="宋体" panose="02010600030101010101" pitchFamily="2" charset="-122"/>
            </a:endParaRPr>
          </a:p>
        </p:txBody>
      </p:sp>
      <p:sp>
        <p:nvSpPr>
          <p:cNvPr id="2" name="文本框 1"/>
          <p:cNvSpPr txBox="1"/>
          <p:nvPr/>
        </p:nvSpPr>
        <p:spPr>
          <a:xfrm>
            <a:off x="7329170" y="1064895"/>
            <a:ext cx="3621405" cy="914400"/>
          </a:xfrm>
          <a:prstGeom prst="rect">
            <a:avLst/>
          </a:prstGeom>
          <a:noFill/>
        </p:spPr>
        <p:txBody>
          <a:bodyPr wrap="square" rtlCol="0">
            <a:noAutofit/>
          </a:bodyPr>
          <a:p>
            <a:pPr algn="ctr"/>
            <a:r>
              <a:rPr lang="zh-CN" altLang="en-US" sz="4400" b="1">
                <a:solidFill>
                  <a:srgbClr val="C00000"/>
                </a:solidFill>
              </a:rPr>
              <a:t>课后作业：</a:t>
            </a:r>
            <a:endParaRPr lang="zh-CN" altLang="en-US" sz="4400" b="1">
              <a:solidFill>
                <a:srgbClr val="C00000"/>
              </a:solidFill>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背景"/>
          <p:cNvPicPr>
            <a:picLocks noChangeAspect="1"/>
          </p:cNvPicPr>
          <p:nvPr userDrawn="1"/>
        </p:nvPicPr>
        <p:blipFill>
          <a:blip r:embed="rId1"/>
          <a:stretch>
            <a:fillRect/>
          </a:stretch>
        </p:blipFill>
        <p:spPr>
          <a:xfrm>
            <a:off x="0" y="0"/>
            <a:ext cx="12192000" cy="6858000"/>
          </a:xfrm>
          <a:prstGeom prst="rect">
            <a:avLst/>
          </a:prstGeom>
        </p:spPr>
      </p:pic>
      <p:sp>
        <p:nvSpPr>
          <p:cNvPr id="4" name="立方体 3"/>
          <p:cNvSpPr/>
          <p:nvPr/>
        </p:nvSpPr>
        <p:spPr>
          <a:xfrm>
            <a:off x="2500580" y="-197795"/>
            <a:ext cx="5760000" cy="7380000"/>
          </a:xfrm>
          <a:prstGeom prst="cube">
            <a:avLst>
              <a:gd name="adj" fmla="val 3397"/>
            </a:avLst>
          </a:prstGeom>
          <a:gradFill>
            <a:gsLst>
              <a:gs pos="70000">
                <a:srgbClr val="048239"/>
              </a:gs>
              <a:gs pos="0">
                <a:srgbClr val="C1D98F"/>
              </a:gs>
              <a:gs pos="100000">
                <a:srgbClr val="048239">
                  <a:alpha val="0"/>
                </a:srgbClr>
              </a:gs>
            </a:gsLst>
            <a:lin ang="5400000" scaled="1"/>
          </a:gradFill>
          <a:ln w="19050">
            <a:noFill/>
          </a:ln>
          <a:effectLst>
            <a:outerShdw blurRad="254000" dist="50800" dir="2700000" algn="tl" rotWithShape="0">
              <a:schemeClr val="accent6">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11" name="立方体 10"/>
          <p:cNvSpPr/>
          <p:nvPr/>
        </p:nvSpPr>
        <p:spPr>
          <a:xfrm>
            <a:off x="-201948" y="-143382"/>
            <a:ext cx="3420000" cy="7171432"/>
          </a:xfrm>
          <a:prstGeom prst="cube">
            <a:avLst>
              <a:gd name="adj" fmla="val 4101"/>
            </a:avLst>
          </a:prstGeom>
          <a:gradFill>
            <a:gsLst>
              <a:gs pos="100000">
                <a:srgbClr val="C3DA90"/>
              </a:gs>
              <a:gs pos="39000">
                <a:srgbClr val="318A4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文本框 8"/>
          <p:cNvSpPr txBox="1"/>
          <p:nvPr/>
        </p:nvSpPr>
        <p:spPr>
          <a:xfrm>
            <a:off x="0" y="1082040"/>
            <a:ext cx="1475740" cy="922020"/>
          </a:xfrm>
          <a:prstGeom prst="rect">
            <a:avLst/>
          </a:prstGeom>
          <a:noFill/>
        </p:spPr>
        <p:txBody>
          <a:bodyPr wrap="square" rtlCol="0">
            <a:spAutoFit/>
          </a:bodyPr>
          <a:lstStyle/>
          <a:p>
            <a:pPr algn="r"/>
            <a:r>
              <a:rPr lang="zh-CN" altLang="en-US" sz="5400">
                <a:solidFill>
                  <a:schemeClr val="bg1"/>
                </a:solidFill>
                <a:latin typeface="华文行楷" pitchFamily="2" charset="-122"/>
                <a:ea typeface="华文行楷" pitchFamily="2" charset="-122"/>
              </a:rPr>
              <a:t>推</a:t>
            </a:r>
            <a:endParaRPr lang="zh-CN" altLang="en-US" sz="5400">
              <a:solidFill>
                <a:schemeClr val="bg1"/>
              </a:solidFill>
              <a:latin typeface="华文行楷" pitchFamily="2" charset="-122"/>
              <a:ea typeface="华文行楷" pitchFamily="2" charset="-122"/>
            </a:endParaRPr>
          </a:p>
        </p:txBody>
      </p:sp>
      <p:sp>
        <p:nvSpPr>
          <p:cNvPr id="10" name="文本框 9"/>
          <p:cNvSpPr txBox="1"/>
          <p:nvPr/>
        </p:nvSpPr>
        <p:spPr>
          <a:xfrm>
            <a:off x="0" y="2115185"/>
            <a:ext cx="1475740" cy="922020"/>
          </a:xfrm>
          <a:prstGeom prst="rect">
            <a:avLst/>
          </a:prstGeom>
          <a:noFill/>
        </p:spPr>
        <p:txBody>
          <a:bodyPr wrap="square" rtlCol="0">
            <a:spAutoFit/>
          </a:bodyPr>
          <a:lstStyle/>
          <a:p>
            <a:pPr algn="r"/>
            <a:r>
              <a:rPr lang="zh-CN" altLang="en-US" sz="5400">
                <a:solidFill>
                  <a:schemeClr val="bg1"/>
                </a:solidFill>
                <a:latin typeface="华文行楷" pitchFamily="2" charset="-122"/>
                <a:ea typeface="华文行楷" pitchFamily="2" charset="-122"/>
              </a:rPr>
              <a:t>荐</a:t>
            </a:r>
            <a:endParaRPr lang="zh-CN" altLang="en-US" sz="5400">
              <a:solidFill>
                <a:schemeClr val="bg1"/>
              </a:solidFill>
              <a:latin typeface="华文行楷" pitchFamily="2" charset="-122"/>
              <a:ea typeface="华文行楷" pitchFamily="2" charset="-122"/>
            </a:endParaRPr>
          </a:p>
        </p:txBody>
      </p:sp>
      <p:sp>
        <p:nvSpPr>
          <p:cNvPr id="2" name="文本框 1"/>
          <p:cNvSpPr txBox="1"/>
          <p:nvPr/>
        </p:nvSpPr>
        <p:spPr>
          <a:xfrm>
            <a:off x="0" y="3147695"/>
            <a:ext cx="1475740" cy="922020"/>
          </a:xfrm>
          <a:prstGeom prst="rect">
            <a:avLst/>
          </a:prstGeom>
          <a:noFill/>
        </p:spPr>
        <p:txBody>
          <a:bodyPr wrap="square" rtlCol="0">
            <a:spAutoFit/>
          </a:bodyPr>
          <a:lstStyle/>
          <a:p>
            <a:pPr algn="r"/>
            <a:r>
              <a:rPr lang="zh-CN" altLang="en-US" sz="5400">
                <a:solidFill>
                  <a:schemeClr val="bg1"/>
                </a:solidFill>
                <a:latin typeface="华文行楷" pitchFamily="2" charset="-122"/>
                <a:ea typeface="华文行楷" pitchFamily="2" charset="-122"/>
              </a:rPr>
              <a:t>阅</a:t>
            </a:r>
            <a:endParaRPr lang="zh-CN" altLang="en-US" sz="5400">
              <a:solidFill>
                <a:schemeClr val="bg1"/>
              </a:solidFill>
              <a:latin typeface="华文行楷" pitchFamily="2" charset="-122"/>
              <a:ea typeface="华文行楷" pitchFamily="2" charset="-122"/>
            </a:endParaRPr>
          </a:p>
        </p:txBody>
      </p:sp>
      <p:sp>
        <p:nvSpPr>
          <p:cNvPr id="6" name="文本框 5"/>
          <p:cNvSpPr txBox="1"/>
          <p:nvPr/>
        </p:nvSpPr>
        <p:spPr>
          <a:xfrm>
            <a:off x="0" y="4220845"/>
            <a:ext cx="1475740" cy="922020"/>
          </a:xfrm>
          <a:prstGeom prst="rect">
            <a:avLst/>
          </a:prstGeom>
          <a:noFill/>
        </p:spPr>
        <p:txBody>
          <a:bodyPr wrap="square" rtlCol="0">
            <a:spAutoFit/>
          </a:bodyPr>
          <a:lstStyle/>
          <a:p>
            <a:pPr algn="r"/>
            <a:r>
              <a:rPr lang="zh-CN" altLang="en-US" sz="5400">
                <a:solidFill>
                  <a:schemeClr val="bg1"/>
                </a:solidFill>
                <a:latin typeface="华文行楷" pitchFamily="2" charset="-122"/>
                <a:ea typeface="华文行楷" pitchFamily="2" charset="-122"/>
              </a:rPr>
              <a:t>读</a:t>
            </a:r>
            <a:endParaRPr lang="zh-CN" altLang="en-US" sz="5400">
              <a:solidFill>
                <a:schemeClr val="bg1"/>
              </a:solidFill>
              <a:latin typeface="华文行楷" pitchFamily="2" charset="-122"/>
              <a:ea typeface="华文行楷" pitchFamily="2" charset="-122"/>
            </a:endParaRPr>
          </a:p>
        </p:txBody>
      </p:sp>
      <p:pic>
        <p:nvPicPr>
          <p:cNvPr id="15" name="图片 14" descr="E:\工作\高等教育出版思政出版事业部三门数字课程\ppt课件\新PPT制作\书页改.png书页改"/>
          <p:cNvPicPr preferRelativeResize="0"/>
          <p:nvPr>
            <p:custDataLst>
              <p:tags r:id="rId2"/>
            </p:custDataLst>
          </p:nvPr>
        </p:nvPicPr>
        <p:blipFill>
          <a:blip r:embed="rId3"/>
          <a:srcRect/>
          <a:stretch>
            <a:fillRect/>
          </a:stretch>
        </p:blipFill>
        <p:spPr>
          <a:xfrm>
            <a:off x="1475740" y="424180"/>
            <a:ext cx="10501630" cy="6240145"/>
          </a:xfrm>
          <a:prstGeom prst="rect">
            <a:avLst/>
          </a:prstGeom>
          <a:effectLst>
            <a:outerShdw blurRad="254000" dist="50800" dir="5400000" sx="102000" sy="102000" algn="t" rotWithShape="0">
              <a:schemeClr val="tx1">
                <a:lumMod val="65000"/>
                <a:lumOff val="35000"/>
                <a:alpha val="40000"/>
              </a:schemeClr>
            </a:outerShdw>
          </a:effectLst>
        </p:spPr>
      </p:pic>
      <p:sp>
        <p:nvSpPr>
          <p:cNvPr id="16" name="矩形 15"/>
          <p:cNvSpPr/>
          <p:nvPr/>
        </p:nvSpPr>
        <p:spPr>
          <a:xfrm>
            <a:off x="2268220" y="1242695"/>
            <a:ext cx="4469130" cy="4151630"/>
          </a:xfrm>
          <a:prstGeom prst="rect">
            <a:avLst/>
          </a:prstGeom>
        </p:spPr>
        <p:txBody>
          <a:bodyPr wrap="square">
            <a:noAutofit/>
            <a:scene3d>
              <a:camera prst="perspectiveRelaxed" fov="900000">
                <a:rot lat="0" lon="20399994" rev="0"/>
              </a:camera>
              <a:lightRig rig="threePt" dir="t"/>
            </a:scene3d>
          </a:bodyPr>
          <a:lstStyle/>
          <a:p>
            <a:pPr algn="just">
              <a:lnSpc>
                <a:spcPct val="150000"/>
              </a:lnSpc>
              <a:spcAft>
                <a:spcPts val="600"/>
              </a:spcAft>
            </a:pPr>
            <a:r>
              <a:rPr lang="en-US" altLang="zh-CN" b="1" dirty="0">
                <a:latin typeface="宋体" panose="02010600030101010101" pitchFamily="2" charset="-122"/>
                <a:ea typeface="宋体" panose="02010600030101010101" pitchFamily="2" charset="-122"/>
                <a:cs typeface="宋体" panose="02010600030101010101" pitchFamily="2" charset="-122"/>
              </a:rPr>
              <a:t>1.</a:t>
            </a:r>
            <a:r>
              <a:rPr lang="zh-CN" altLang="en-US" b="1" dirty="0">
                <a:latin typeface="宋体" panose="02010600030101010101" pitchFamily="2" charset="-122"/>
                <a:ea typeface="宋体" panose="02010600030101010101" pitchFamily="2" charset="-122"/>
                <a:cs typeface="宋体" panose="02010600030101010101" pitchFamily="2" charset="-122"/>
              </a:rPr>
              <a:t>马克思：</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青年在选择职业时的考虑</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马克思恩格斯全集</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第一卷，人民出版社</a:t>
            </a:r>
            <a:r>
              <a:rPr lang="en-US" altLang="zh-CN" b="1" spc="-100" dirty="0">
                <a:latin typeface="宋体" panose="02010600030101010101" pitchFamily="2" charset="-122"/>
                <a:ea typeface="宋体" panose="02010600030101010101" pitchFamily="2" charset="-122"/>
                <a:cs typeface="宋体" panose="02010600030101010101" pitchFamily="2" charset="-122"/>
              </a:rPr>
              <a:t>1995</a:t>
            </a:r>
            <a:r>
              <a:rPr lang="zh-CN" altLang="en-US" b="1" dirty="0">
                <a:latin typeface="宋体" panose="02010600030101010101" pitchFamily="2" charset="-122"/>
                <a:ea typeface="宋体" panose="02010600030101010101" pitchFamily="2" charset="-122"/>
                <a:cs typeface="宋体" panose="02010600030101010101" pitchFamily="2" charset="-122"/>
              </a:rPr>
              <a:t>年版。</a:t>
            </a:r>
            <a:endParaRPr lang="en-US" altLang="zh-CN" b="1"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r>
              <a:rPr lang="en-US" altLang="zh-CN" b="1" dirty="0">
                <a:latin typeface="宋体" panose="02010600030101010101" pitchFamily="2" charset="-122"/>
                <a:ea typeface="宋体" panose="02010600030101010101" pitchFamily="2" charset="-122"/>
                <a:cs typeface="宋体" panose="02010600030101010101" pitchFamily="2" charset="-122"/>
              </a:rPr>
              <a:t>2.</a:t>
            </a:r>
            <a:r>
              <a:rPr lang="zh-CN" altLang="en-US" b="1" dirty="0">
                <a:latin typeface="宋体" panose="02010600030101010101" pitchFamily="2" charset="-122"/>
                <a:ea typeface="宋体" panose="02010600030101010101" pitchFamily="2" charset="-122"/>
                <a:cs typeface="宋体" panose="02010600030101010101" pitchFamily="2" charset="-122"/>
              </a:rPr>
              <a:t>毛泽东：</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纪念白求恩</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毛泽东</a:t>
            </a:r>
            <a:r>
              <a:rPr lang="zh-CN" altLang="en-US" b="1">
                <a:latin typeface="宋体" panose="02010600030101010101" pitchFamily="2" charset="-122"/>
                <a:ea typeface="宋体" panose="02010600030101010101" pitchFamily="2" charset="-122"/>
                <a:cs typeface="宋体" panose="02010600030101010101" pitchFamily="2" charset="-122"/>
              </a:rPr>
              <a:t>选集</a:t>
            </a:r>
            <a:r>
              <a:rPr lang="en-US" altLang="zh-CN" b="1">
                <a:latin typeface="宋体" panose="02010600030101010101" pitchFamily="2" charset="-122"/>
                <a:ea typeface="宋体" panose="02010600030101010101" pitchFamily="2" charset="-122"/>
                <a:cs typeface="宋体" panose="02010600030101010101" pitchFamily="2" charset="-122"/>
              </a:rPr>
              <a:t>》</a:t>
            </a:r>
            <a:r>
              <a:rPr lang="zh-CN" altLang="en-US" b="1" spc="-100">
                <a:latin typeface="宋体" panose="02010600030101010101" pitchFamily="2" charset="-122"/>
                <a:ea typeface="宋体" panose="02010600030101010101" pitchFamily="2" charset="-122"/>
                <a:cs typeface="宋体" panose="02010600030101010101" pitchFamily="2" charset="-122"/>
              </a:rPr>
              <a:t>第二卷，</a:t>
            </a:r>
            <a:r>
              <a:rPr lang="zh-CN" altLang="en-US" b="1" spc="-100" dirty="0">
                <a:latin typeface="宋体" panose="02010600030101010101" pitchFamily="2" charset="-122"/>
                <a:ea typeface="宋体" panose="02010600030101010101" pitchFamily="2" charset="-122"/>
                <a:cs typeface="宋体" panose="02010600030101010101" pitchFamily="2" charset="-122"/>
              </a:rPr>
              <a:t>人民出版社</a:t>
            </a:r>
            <a:r>
              <a:rPr lang="en-US" altLang="zh-CN" b="1" spc="-100" dirty="0">
                <a:latin typeface="宋体" panose="02010600030101010101" pitchFamily="2" charset="-122"/>
                <a:ea typeface="宋体" panose="02010600030101010101" pitchFamily="2" charset="-122"/>
                <a:cs typeface="宋体" panose="02010600030101010101" pitchFamily="2" charset="-122"/>
              </a:rPr>
              <a:t>1991</a:t>
            </a:r>
            <a:r>
              <a:rPr lang="zh-CN" altLang="en-US" b="1" spc="-100" dirty="0">
                <a:latin typeface="宋体" panose="02010600030101010101" pitchFamily="2" charset="-122"/>
                <a:ea typeface="宋体" panose="02010600030101010101" pitchFamily="2" charset="-122"/>
                <a:cs typeface="宋体" panose="02010600030101010101" pitchFamily="2" charset="-122"/>
              </a:rPr>
              <a:t>年版。</a:t>
            </a:r>
            <a:endParaRPr lang="en-US" altLang="zh-CN" b="1" spc="-100"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r>
              <a:rPr lang="en-US" altLang="zh-CN" b="1" spc="-100" dirty="0">
                <a:latin typeface="宋体" panose="02010600030101010101" pitchFamily="2" charset="-122"/>
                <a:ea typeface="宋体" panose="02010600030101010101" pitchFamily="2" charset="-122"/>
                <a:cs typeface="宋体" panose="02010600030101010101" pitchFamily="2" charset="-122"/>
              </a:rPr>
              <a:t>3.</a:t>
            </a:r>
            <a:r>
              <a:rPr lang="zh-CN" altLang="en-US" b="1" spc="-100" dirty="0">
                <a:latin typeface="宋体" panose="02010600030101010101" pitchFamily="2" charset="-122"/>
                <a:ea typeface="宋体" panose="02010600030101010101" pitchFamily="2" charset="-122"/>
                <a:cs typeface="宋体" panose="02010600030101010101" pitchFamily="2" charset="-122"/>
              </a:rPr>
              <a:t>习近平：</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广大青年要不断增强做中国人</a:t>
            </a:r>
            <a:r>
              <a:rPr lang="zh-CN" altLang="en-US" b="1" spc="100" dirty="0">
                <a:latin typeface="宋体" panose="02010600030101010101" pitchFamily="2" charset="-122"/>
                <a:ea typeface="宋体" panose="02010600030101010101" pitchFamily="2" charset="-122"/>
                <a:cs typeface="宋体" panose="02010600030101010101" pitchFamily="2" charset="-122"/>
              </a:rPr>
              <a:t>的志气、骨气、底气</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a:t>
            </a:r>
            <a:r>
              <a:rPr lang="en-US" altLang="zh-CN" b="1" spc="100" dirty="0">
                <a:latin typeface="宋体" panose="02010600030101010101" pitchFamily="2" charset="-122"/>
                <a:ea typeface="宋体" panose="02010600030101010101" pitchFamily="2" charset="-122"/>
                <a:cs typeface="宋体" panose="02010600030101010101" pitchFamily="2" charset="-122"/>
              </a:rPr>
              <a:t>《</a:t>
            </a:r>
            <a:r>
              <a:rPr lang="zh-CN" altLang="en-US" b="1" spc="100" dirty="0">
                <a:latin typeface="宋体" panose="02010600030101010101" pitchFamily="2" charset="-122"/>
                <a:ea typeface="宋体" panose="02010600030101010101" pitchFamily="2" charset="-122"/>
                <a:cs typeface="宋体" panose="02010600030101010101" pitchFamily="2" charset="-122"/>
              </a:rPr>
              <a:t>论党的青年</a:t>
            </a:r>
            <a:r>
              <a:rPr lang="zh-CN" altLang="en-US" b="1" dirty="0">
                <a:latin typeface="宋体" panose="02010600030101010101" pitchFamily="2" charset="-122"/>
                <a:ea typeface="宋体" panose="02010600030101010101" pitchFamily="2" charset="-122"/>
                <a:cs typeface="宋体" panose="02010600030101010101" pitchFamily="2" charset="-122"/>
              </a:rPr>
              <a:t>工作</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，中央文献出版社</a:t>
            </a:r>
            <a:r>
              <a:rPr lang="en-US" altLang="zh-CN" b="1" dirty="0">
                <a:latin typeface="宋体" panose="02010600030101010101" pitchFamily="2" charset="-122"/>
                <a:ea typeface="宋体" panose="02010600030101010101" pitchFamily="2" charset="-122"/>
                <a:cs typeface="宋体" panose="02010600030101010101" pitchFamily="2" charset="-122"/>
              </a:rPr>
              <a:t>2022</a:t>
            </a:r>
            <a:r>
              <a:rPr lang="zh-CN" altLang="en-US" b="1" dirty="0">
                <a:latin typeface="宋体" panose="02010600030101010101" pitchFamily="2" charset="-122"/>
                <a:ea typeface="宋体" panose="02010600030101010101" pitchFamily="2" charset="-122"/>
                <a:cs typeface="宋体" panose="02010600030101010101" pitchFamily="2" charset="-122"/>
              </a:rPr>
              <a:t>年版。</a:t>
            </a:r>
            <a:endParaRPr b="1"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endParaRPr b="1" dirty="0">
              <a:latin typeface="宋体" panose="02010600030101010101" pitchFamily="2" charset="-122"/>
              <a:ea typeface="宋体" panose="02010600030101010101" pitchFamily="2" charset="-122"/>
              <a:cs typeface="宋体" panose="02010600030101010101" pitchFamily="2" charset="-122"/>
            </a:endParaRPr>
          </a:p>
        </p:txBody>
      </p:sp>
      <p:sp>
        <p:nvSpPr>
          <p:cNvPr id="17" name="矩形 16"/>
          <p:cNvSpPr/>
          <p:nvPr/>
        </p:nvSpPr>
        <p:spPr>
          <a:xfrm>
            <a:off x="7068593" y="918830"/>
            <a:ext cx="4140000" cy="3723005"/>
          </a:xfrm>
          <a:prstGeom prst="rect">
            <a:avLst/>
          </a:prstGeom>
        </p:spPr>
        <p:txBody>
          <a:bodyPr wrap="square">
            <a:spAutoFit/>
            <a:scene3d>
              <a:camera prst="perspectiveRelaxed" fov="900000">
                <a:rot lat="0" lon="1200000" rev="0"/>
              </a:camera>
              <a:lightRig rig="threePt" dir="t"/>
            </a:scene3d>
          </a:bodyPr>
          <a:lstStyle/>
          <a:p>
            <a:pPr algn="just">
              <a:lnSpc>
                <a:spcPct val="150000"/>
              </a:lnSpc>
              <a:spcAft>
                <a:spcPts val="600"/>
              </a:spcAft>
            </a:pPr>
            <a:endParaRPr lang="en-US" altLang="zh-CN" b="1"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r>
              <a:rPr lang="en-US" altLang="zh-CN" b="1" dirty="0">
                <a:latin typeface="宋体" panose="02010600030101010101" pitchFamily="2" charset="-122"/>
                <a:ea typeface="宋体" panose="02010600030101010101" pitchFamily="2" charset="-122"/>
                <a:cs typeface="宋体" panose="02010600030101010101" pitchFamily="2" charset="-122"/>
              </a:rPr>
              <a:t>4.</a:t>
            </a:r>
            <a:r>
              <a:rPr lang="zh-CN" altLang="en-US" b="1" dirty="0">
                <a:latin typeface="宋体" panose="02010600030101010101" pitchFamily="2" charset="-122"/>
                <a:ea typeface="宋体" panose="02010600030101010101" pitchFamily="2" charset="-122"/>
                <a:cs typeface="宋体" panose="02010600030101010101" pitchFamily="2" charset="-122"/>
              </a:rPr>
              <a:t>习近平：</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在全国脱贫攻坚总结表彰大会上的讲话</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习近平谈治国理政</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第四卷，外文出版社</a:t>
            </a:r>
            <a:r>
              <a:rPr lang="en-US" altLang="zh-CN" b="1" dirty="0">
                <a:latin typeface="宋体" panose="02010600030101010101" pitchFamily="2" charset="-122"/>
                <a:ea typeface="宋体" panose="02010600030101010101" pitchFamily="2" charset="-122"/>
                <a:cs typeface="宋体" panose="02010600030101010101" pitchFamily="2" charset="-122"/>
              </a:rPr>
              <a:t>2022</a:t>
            </a:r>
            <a:r>
              <a:rPr lang="zh-CN" altLang="en-US" b="1" dirty="0">
                <a:latin typeface="宋体" panose="02010600030101010101" pitchFamily="2" charset="-122"/>
                <a:ea typeface="宋体" panose="02010600030101010101" pitchFamily="2" charset="-122"/>
                <a:cs typeface="宋体" panose="02010600030101010101" pitchFamily="2" charset="-122"/>
              </a:rPr>
              <a:t>年版。 </a:t>
            </a:r>
            <a:endParaRPr lang="en-US" altLang="zh-CN" b="1"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r>
              <a:rPr lang="en-US" altLang="zh-CN" b="1" spc="200" dirty="0">
                <a:latin typeface="宋体" panose="02010600030101010101" pitchFamily="2" charset="-122"/>
                <a:ea typeface="宋体" panose="02010600030101010101" pitchFamily="2" charset="-122"/>
                <a:cs typeface="宋体" panose="02010600030101010101" pitchFamily="2" charset="-122"/>
              </a:rPr>
              <a:t>5.</a:t>
            </a:r>
            <a:r>
              <a:rPr lang="zh-CN" altLang="en-US" b="1" spc="200" dirty="0">
                <a:latin typeface="宋体" panose="02010600030101010101" pitchFamily="2" charset="-122"/>
                <a:ea typeface="宋体" panose="02010600030101010101" pitchFamily="2" charset="-122"/>
                <a:cs typeface="宋体" panose="02010600030101010101" pitchFamily="2" charset="-122"/>
              </a:rPr>
              <a:t>本书编写组：</a:t>
            </a:r>
            <a:r>
              <a:rPr lang="en-US" altLang="zh-CN" sz="1800" b="1" spc="-100" dirty="0">
                <a:latin typeface="宋体" panose="02010600030101010101" pitchFamily="2" charset="-122"/>
                <a:ea typeface="宋体" panose="02010600030101010101" pitchFamily="2" charset="-122"/>
                <a:cs typeface="宋体" panose="02010600030101010101" pitchFamily="2" charset="-122"/>
              </a:rPr>
              <a:t>《</a:t>
            </a:r>
            <a:r>
              <a:rPr lang="zh-CN" altLang="en-US" b="1" spc="200" dirty="0">
                <a:latin typeface="宋体" panose="02010600030101010101" pitchFamily="2" charset="-122"/>
                <a:ea typeface="宋体" panose="02010600030101010101" pitchFamily="2" charset="-122"/>
                <a:cs typeface="宋体" panose="02010600030101010101" pitchFamily="2" charset="-122"/>
              </a:rPr>
              <a:t>习近平与大学生</a:t>
            </a:r>
            <a:r>
              <a:rPr lang="zh-CN" altLang="en-US" b="1" dirty="0">
                <a:latin typeface="宋体" panose="02010600030101010101" pitchFamily="2" charset="-122"/>
                <a:ea typeface="宋体" panose="02010600030101010101" pitchFamily="2" charset="-122"/>
                <a:cs typeface="宋体" panose="02010600030101010101" pitchFamily="2" charset="-122"/>
              </a:rPr>
              <a:t>朋友们</a:t>
            </a:r>
            <a:r>
              <a:rPr lang="en-US" altLang="zh-CN" b="1" dirty="0">
                <a:latin typeface="宋体" panose="02010600030101010101" pitchFamily="2" charset="-122"/>
                <a:ea typeface="宋体" panose="02010600030101010101" pitchFamily="2" charset="-122"/>
                <a:cs typeface="宋体" panose="02010600030101010101" pitchFamily="2" charset="-122"/>
              </a:rPr>
              <a:t>》</a:t>
            </a:r>
            <a:r>
              <a:rPr lang="zh-CN" altLang="en-US" b="1" dirty="0">
                <a:latin typeface="宋体" panose="02010600030101010101" pitchFamily="2" charset="-122"/>
                <a:ea typeface="宋体" panose="02010600030101010101" pitchFamily="2" charset="-122"/>
                <a:cs typeface="宋体" panose="02010600030101010101" pitchFamily="2" charset="-122"/>
              </a:rPr>
              <a:t>，中国青年出版社</a:t>
            </a:r>
            <a:r>
              <a:rPr lang="en-US" altLang="zh-CN" b="1" dirty="0">
                <a:latin typeface="宋体" panose="02010600030101010101" pitchFamily="2" charset="-122"/>
                <a:ea typeface="宋体" panose="02010600030101010101" pitchFamily="2" charset="-122"/>
                <a:cs typeface="宋体" panose="02010600030101010101" pitchFamily="2" charset="-122"/>
              </a:rPr>
              <a:t>2020</a:t>
            </a:r>
            <a:r>
              <a:rPr lang="zh-CN" altLang="en-US" b="1" dirty="0">
                <a:latin typeface="宋体" panose="02010600030101010101" pitchFamily="2" charset="-122"/>
                <a:ea typeface="宋体" panose="02010600030101010101" pitchFamily="2" charset="-122"/>
                <a:cs typeface="宋体" panose="02010600030101010101" pitchFamily="2" charset="-122"/>
              </a:rPr>
              <a:t>年版。</a:t>
            </a:r>
            <a:endParaRPr lang="zh-CN" altLang="en-US" b="1" dirty="0">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endParaRPr lang="en-US" altLang="zh-CN" b="1" dirty="0">
              <a:solidFill>
                <a:schemeClr val="bg2"/>
              </a:solidFill>
              <a:latin typeface="宋体" panose="02010600030101010101" pitchFamily="2" charset="-122"/>
              <a:ea typeface="宋体" panose="02010600030101010101" pitchFamily="2" charset="-122"/>
              <a:cs typeface="宋体" panose="02010600030101010101" pitchFamily="2" charset="-122"/>
            </a:endParaRPr>
          </a:p>
          <a:p>
            <a:pPr algn="just">
              <a:lnSpc>
                <a:spcPct val="150000"/>
              </a:lnSpc>
              <a:spcAft>
                <a:spcPts val="600"/>
              </a:spcAft>
            </a:pPr>
            <a:r>
              <a:rPr lang="en-US" altLang="zh-CN" b="1" dirty="0">
                <a:solidFill>
                  <a:schemeClr val="bg2"/>
                </a:solidFill>
                <a:latin typeface="宋体" panose="02010600030101010101" pitchFamily="2" charset="-122"/>
                <a:ea typeface="宋体" panose="02010600030101010101" pitchFamily="2" charset="-122"/>
                <a:cs typeface="宋体" panose="02010600030101010101" pitchFamily="2" charset="-122"/>
              </a:rPr>
              <a:t>———————————————</a:t>
            </a:r>
            <a:r>
              <a:rPr lang="en-US" altLang="zh-CN" b="1" dirty="0">
                <a:solidFill>
                  <a:schemeClr val="bg2"/>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b="1" dirty="0">
              <a:solidFill>
                <a:schemeClr val="bg2"/>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000"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标题 12"/>
          <p:cNvSpPr>
            <a:spLocks noGrp="1"/>
          </p:cNvSpPr>
          <p:nvPr>
            <p:custDataLst>
              <p:tags r:id="rId1"/>
            </p:custDataLst>
          </p:nvPr>
        </p:nvSpPr>
        <p:spPr>
          <a:xfrm>
            <a:off x="3548381" y="2804796"/>
            <a:ext cx="5095240" cy="1711220"/>
          </a:xfrm>
          <a:prstGeom prst="rect">
            <a:avLst/>
          </a:prstGeom>
        </p:spPr>
        <p:txBody>
          <a:bodyPr vert="horz" lIns="90000" tIns="46800" rIns="90000" bIns="0" rtlCol="0" anchor="t" anchorCtr="0">
            <a:normAutofit/>
          </a:bodyPr>
          <a:lstStyle>
            <a:lvl1pPr marL="0" marR="0" algn="ctr" defTabSz="914400" rtl="0" eaLnBrk="1" fontAlgn="auto" latinLnBrk="0" hangingPunct="1">
              <a:lnSpc>
                <a:spcPct val="120000"/>
              </a:lnSpc>
              <a:spcBef>
                <a:spcPct val="0"/>
              </a:spcBef>
              <a:buNone/>
              <a:defRPr kumimoji="0" lang="zh-CN" altLang="en-US" sz="8800" b="1" i="0" u="none" strike="noStrike" kern="1200" cap="none" spc="300" normalizeH="0" baseline="0" noProof="1" dirty="0">
                <a:solidFill>
                  <a:schemeClr val="accent1">
                    <a:lumMod val="25000"/>
                  </a:schemeClr>
                </a:solidFill>
                <a:uFillTx/>
                <a:latin typeface="Arial" panose="020B0604020202020204" pitchFamily="34" charset="0"/>
                <a:ea typeface="微软雅黑" panose="020B0503020204020204" pitchFamily="34" charset="-122"/>
                <a:cs typeface="+mj-cs"/>
                <a:sym typeface="+mn-ea"/>
              </a:defRPr>
            </a:lvl1pPr>
          </a:lstStyle>
          <a:p>
            <a:pPr marL="0" indent="0" algn="ctr">
              <a:lnSpc>
                <a:spcPct val="100000"/>
              </a:lnSpc>
              <a:spcBef>
                <a:spcPts val="0"/>
              </a:spcBef>
              <a:spcAft>
                <a:spcPts val="0"/>
              </a:spcAft>
              <a:buSzPct val="100000"/>
              <a:buNone/>
            </a:pPr>
            <a:r>
              <a:rPr lang="zh-CN" altLang="en-US" spc="720" dirty="0">
                <a:sym typeface="Arial" panose="020B0604020202020204" pitchFamily="34" charset="0"/>
              </a:rPr>
              <a:t>谢谢聆听</a:t>
            </a:r>
            <a:endParaRPr lang="zh-CN" altLang="en-US" spc="720" dirty="0">
              <a:sym typeface="Arial" panose="020B0604020202020204" pitchFamily="34" charset="0"/>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6" name="任意多边形: 形状 35"/>
          <p:cNvSpPr/>
          <p:nvPr>
            <p:custDataLst>
              <p:tags r:id="rId5"/>
            </p:custDataLst>
          </p:nvPr>
        </p:nvSpPr>
        <p:spPr>
          <a:xfrm>
            <a:off x="6098207" y="-69"/>
            <a:ext cx="6093793" cy="6856840"/>
          </a:xfrm>
          <a:custGeom>
            <a:avLst/>
            <a:gdLst>
              <a:gd name="connsiteX0" fmla="*/ 3371606 w 6096050"/>
              <a:gd name="connsiteY0" fmla="*/ 0 h 6859380"/>
              <a:gd name="connsiteX1" fmla="*/ 6096049 w 6096050"/>
              <a:gd name="connsiteY1" fmla="*/ 0 h 6859380"/>
              <a:gd name="connsiteX2" fmla="*/ 6096049 w 6096050"/>
              <a:gd name="connsiteY2" fmla="*/ 1278606 h 6859380"/>
              <a:gd name="connsiteX3" fmla="*/ 6096050 w 6096050"/>
              <a:gd name="connsiteY3" fmla="*/ 1278608 h 6859380"/>
              <a:gd name="connsiteX4" fmla="*/ 6096050 w 6096050"/>
              <a:gd name="connsiteY4" fmla="*/ 5582762 h 6859380"/>
              <a:gd name="connsiteX5" fmla="*/ 6096049 w 6096050"/>
              <a:gd name="connsiteY5" fmla="*/ 5582763 h 6859380"/>
              <a:gd name="connsiteX6" fmla="*/ 6096049 w 6096050"/>
              <a:gd name="connsiteY6" fmla="*/ 6857392 h 6859380"/>
              <a:gd name="connsiteX7" fmla="*/ 3507320 w 6096050"/>
              <a:gd name="connsiteY7" fmla="*/ 6857392 h 6859380"/>
              <a:gd name="connsiteX8" fmla="*/ 3428696 w 6096050"/>
              <a:gd name="connsiteY8" fmla="*/ 6859380 h 6859380"/>
              <a:gd name="connsiteX9" fmla="*/ 0 w 6096050"/>
              <a:gd name="connsiteY9" fmla="*/ 3430684 h 6859380"/>
              <a:gd name="connsiteX10" fmla="*/ 3252256 w 6096050"/>
              <a:gd name="connsiteY10" fmla="*/ 6449 h 6859380"/>
              <a:gd name="connsiteX11" fmla="*/ 3371606 w 6096050"/>
              <a:gd name="connsiteY11" fmla="*/ 3432 h 68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50" h="6859380">
                <a:moveTo>
                  <a:pt x="3371606" y="0"/>
                </a:moveTo>
                <a:lnTo>
                  <a:pt x="6096049" y="0"/>
                </a:lnTo>
                <a:lnTo>
                  <a:pt x="6096049" y="1278606"/>
                </a:lnTo>
                <a:lnTo>
                  <a:pt x="6096050" y="1278608"/>
                </a:lnTo>
                <a:lnTo>
                  <a:pt x="6096050" y="5582762"/>
                </a:lnTo>
                <a:lnTo>
                  <a:pt x="6096049" y="5582763"/>
                </a:lnTo>
                <a:lnTo>
                  <a:pt x="6096049" y="6857392"/>
                </a:lnTo>
                <a:lnTo>
                  <a:pt x="3507320" y="6857392"/>
                </a:lnTo>
                <a:lnTo>
                  <a:pt x="3428696" y="6859380"/>
                </a:lnTo>
                <a:cubicBezTo>
                  <a:pt x="1535079" y="6859380"/>
                  <a:pt x="0" y="5324301"/>
                  <a:pt x="0" y="3430684"/>
                </a:cubicBezTo>
                <a:cubicBezTo>
                  <a:pt x="0" y="1596243"/>
                  <a:pt x="1440636" y="98281"/>
                  <a:pt x="3252256" y="6449"/>
                </a:cubicBezTo>
                <a:lnTo>
                  <a:pt x="3371606" y="34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800">
              <a:solidFill>
                <a:schemeClr val="lt1"/>
              </a:solidFill>
              <a:latin typeface="微软雅黑" panose="020B0503020204020204" pitchFamily="34" charset="-122"/>
              <a:cs typeface="微软雅黑" panose="020B0503020204020204" pitchFamily="34" charset="-122"/>
            </a:endParaRPr>
          </a:p>
        </p:txBody>
      </p:sp>
      <p:pic>
        <p:nvPicPr>
          <p:cNvPr id="37" name="图片 36"/>
          <p:cNvPicPr>
            <a:picLocks noChangeAspect="1"/>
          </p:cNvPicPr>
          <p:nvPr>
            <p:custDataLst>
              <p:tags r:id="rId6"/>
            </p:custDataLst>
          </p:nvPr>
        </p:nvPicPr>
        <p:blipFill>
          <a:blip r:embed="rId7"/>
          <a:srcRect l="18807" r="18807"/>
          <a:stretch>
            <a:fillRect/>
          </a:stretch>
        </p:blipFill>
        <p:spPr>
          <a:xfrm>
            <a:off x="6489612" y="2608"/>
            <a:ext cx="5702388" cy="6855461"/>
          </a:xfrm>
          <a:custGeom>
            <a:avLst/>
            <a:gdLst>
              <a:gd name="connsiteX0" fmla="*/ 3371606 w 5704500"/>
              <a:gd name="connsiteY0" fmla="*/ 0 h 6858000"/>
              <a:gd name="connsiteX1" fmla="*/ 5704500 w 5704500"/>
              <a:gd name="connsiteY1" fmla="*/ 0 h 6858000"/>
              <a:gd name="connsiteX2" fmla="*/ 5704500 w 5704500"/>
              <a:gd name="connsiteY2" fmla="*/ 6857392 h 6858000"/>
              <a:gd name="connsiteX3" fmla="*/ 3507320 w 5704500"/>
              <a:gd name="connsiteY3" fmla="*/ 6857392 h 6858000"/>
              <a:gd name="connsiteX4" fmla="*/ 3483272 w 5704500"/>
              <a:gd name="connsiteY4" fmla="*/ 6858000 h 6858000"/>
              <a:gd name="connsiteX5" fmla="*/ 3374120 w 5704500"/>
              <a:gd name="connsiteY5" fmla="*/ 6858000 h 6858000"/>
              <a:gd name="connsiteX6" fmla="*/ 3252256 w 5704500"/>
              <a:gd name="connsiteY6" fmla="*/ 6854919 h 6858000"/>
              <a:gd name="connsiteX7" fmla="*/ 0 w 5704500"/>
              <a:gd name="connsiteY7" fmla="*/ 3430684 h 6858000"/>
              <a:gd name="connsiteX8" fmla="*/ 3252256 w 5704500"/>
              <a:gd name="connsiteY8" fmla="*/ 6449 h 6858000"/>
              <a:gd name="connsiteX9" fmla="*/ 3371606 w 5704500"/>
              <a:gd name="connsiteY9" fmla="*/ 3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04500" h="6858000">
                <a:moveTo>
                  <a:pt x="3371606" y="0"/>
                </a:moveTo>
                <a:lnTo>
                  <a:pt x="5704500" y="0"/>
                </a:lnTo>
                <a:lnTo>
                  <a:pt x="5704500" y="6857392"/>
                </a:lnTo>
                <a:lnTo>
                  <a:pt x="3507320" y="6857392"/>
                </a:lnTo>
                <a:lnTo>
                  <a:pt x="3483272" y="6858000"/>
                </a:lnTo>
                <a:lnTo>
                  <a:pt x="3374120" y="6858000"/>
                </a:lnTo>
                <a:lnTo>
                  <a:pt x="3252256" y="6854919"/>
                </a:lnTo>
                <a:cubicBezTo>
                  <a:pt x="1440636" y="6763088"/>
                  <a:pt x="0" y="5265126"/>
                  <a:pt x="0" y="3430684"/>
                </a:cubicBezTo>
                <a:cubicBezTo>
                  <a:pt x="0" y="1596243"/>
                  <a:pt x="1440636" y="98281"/>
                  <a:pt x="3252256" y="6449"/>
                </a:cubicBezTo>
                <a:lnTo>
                  <a:pt x="3371606" y="3432"/>
                </a:lnTo>
                <a:close/>
              </a:path>
            </a:pathLst>
          </a:custGeom>
        </p:spPr>
      </p:pic>
      <p:sp>
        <p:nvSpPr>
          <p:cNvPr id="3" name="文本框 1"/>
          <p:cNvSpPr txBox="1"/>
          <p:nvPr>
            <p:custDataLst>
              <p:tags r:id="rId8"/>
            </p:custDataLst>
          </p:nvPr>
        </p:nvSpPr>
        <p:spPr>
          <a:xfrm>
            <a:off x="720090" y="714950"/>
            <a:ext cx="3257550" cy="762000"/>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4000" b="1" strike="noStrike" spc="240">
                <a:solidFill>
                  <a:schemeClr val="accent1"/>
                </a:solidFill>
                <a:uFillTx/>
                <a:latin typeface="微软雅黑" panose="020B0503020204020204" pitchFamily="34" charset="-122"/>
                <a:ea typeface="微软雅黑" panose="020B0503020204020204" pitchFamily="34" charset="-122"/>
              </a:rPr>
              <a:t>课程导入</a:t>
            </a:r>
            <a:endParaRPr lang="zh-CN" altLang="en-US" sz="4000" b="1" strike="noStrike" spc="240">
              <a:solidFill>
                <a:schemeClr val="accent1"/>
              </a:solidFill>
              <a:uFillTx/>
              <a:latin typeface="微软雅黑" panose="020B0503020204020204" pitchFamily="34" charset="-122"/>
              <a:ea typeface="微软雅黑" panose="020B0503020204020204" pitchFamily="34" charset="-122"/>
            </a:endParaRPr>
          </a:p>
        </p:txBody>
      </p:sp>
      <p:sp>
        <p:nvSpPr>
          <p:cNvPr id="11" name="Title 6"/>
          <p:cNvSpPr txBox="1"/>
          <p:nvPr>
            <p:custDataLst>
              <p:tags r:id="rId9"/>
            </p:custDataLst>
          </p:nvPr>
        </p:nvSpPr>
        <p:spPr>
          <a:xfrm>
            <a:off x="720090" y="1988820"/>
            <a:ext cx="4812030" cy="3653155"/>
          </a:xfrm>
          <a:prstGeom prst="rect">
            <a:avLst/>
          </a:prstGeom>
        </p:spPr>
        <p:style>
          <a:lnRef idx="2">
            <a:schemeClr val="accent2"/>
          </a:lnRef>
          <a:fillRef idx="1">
            <a:schemeClr val="lt1"/>
          </a:fillRef>
          <a:effectRef idx="0">
            <a:schemeClr val="accent2"/>
          </a:effectRef>
          <a:fontRef idx="minor">
            <a:schemeClr val="dk1"/>
          </a:fontRef>
        </p:style>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690880" algn="just" fontAlgn="auto">
              <a:lnSpc>
                <a:spcPct val="150000"/>
              </a:lnSpc>
              <a:spcBef>
                <a:spcPts val="0"/>
              </a:spcBef>
              <a:spcAft>
                <a:spcPts val="0"/>
              </a:spcAft>
              <a:buSzPct val="100000"/>
              <a:buNone/>
              <a:extLst>
                <a:ext uri="{35155182-B16C-46BC-9424-99874614C6A1}">
                  <wpsdc:indentchars xmlns:wpsdc="http://www.wps.cn/officeDocument/2017/drawingmlCustomData" val="200" checksum="3190011822"/>
                </a:ext>
              </a:extLst>
            </a:pPr>
            <a:r>
              <a:rPr lang="zh-CN" altLang="en-US" sz="26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郑付平是一名普通渡工。他从事渡运工作37年，在渡运事业上尽心尽责，热情服务，不惧严寒酷暑，不怕风吹雨淋，坚守在岗位上，用一颗热诚的心服务着两岸村民。</a:t>
            </a:r>
            <a:endParaRPr lang="zh-CN" altLang="en-US" sz="26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10"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7" name="矩形 12"/>
          <p:cNvSpPr/>
          <p:nvPr>
            <p:custDataLst>
              <p:tags r:id="rId5"/>
            </p:custDataLst>
          </p:nvPr>
        </p:nvSpPr>
        <p:spPr>
          <a:xfrm>
            <a:off x="0" y="2292373"/>
            <a:ext cx="12192098" cy="2590821"/>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6"/>
            </p:custDataLst>
          </p:nvPr>
        </p:nvSpPr>
        <p:spPr>
          <a:xfrm>
            <a:off x="6705600" y="5636895"/>
            <a:ext cx="4419600" cy="914400"/>
          </a:xfrm>
          <a:prstGeom prst="rect">
            <a:avLst/>
          </a:prstGeom>
          <a:noFill/>
          <a:ln w="3175">
            <a:noFill/>
            <a:prstDash val="dash"/>
          </a:ln>
        </p:spPr>
        <p:txBody>
          <a:bodyPr wrap="square" lIns="63500" tIns="25400" rIns="63500" bIns="25400" anchor="b" anchorCtr="0">
            <a:normAutofit fontScale="9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487680" algn="l" fontAlgn="auto">
              <a:lnSpc>
                <a:spcPct val="150000"/>
              </a:lnSpc>
              <a:spcBef>
                <a:spcPts val="0"/>
              </a:spcBef>
              <a:spcAft>
                <a:spcPts val="800"/>
              </a:spcAft>
              <a:buSzPct val="100000"/>
              <a:buNone/>
              <a:extLst>
                <a:ext uri="{35155182-B16C-46BC-9424-99874614C6A1}">
                  <wpsdc:indentchars xmlns:wpsdc="http://www.wps.cn/officeDocument/2017/drawingmlCustomData" val="200" checksum="3057809717"/>
                </a:ext>
              </a:extLst>
            </a:pPr>
            <a:r>
              <a:rPr lang="zh-CN" altLang="en-US" sz="2000" b="1" spc="120">
                <a:ln w="3175">
                  <a:noFill/>
                  <a:prstDash val="dash"/>
                </a:ln>
                <a:solidFill>
                  <a:schemeClr val="dk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rPr>
              <a:t>黄伟芬，中国载人航天员系统的总设计师，被称为“航天女教头”。</a:t>
            </a:r>
            <a:endParaRPr lang="zh-CN" altLang="en-US" sz="2000" b="1" spc="120">
              <a:ln w="3175">
                <a:noFill/>
                <a:prstDash val="dash"/>
              </a:ln>
              <a:solidFill>
                <a:schemeClr val="dk1">
                  <a:lumMod val="75000"/>
                  <a:lumOff val="25000"/>
                </a:schemeClr>
              </a:solidFill>
              <a:uFillTx/>
              <a:latin typeface="宋体" panose="02010600030101010101" pitchFamily="2" charset="-122"/>
              <a:ea typeface="宋体" panose="02010600030101010101" pitchFamily="2" charset="-122"/>
              <a:cs typeface="宋体" panose="02010600030101010101" pitchFamily="2" charset="-122"/>
            </a:endParaRPr>
          </a:p>
        </p:txBody>
      </p:sp>
      <p:sp>
        <p:nvSpPr>
          <p:cNvPr id="8" name="Title 6"/>
          <p:cNvSpPr txBox="1"/>
          <p:nvPr>
            <p:custDataLst>
              <p:tags r:id="rId7"/>
            </p:custDataLst>
          </p:nvPr>
        </p:nvSpPr>
        <p:spPr>
          <a:xfrm>
            <a:off x="1459230" y="2748280"/>
            <a:ext cx="4091940" cy="167767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20000"/>
              </a:lnSpc>
              <a:spcBef>
                <a:spcPts val="0"/>
              </a:spcBef>
              <a:spcAft>
                <a:spcPts val="800"/>
              </a:spcAft>
              <a:buSzPct val="100000"/>
              <a:buFont typeface="Wingdings" panose="05000000000000000000" charset="0"/>
              <a:buNone/>
            </a:pPr>
            <a:r>
              <a:rPr lang="zh-CN" altLang="en-US" sz="3600" b="1" spc="220">
                <a:ln w="3175">
                  <a:noFill/>
                  <a:prstDash val="dash"/>
                </a:ln>
                <a:solidFill>
                  <a:schemeClr val="dk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以平凡成就非凡，</a:t>
            </a:r>
            <a:endParaRPr lang="zh-CN" altLang="en-US" sz="3600" b="1" spc="220">
              <a:ln w="3175">
                <a:noFill/>
                <a:prstDash val="dash"/>
              </a:ln>
              <a:solidFill>
                <a:schemeClr val="dk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120000"/>
              </a:lnSpc>
              <a:spcBef>
                <a:spcPts val="0"/>
              </a:spcBef>
              <a:spcAft>
                <a:spcPts val="800"/>
              </a:spcAft>
              <a:buSzPct val="100000"/>
              <a:buFont typeface="Wingdings" panose="05000000000000000000" charset="0"/>
              <a:buNone/>
            </a:pPr>
            <a:r>
              <a:rPr lang="zh-CN" altLang="en-US" sz="3600" b="1" spc="220">
                <a:ln w="3175">
                  <a:noFill/>
                  <a:prstDash val="dash"/>
                </a:ln>
                <a:solidFill>
                  <a:schemeClr val="dk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以无名造就有名。</a:t>
            </a:r>
            <a:endParaRPr lang="zh-CN" altLang="en-US" sz="3600" b="1" spc="220">
              <a:ln w="3175">
                <a:noFill/>
                <a:prstDash val="dash"/>
              </a:ln>
              <a:solidFill>
                <a:schemeClr val="dk1">
                  <a:lumMod val="85000"/>
                  <a:lumOff val="1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4"/>
          <p:cNvPicPr>
            <a:picLocks noChangeAspect="1"/>
          </p:cNvPicPr>
          <p:nvPr>
            <p:custDataLst>
              <p:tags r:id="rId8"/>
            </p:custDataLst>
          </p:nvPr>
        </p:nvPicPr>
        <p:blipFill rotWithShape="1">
          <a:blip r:embed="rId9"/>
          <a:srcRect/>
          <a:stretch>
            <a:fillRect/>
          </a:stretch>
        </p:blipFill>
        <p:spPr>
          <a:xfrm>
            <a:off x="6705610" y="719798"/>
            <a:ext cx="4419625" cy="4916805"/>
          </a:xfrm>
          <a:custGeom>
            <a:avLst/>
            <a:gdLst/>
            <a:ahLst/>
            <a:cxnLst>
              <a:cxn ang="3">
                <a:pos x="hc" y="t"/>
              </a:cxn>
              <a:cxn ang="cd2">
                <a:pos x="l" y="vc"/>
              </a:cxn>
              <a:cxn ang="cd4">
                <a:pos x="hc" y="b"/>
              </a:cxn>
              <a:cxn ang="0">
                <a:pos x="r" y="vc"/>
              </a:cxn>
            </a:cxnLst>
            <a:rect l="l" t="t" r="r" b="b"/>
            <a:pathLst>
              <a:path w="6960" h="8640">
                <a:moveTo>
                  <a:pt x="6960" y="0"/>
                </a:moveTo>
                <a:lnTo>
                  <a:pt x="6960" y="8640"/>
                </a:lnTo>
                <a:lnTo>
                  <a:pt x="0" y="8640"/>
                </a:lnTo>
                <a:lnTo>
                  <a:pt x="0" y="0"/>
                </a:lnTo>
                <a:lnTo>
                  <a:pt x="6960" y="0"/>
                </a:lnTo>
                <a:close/>
              </a:path>
            </a:pathLst>
          </a:custGeom>
        </p:spPr>
      </p:pic>
      <p:sp>
        <p:nvSpPr>
          <p:cNvPr id="3" name="文本框 1"/>
          <p:cNvSpPr txBox="1"/>
          <p:nvPr>
            <p:custDataLst>
              <p:tags r:id="rId10"/>
            </p:custDataLst>
          </p:nvPr>
        </p:nvSpPr>
        <p:spPr>
          <a:xfrm>
            <a:off x="810895" y="776545"/>
            <a:ext cx="3257550" cy="762000"/>
          </a:xfrm>
          <a:prstGeom prst="rect">
            <a:avLst/>
          </a:prstGeom>
          <a:noFill/>
        </p:spPr>
        <p:txBody>
          <a:bodyPr wrap="square" lIns="63500" tIns="25400" rIns="63500" bIns="25400" rtlCol="0" anchor="b" anchorCtr="0">
            <a:normAutofit/>
          </a:bodyPr>
          <a:p>
            <a:pPr marL="0" indent="0" algn="l">
              <a:lnSpc>
                <a:spcPct val="100000"/>
              </a:lnSpc>
              <a:spcBef>
                <a:spcPts val="0"/>
              </a:spcBef>
              <a:spcAft>
                <a:spcPts val="0"/>
              </a:spcAft>
              <a:buSzPct val="100000"/>
              <a:buNone/>
            </a:pPr>
            <a:r>
              <a:rPr lang="zh-CN" altLang="en-US" sz="4000" b="1" strike="noStrike" spc="240">
                <a:solidFill>
                  <a:schemeClr val="accent1"/>
                </a:solidFill>
                <a:uFillTx/>
                <a:latin typeface="微软雅黑" panose="020B0503020204020204" pitchFamily="34" charset="-122"/>
                <a:ea typeface="微软雅黑" panose="020B0503020204020204" pitchFamily="34" charset="-122"/>
              </a:rPr>
              <a:t>课程导入</a:t>
            </a:r>
            <a:endParaRPr lang="zh-CN" altLang="en-US" sz="4000" b="1" strike="noStrike" spc="240">
              <a:solidFill>
                <a:schemeClr val="accent1"/>
              </a:solidFill>
              <a:uFillTx/>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矩形 5"/>
          <p:cNvSpPr/>
          <p:nvPr>
            <p:custDataLst>
              <p:tags r:id="rId1"/>
            </p:custDataLst>
          </p:nvPr>
        </p:nvSpPr>
        <p:spPr>
          <a:xfrm>
            <a:off x="0" y="0"/>
            <a:ext cx="6096000" cy="6858000"/>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cs typeface="微软雅黑" panose="020B0503020204020204" pitchFamily="34" charset="-122"/>
            </a:endParaRPr>
          </a:p>
        </p:txBody>
      </p:sp>
      <p:pic>
        <p:nvPicPr>
          <p:cNvPr id="9" name="图片 12"/>
          <p:cNvPicPr>
            <a:picLocks noChangeAspect="1"/>
          </p:cNvPicPr>
          <p:nvPr>
            <p:custDataLst>
              <p:tags r:id="rId2"/>
            </p:custDataLst>
          </p:nvPr>
        </p:nvPicPr>
        <p:blipFill>
          <a:blip r:embed="rId3"/>
          <a:stretch>
            <a:fillRect/>
          </a:stretch>
        </p:blipFill>
        <p:spPr>
          <a:xfrm>
            <a:off x="11471910" y="0"/>
            <a:ext cx="720090" cy="720090"/>
          </a:xfrm>
          <a:prstGeom prst="rect">
            <a:avLst/>
          </a:prstGeom>
        </p:spPr>
      </p:pic>
      <p:pic>
        <p:nvPicPr>
          <p:cNvPr id="7" name="图片 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6137910"/>
            <a:ext cx="720090" cy="720090"/>
          </a:xfrm>
          <a:prstGeom prst="rect">
            <a:avLst/>
          </a:prstGeom>
        </p:spPr>
      </p:pic>
      <p:sp>
        <p:nvSpPr>
          <p:cNvPr id="2" name="等腰三角形 7"/>
          <p:cNvSpPr/>
          <p:nvPr>
            <p:custDataLst>
              <p:tags r:id="rId6"/>
            </p:custDataLst>
          </p:nvPr>
        </p:nvSpPr>
        <p:spPr>
          <a:xfrm flipV="1">
            <a:off x="5778500" y="0"/>
            <a:ext cx="635005" cy="3810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等腰三角形 10"/>
          <p:cNvSpPr/>
          <p:nvPr>
            <p:custDataLst>
              <p:tags r:id="rId7"/>
            </p:custDataLst>
          </p:nvPr>
        </p:nvSpPr>
        <p:spPr>
          <a:xfrm>
            <a:off x="5778500" y="6477000"/>
            <a:ext cx="635005" cy="3810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3" name="菱形 12"/>
          <p:cNvSpPr/>
          <p:nvPr>
            <p:custDataLst>
              <p:tags r:id="rId8"/>
            </p:custDataLst>
          </p:nvPr>
        </p:nvSpPr>
        <p:spPr>
          <a:xfrm>
            <a:off x="4397823" y="1654655"/>
            <a:ext cx="3396343" cy="3396343"/>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 name="文本框 2"/>
          <p:cNvSpPr txBox="1"/>
          <p:nvPr>
            <p:custDataLst>
              <p:tags r:id="rId9"/>
            </p:custDataLst>
          </p:nvPr>
        </p:nvSpPr>
        <p:spPr>
          <a:xfrm>
            <a:off x="4724389" y="2971823"/>
            <a:ext cx="2743213" cy="762000"/>
          </a:xfrm>
          <a:prstGeom prst="rect">
            <a:avLst/>
          </a:prstGeom>
          <a:noFill/>
        </p:spPr>
        <p:txBody>
          <a:bodyPr wrap="square" lIns="63500" tIns="25400" rIns="63500" bIns="25400" rtlCol="0" anchor="ctr" anchorCtr="0">
            <a:normAutofit/>
          </a:bodyPr>
          <a:p>
            <a:pPr marL="0" indent="0" algn="ctr">
              <a:lnSpc>
                <a:spcPct val="100000"/>
              </a:lnSpc>
              <a:spcBef>
                <a:spcPts val="0"/>
              </a:spcBef>
              <a:spcAft>
                <a:spcPts val="0"/>
              </a:spcAft>
              <a:buSzPct val="100000"/>
              <a:buNone/>
            </a:pPr>
            <a:r>
              <a:rPr lang="zh-CN" altLang="en-US" sz="4000" b="1" spc="240" dirty="0">
                <a:solidFill>
                  <a:schemeClr val="lt1"/>
                </a:solidFill>
                <a:uFillTx/>
                <a:latin typeface="微软雅黑" panose="020B0503020204020204" pitchFamily="34" charset="-122"/>
                <a:ea typeface="微软雅黑" panose="020B0503020204020204" pitchFamily="34" charset="-122"/>
                <a:sym typeface="+mn-lt"/>
              </a:rPr>
              <a:t>游戏环节</a:t>
            </a:r>
            <a:endParaRPr lang="zh-CN" altLang="en-US" sz="4000" b="1" spc="240" dirty="0">
              <a:solidFill>
                <a:schemeClr val="lt1"/>
              </a:solidFill>
              <a:uFillTx/>
              <a:latin typeface="微软雅黑" panose="020B0503020204020204" pitchFamily="34" charset="-122"/>
              <a:ea typeface="微软雅黑" panose="020B0503020204020204" pitchFamily="34" charset="-122"/>
              <a:sym typeface="+mn-lt"/>
            </a:endParaRPr>
          </a:p>
        </p:txBody>
      </p:sp>
      <p:pic>
        <p:nvPicPr>
          <p:cNvPr id="4" name="图片 3"/>
          <p:cNvPicPr>
            <a:picLocks noChangeAspect="1"/>
          </p:cNvPicPr>
          <p:nvPr>
            <p:custDataLst>
              <p:tags r:id="rId10"/>
            </p:custDataLst>
          </p:nvPr>
        </p:nvPicPr>
        <p:blipFill rotWithShape="1">
          <a:blip r:embed="rId11"/>
          <a:srcRect t="18563" b="18563"/>
          <a:stretch>
            <a:fillRect/>
          </a:stretch>
        </p:blipFill>
        <p:spPr>
          <a:xfrm>
            <a:off x="609605" y="1981216"/>
            <a:ext cx="3505225" cy="2895613"/>
          </a:xfrm>
          <a:custGeom>
            <a:avLst/>
            <a:gdLst/>
            <a:ahLst/>
            <a:cxnLst>
              <a:cxn ang="3">
                <a:pos x="hc" y="t"/>
              </a:cxn>
              <a:cxn ang="cd2">
                <a:pos x="l" y="vc"/>
              </a:cxn>
              <a:cxn ang="cd4">
                <a:pos x="hc" y="b"/>
              </a:cxn>
              <a:cxn ang="0">
                <a:pos x="r" y="vc"/>
              </a:cxn>
            </a:cxnLst>
            <a:rect l="l" t="t" r="r" b="b"/>
            <a:pathLst>
              <a:path w="5520" h="4560">
                <a:moveTo>
                  <a:pt x="0" y="0"/>
                </a:moveTo>
                <a:lnTo>
                  <a:pt x="5520" y="0"/>
                </a:lnTo>
                <a:lnTo>
                  <a:pt x="5520" y="4560"/>
                </a:lnTo>
                <a:lnTo>
                  <a:pt x="0" y="4560"/>
                </a:lnTo>
                <a:lnTo>
                  <a:pt x="0" y="0"/>
                </a:lnTo>
                <a:close/>
              </a:path>
            </a:pathLst>
          </a:custGeom>
        </p:spPr>
      </p:pic>
      <p:pic>
        <p:nvPicPr>
          <p:cNvPr id="6" name="图片 1"/>
          <p:cNvPicPr>
            <a:picLocks noChangeAspect="1"/>
          </p:cNvPicPr>
          <p:nvPr>
            <p:custDataLst>
              <p:tags r:id="rId12"/>
            </p:custDataLst>
          </p:nvPr>
        </p:nvPicPr>
        <p:blipFill rotWithShape="1">
          <a:blip r:embed="rId13"/>
          <a:srcRect l="5210" r="5210"/>
          <a:stretch>
            <a:fillRect/>
          </a:stretch>
        </p:blipFill>
        <p:spPr>
          <a:xfrm>
            <a:off x="8077264" y="1981188"/>
            <a:ext cx="3505225" cy="2895613"/>
          </a:xfrm>
          <a:custGeom>
            <a:avLst/>
            <a:gdLst/>
            <a:ahLst/>
            <a:cxnLst>
              <a:cxn ang="3">
                <a:pos x="hc" y="t"/>
              </a:cxn>
              <a:cxn ang="cd2">
                <a:pos x="l" y="vc"/>
              </a:cxn>
              <a:cxn ang="cd4">
                <a:pos x="hc" y="b"/>
              </a:cxn>
              <a:cxn ang="0">
                <a:pos x="r" y="vc"/>
              </a:cxn>
            </a:cxnLst>
            <a:rect l="l" t="t" r="r" b="b"/>
            <a:pathLst>
              <a:path w="5520" h="4560">
                <a:moveTo>
                  <a:pt x="0" y="0"/>
                </a:moveTo>
                <a:lnTo>
                  <a:pt x="5520" y="0"/>
                </a:lnTo>
                <a:lnTo>
                  <a:pt x="5520" y="4560"/>
                </a:lnTo>
                <a:lnTo>
                  <a:pt x="0" y="4560"/>
                </a:lnTo>
                <a:lnTo>
                  <a:pt x="0" y="0"/>
                </a:lnTo>
                <a:close/>
              </a:path>
            </a:pathLst>
          </a:custGeom>
        </p:spPr>
      </p:pic>
      <p:sp>
        <p:nvSpPr>
          <p:cNvPr id="5" name="文本框 4"/>
          <p:cNvSpPr txBox="1"/>
          <p:nvPr/>
        </p:nvSpPr>
        <p:spPr>
          <a:xfrm>
            <a:off x="-635" y="5405120"/>
            <a:ext cx="12192635" cy="521970"/>
          </a:xfrm>
          <a:prstGeom prst="rect">
            <a:avLst/>
          </a:prstGeom>
          <a:noFill/>
        </p:spPr>
        <p:txBody>
          <a:bodyPr wrap="square" rtlCol="0">
            <a:spAutoFit/>
          </a:bodyPr>
          <a:p>
            <a:pPr algn="ctr"/>
            <a:r>
              <a:rPr lang="zh-CN" altLang="en-US" sz="2800"/>
              <a:t>如果泥土和糖果只能二选一，你会选择什么？</a:t>
            </a:r>
            <a:endParaRPr lang="zh-CN" altLang="en-US" sz="2800"/>
          </a:p>
        </p:txBody>
      </p:sp>
    </p:spTree>
    <p:custDataLst>
      <p:tags r:id="rId14"/>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5"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14"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 name="矩形 1"/>
          <p:cNvSpPr/>
          <p:nvPr>
            <p:custDataLst>
              <p:tags r:id="rId5"/>
            </p:custDataLst>
          </p:nvPr>
        </p:nvSpPr>
        <p:spPr>
          <a:xfrm>
            <a:off x="0" y="1353735"/>
            <a:ext cx="12192000" cy="421767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cs typeface="微软雅黑" panose="020B0503020204020204" pitchFamily="34" charset="-122"/>
            </a:endParaRPr>
          </a:p>
        </p:txBody>
      </p:sp>
      <p:sp>
        <p:nvSpPr>
          <p:cNvPr id="4" name="任意多边形: 形状 2"/>
          <p:cNvSpPr/>
          <p:nvPr>
            <p:custDataLst>
              <p:tags r:id="rId6"/>
            </p:custDataLst>
          </p:nvPr>
        </p:nvSpPr>
        <p:spPr>
          <a:xfrm>
            <a:off x="-1" y="5322926"/>
            <a:ext cx="12192001" cy="496598"/>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5" name="任意多边形: 形状 3"/>
          <p:cNvSpPr/>
          <p:nvPr>
            <p:custDataLst>
              <p:tags r:id="rId7"/>
            </p:custDataLst>
          </p:nvPr>
        </p:nvSpPr>
        <p:spPr>
          <a:xfrm rot="10800000" flipH="1">
            <a:off x="-1" y="5397544"/>
            <a:ext cx="12192003" cy="359621"/>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 name="connsiteX0-89" fmla="*/ 0 w 8762487"/>
              <a:gd name="connsiteY0-90" fmla="*/ 1373570 h 1373569"/>
              <a:gd name="connsiteX1-91" fmla="*/ 770641 w 8762487"/>
              <a:gd name="connsiteY1-92" fmla="*/ 1108053 h 1373569"/>
              <a:gd name="connsiteX2-93" fmla="*/ 2692245 w 8762487"/>
              <a:gd name="connsiteY2-94" fmla="*/ 250126 h 1373569"/>
              <a:gd name="connsiteX3-95" fmla="*/ 5740245 w 8762487"/>
              <a:gd name="connsiteY3-96" fmla="*/ 1164526 h 1373569"/>
              <a:gd name="connsiteX4-97" fmla="*/ 8762487 w 8762487"/>
              <a:gd name="connsiteY4-98" fmla="*/ 0 h 1373569"/>
              <a:gd name="connsiteX0-99" fmla="*/ 0 w 7991846"/>
              <a:gd name="connsiteY0-100" fmla="*/ 1108053 h 1165862"/>
              <a:gd name="connsiteX1-101" fmla="*/ 1921604 w 7991846"/>
              <a:gd name="connsiteY1-102" fmla="*/ 250126 h 1165862"/>
              <a:gd name="connsiteX2-103" fmla="*/ 4969604 w 7991846"/>
              <a:gd name="connsiteY2-104" fmla="*/ 1164526 h 1165862"/>
              <a:gd name="connsiteX3-105" fmla="*/ 7991846 w 7991846"/>
              <a:gd name="connsiteY3-106" fmla="*/ 0 h 1165862"/>
            </a:gdLst>
            <a:ahLst/>
            <a:cxnLst>
              <a:cxn ang="0">
                <a:pos x="connsiteX0-1" y="connsiteY0-2"/>
              </a:cxn>
              <a:cxn ang="0">
                <a:pos x="connsiteX1-3" y="connsiteY1-4"/>
              </a:cxn>
              <a:cxn ang="0">
                <a:pos x="connsiteX2-5" y="connsiteY2-6"/>
              </a:cxn>
              <a:cxn ang="0">
                <a:pos x="connsiteX3-7" y="connsiteY3-8"/>
              </a:cxn>
            </a:cxnLst>
            <a:rect l="l" t="t" r="r" b="b"/>
            <a:pathLst>
              <a:path w="7991846" h="1165862">
                <a:moveTo>
                  <a:pt x="0" y="1108053"/>
                </a:moveTo>
                <a:cubicBezTo>
                  <a:pt x="448708" y="920812"/>
                  <a:pt x="1093337" y="240714"/>
                  <a:pt x="1921604" y="250126"/>
                </a:cubicBezTo>
                <a:cubicBezTo>
                  <a:pt x="2749871" y="259538"/>
                  <a:pt x="3957897" y="1206214"/>
                  <a:pt x="4969604" y="1164526"/>
                </a:cubicBezTo>
                <a:cubicBezTo>
                  <a:pt x="5981311" y="1122838"/>
                  <a:pt x="6872815" y="696890"/>
                  <a:pt x="7991846"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6" name="任意多边形: 形状 4"/>
          <p:cNvSpPr/>
          <p:nvPr>
            <p:custDataLst>
              <p:tags r:id="rId8"/>
            </p:custDataLst>
          </p:nvPr>
        </p:nvSpPr>
        <p:spPr>
          <a:xfrm flipH="1">
            <a:off x="0" y="894029"/>
            <a:ext cx="12192001" cy="539325"/>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7" name="任意多边形: 形状 5"/>
          <p:cNvSpPr/>
          <p:nvPr>
            <p:custDataLst>
              <p:tags r:id="rId9"/>
            </p:custDataLst>
          </p:nvPr>
        </p:nvSpPr>
        <p:spPr>
          <a:xfrm rot="10800000" flipH="1">
            <a:off x="-1" y="893706"/>
            <a:ext cx="12192001" cy="460144"/>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8" name="椭圆 6"/>
          <p:cNvSpPr/>
          <p:nvPr>
            <p:custDataLst>
              <p:tags r:id="rId10"/>
            </p:custDataLst>
          </p:nvPr>
        </p:nvSpPr>
        <p:spPr>
          <a:xfrm>
            <a:off x="1066020" y="5459902"/>
            <a:ext cx="196354" cy="196354"/>
          </a:xfrm>
          <a:prstGeom prst="ellipse">
            <a:avLst/>
          </a:prstGeom>
          <a:solidFill>
            <a:schemeClr val="dk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cs typeface="微软雅黑" panose="020B0503020204020204" pitchFamily="34" charset="-122"/>
            </a:endParaRPr>
          </a:p>
        </p:txBody>
      </p:sp>
      <p:sp>
        <p:nvSpPr>
          <p:cNvPr id="9" name="椭圆 7"/>
          <p:cNvSpPr/>
          <p:nvPr>
            <p:custDataLst>
              <p:tags r:id="rId11"/>
            </p:custDataLst>
          </p:nvPr>
        </p:nvSpPr>
        <p:spPr>
          <a:xfrm>
            <a:off x="3692329" y="5237718"/>
            <a:ext cx="371672" cy="371672"/>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0" name="椭圆 8"/>
          <p:cNvSpPr/>
          <p:nvPr>
            <p:custDataLst>
              <p:tags r:id="rId12"/>
            </p:custDataLst>
          </p:nvPr>
        </p:nvSpPr>
        <p:spPr>
          <a:xfrm>
            <a:off x="8489335" y="5592623"/>
            <a:ext cx="371672" cy="371672"/>
          </a:xfrm>
          <a:prstGeom prst="ellipse">
            <a:avLst/>
          </a:prstGeom>
          <a:solidFill>
            <a:schemeClr val="dk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1" name="椭圆 9"/>
          <p:cNvSpPr/>
          <p:nvPr>
            <p:custDataLst>
              <p:tags r:id="rId13"/>
            </p:custDataLst>
          </p:nvPr>
        </p:nvSpPr>
        <p:spPr>
          <a:xfrm>
            <a:off x="11375313" y="5342739"/>
            <a:ext cx="207087" cy="207087"/>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2" name="椭圆 10"/>
          <p:cNvSpPr/>
          <p:nvPr>
            <p:custDataLst>
              <p:tags r:id="rId14"/>
            </p:custDataLst>
          </p:nvPr>
        </p:nvSpPr>
        <p:spPr>
          <a:xfrm>
            <a:off x="4504182" y="4993377"/>
            <a:ext cx="654160" cy="654160"/>
          </a:xfrm>
          <a:prstGeom prst="ellipse">
            <a:avLst/>
          </a:prstGeom>
          <a:solidFill>
            <a:schemeClr val="dk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3" name="文本框 12"/>
          <p:cNvSpPr txBox="1"/>
          <p:nvPr>
            <p:custDataLst>
              <p:tags r:id="rId15"/>
            </p:custDataLst>
          </p:nvPr>
        </p:nvSpPr>
        <p:spPr>
          <a:xfrm>
            <a:off x="1670050" y="2692400"/>
            <a:ext cx="8610600" cy="1206500"/>
          </a:xfrm>
          <a:prstGeom prst="rect">
            <a:avLst/>
          </a:prstGeom>
          <a:noFill/>
        </p:spPr>
        <p:txBody>
          <a:bodyPr wrap="square" lIns="90000" tIns="46800" rIns="90000" bIns="4680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0"/>
              </a:spcAft>
              <a:buSzPct val="100000"/>
              <a:buFontTx/>
              <a:buNone/>
            </a:pPr>
            <a:r>
              <a:rPr lang="en-US" altLang="zh-CN" sz="4000" b="1" spc="360">
                <a:solidFill>
                  <a:schemeClr val="accent1">
                    <a:lumMod val="75000"/>
                  </a:schemeClr>
                </a:solidFill>
                <a:uFillTx/>
                <a:latin typeface="微软雅黑" panose="020B0503020204020204" pitchFamily="34" charset="-122"/>
                <a:ea typeface="微软雅黑" panose="020B0503020204020204" pitchFamily="34" charset="-122"/>
                <a:cs typeface="微软雅黑" panose="020B0503020204020204" pitchFamily="34" charset="-122"/>
              </a:rPr>
              <a:t>1.什么是人生价值的评价尺度</a:t>
            </a:r>
            <a:endParaRPr lang="en-US" altLang="zh-CN" sz="4000" b="1" spc="360">
              <a:solidFill>
                <a:schemeClr val="accent1">
                  <a:lumMod val="7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7"/>
          <p:cNvSpPr txBox="1">
            <a:spLocks noChangeArrowheads="1"/>
          </p:cNvSpPr>
          <p:nvPr/>
        </p:nvSpPr>
        <p:spPr bwMode="auto">
          <a:xfrm>
            <a:off x="1804988" y="1954530"/>
            <a:ext cx="554037"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91393" tIns="45697" rIns="91393" bIns="45697">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a:lnSpc>
                <a:spcPct val="100000"/>
              </a:lnSpc>
              <a:spcBef>
                <a:spcPct val="0"/>
              </a:spcBef>
              <a:buFontTx/>
              <a:buNone/>
            </a:pPr>
            <a:r>
              <a:rPr lang="zh-CN" altLang="en-US" sz="2400" b="1">
                <a:solidFill>
                  <a:srgbClr val="C00000"/>
                </a:solidFill>
                <a:latin typeface="微软雅黑" panose="020B0503020204020204" pitchFamily="34" charset="-122"/>
                <a:ea typeface="微软雅黑" panose="020B0503020204020204" pitchFamily="34" charset="-122"/>
              </a:rPr>
              <a:t>人生价值的评价标准</a:t>
            </a:r>
            <a:endParaRPr lang="zh-CN" altLang="en-US" sz="2400" b="1">
              <a:solidFill>
                <a:srgbClr val="C00000"/>
              </a:solidFill>
              <a:latin typeface="微软雅黑" panose="020B0503020204020204" pitchFamily="34" charset="-122"/>
              <a:ea typeface="微软雅黑" panose="020B0503020204020204" pitchFamily="34" charset="-122"/>
            </a:endParaRPr>
          </a:p>
        </p:txBody>
      </p:sp>
      <p:grpSp>
        <p:nvGrpSpPr>
          <p:cNvPr id="4" name="그룹 10"/>
          <p:cNvGrpSpPr/>
          <p:nvPr/>
        </p:nvGrpSpPr>
        <p:grpSpPr bwMode="auto">
          <a:xfrm>
            <a:off x="3475038" y="1792605"/>
            <a:ext cx="7591425" cy="1235075"/>
            <a:chOff x="-3854384" y="2708920"/>
            <a:chExt cx="6986224" cy="1294048"/>
          </a:xfrm>
        </p:grpSpPr>
        <p:sp>
          <p:nvSpPr>
            <p:cNvPr id="5" name="한쪽 모서리가 잘린 사각형 11"/>
            <p:cNvSpPr/>
            <p:nvPr/>
          </p:nvSpPr>
          <p:spPr>
            <a:xfrm>
              <a:off x="-3854384" y="2708920"/>
              <a:ext cx="6986224" cy="1294048"/>
            </a:xfrm>
            <a:prstGeom prst="snip1Rect">
              <a:avLst>
                <a:gd name="adj" fmla="val 12326"/>
              </a:avLst>
            </a:prstGeom>
            <a:noFill/>
            <a:ln w="25400" cap="flat" cmpd="sng" algn="ctr">
              <a:solidFill>
                <a:schemeClr val="tx1">
                  <a:lumMod val="75000"/>
                  <a:lumOff val="25000"/>
                </a:schemeClr>
              </a:solid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a typeface="Malgun Gothic" panose="020B0503020000020004" charset="-127"/>
              </a:endParaRPr>
            </a:p>
          </p:txBody>
        </p:sp>
        <p:sp>
          <p:nvSpPr>
            <p:cNvPr id="6" name="직각 삼각형 12"/>
            <p:cNvSpPr/>
            <p:nvPr/>
          </p:nvSpPr>
          <p:spPr>
            <a:xfrm>
              <a:off x="2987206" y="2708920"/>
              <a:ext cx="144634" cy="144708"/>
            </a:xfrm>
            <a:prstGeom prst="rtTriangle">
              <a:avLst/>
            </a:prstGeom>
            <a:solidFill>
              <a:srgbClr val="404040"/>
            </a:solidFill>
            <a:ln w="25400" cap="flat" cmpd="sng" algn="ctr">
              <a:solidFill>
                <a:schemeClr val="tx1">
                  <a:lumMod val="75000"/>
                  <a:lumOff val="25000"/>
                </a:schemeClr>
              </a:solid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a typeface="Malgun Gothic" panose="020B0503020000020004" charset="-127"/>
              </a:endParaRPr>
            </a:p>
          </p:txBody>
        </p:sp>
      </p:grpSp>
      <p:sp>
        <p:nvSpPr>
          <p:cNvPr id="7" name="矩形 24"/>
          <p:cNvSpPr>
            <a:spLocks noChangeArrowheads="1"/>
          </p:cNvSpPr>
          <p:nvPr/>
        </p:nvSpPr>
        <p:spPr bwMode="auto">
          <a:xfrm>
            <a:off x="3865563" y="2071808"/>
            <a:ext cx="1522162" cy="48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a:lnSpc>
                <a:spcPct val="100000"/>
              </a:lnSpc>
              <a:spcBef>
                <a:spcPct val="0"/>
              </a:spcBef>
              <a:buFontTx/>
              <a:buNone/>
            </a:pPr>
            <a:r>
              <a:rPr lang="zh-CN" altLang="en-US" sz="2500" b="1">
                <a:latin typeface="华文中宋" panose="02010600040101010101" charset="-122"/>
                <a:ea typeface="华文中宋" panose="02010600040101010101" charset="-122"/>
              </a:rPr>
              <a:t>根本尺度</a:t>
            </a:r>
            <a:endParaRPr lang="zh-CN" altLang="en-US" sz="2500" b="1">
              <a:latin typeface="华文中宋" panose="02010600040101010101" charset="-122"/>
              <a:ea typeface="华文中宋" panose="02010600040101010101" charset="-122"/>
            </a:endParaRPr>
          </a:p>
        </p:txBody>
      </p:sp>
      <p:grpSp>
        <p:nvGrpSpPr>
          <p:cNvPr id="8" name="그룹 21"/>
          <p:cNvGrpSpPr/>
          <p:nvPr/>
        </p:nvGrpSpPr>
        <p:grpSpPr bwMode="auto">
          <a:xfrm>
            <a:off x="3095625" y="1943418"/>
            <a:ext cx="784225" cy="784225"/>
            <a:chOff x="848089" y="2524252"/>
            <a:chExt cx="923196" cy="923196"/>
          </a:xfrm>
        </p:grpSpPr>
        <p:sp>
          <p:nvSpPr>
            <p:cNvPr id="9" name="타원 22"/>
            <p:cNvSpPr/>
            <p:nvPr/>
          </p:nvSpPr>
          <p:spPr>
            <a:xfrm>
              <a:off x="848089" y="2524252"/>
              <a:ext cx="923196" cy="923196"/>
            </a:xfrm>
            <a:prstGeom prst="ellipse">
              <a:avLst/>
            </a:prstGeom>
            <a:solidFill>
              <a:srgbClr val="C00000"/>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ndParaRPr>
            </a:p>
          </p:txBody>
        </p:sp>
        <p:sp>
          <p:nvSpPr>
            <p:cNvPr id="10" name="Freeform 7"/>
            <p:cNvSpPr>
              <a:spLocks noEditPoints="1"/>
            </p:cNvSpPr>
            <p:nvPr/>
          </p:nvSpPr>
          <p:spPr bwMode="auto">
            <a:xfrm>
              <a:off x="1014414" y="2711134"/>
              <a:ext cx="590546" cy="493368"/>
            </a:xfrm>
            <a:custGeom>
              <a:avLst/>
              <a:gdLst>
                <a:gd name="connsiteX0" fmla="*/ 387786 w 608415"/>
                <a:gd name="connsiteY0" fmla="*/ 233501 h 507507"/>
                <a:gd name="connsiteX1" fmla="*/ 588134 w 608415"/>
                <a:gd name="connsiteY1" fmla="*/ 233501 h 507507"/>
                <a:gd name="connsiteX2" fmla="*/ 608415 w 608415"/>
                <a:gd name="connsiteY2" fmla="*/ 253747 h 507507"/>
                <a:gd name="connsiteX3" fmla="*/ 487960 w 608415"/>
                <a:gd name="connsiteY3" fmla="*/ 373997 h 507507"/>
                <a:gd name="connsiteX4" fmla="*/ 367505 w 608415"/>
                <a:gd name="connsiteY4" fmla="*/ 253747 h 507507"/>
                <a:gd name="connsiteX5" fmla="*/ 387786 w 608415"/>
                <a:gd name="connsiteY5" fmla="*/ 233501 h 507507"/>
                <a:gd name="connsiteX6" fmla="*/ 20281 w 608415"/>
                <a:gd name="connsiteY6" fmla="*/ 233501 h 507507"/>
                <a:gd name="connsiteX7" fmla="*/ 220629 w 608415"/>
                <a:gd name="connsiteY7" fmla="*/ 233501 h 507507"/>
                <a:gd name="connsiteX8" fmla="*/ 240910 w 608415"/>
                <a:gd name="connsiteY8" fmla="*/ 253747 h 507507"/>
                <a:gd name="connsiteX9" fmla="*/ 120455 w 608415"/>
                <a:gd name="connsiteY9" fmla="*/ 373997 h 507507"/>
                <a:gd name="connsiteX10" fmla="*/ 0 w 608415"/>
                <a:gd name="connsiteY10" fmla="*/ 253747 h 507507"/>
                <a:gd name="connsiteX11" fmla="*/ 20281 w 608415"/>
                <a:gd name="connsiteY11" fmla="*/ 233501 h 507507"/>
                <a:gd name="connsiteX12" fmla="*/ 304207 w 608415"/>
                <a:gd name="connsiteY12" fmla="*/ 0 h 507507"/>
                <a:gd name="connsiteX13" fmla="*/ 324488 w 608415"/>
                <a:gd name="connsiteY13" fmla="*/ 20251 h 507507"/>
                <a:gd name="connsiteX14" fmla="*/ 324488 w 608415"/>
                <a:gd name="connsiteY14" fmla="*/ 66737 h 507507"/>
                <a:gd name="connsiteX15" fmla="*/ 538048 w 608415"/>
                <a:gd name="connsiteY15" fmla="*/ 66737 h 507507"/>
                <a:gd name="connsiteX16" fmla="*/ 558328 w 608415"/>
                <a:gd name="connsiteY16" fmla="*/ 86988 h 507507"/>
                <a:gd name="connsiteX17" fmla="*/ 538048 w 608415"/>
                <a:gd name="connsiteY17" fmla="*/ 107239 h 507507"/>
                <a:gd name="connsiteX18" fmla="*/ 534514 w 608415"/>
                <a:gd name="connsiteY18" fmla="*/ 107239 h 507507"/>
                <a:gd name="connsiteX19" fmla="*/ 574614 w 608415"/>
                <a:gd name="connsiteY19" fmla="*/ 207268 h 507507"/>
                <a:gd name="connsiteX20" fmla="*/ 530980 w 608415"/>
                <a:gd name="connsiteY20" fmla="*/ 207268 h 507507"/>
                <a:gd name="connsiteX21" fmla="*/ 490880 w 608415"/>
                <a:gd name="connsiteY21" fmla="*/ 107239 h 507507"/>
                <a:gd name="connsiteX22" fmla="*/ 484888 w 608415"/>
                <a:gd name="connsiteY22" fmla="*/ 107239 h 507507"/>
                <a:gd name="connsiteX23" fmla="*/ 444788 w 608415"/>
                <a:gd name="connsiteY23" fmla="*/ 207268 h 507507"/>
                <a:gd name="connsiteX24" fmla="*/ 401308 w 608415"/>
                <a:gd name="connsiteY24" fmla="*/ 207268 h 507507"/>
                <a:gd name="connsiteX25" fmla="*/ 441408 w 608415"/>
                <a:gd name="connsiteY25" fmla="*/ 107239 h 507507"/>
                <a:gd name="connsiteX26" fmla="*/ 324488 w 608415"/>
                <a:gd name="connsiteY26" fmla="*/ 107239 h 507507"/>
                <a:gd name="connsiteX27" fmla="*/ 324488 w 608415"/>
                <a:gd name="connsiteY27" fmla="*/ 467005 h 507507"/>
                <a:gd name="connsiteX28" fmla="*/ 371041 w 608415"/>
                <a:gd name="connsiteY28" fmla="*/ 467005 h 507507"/>
                <a:gd name="connsiteX29" fmla="*/ 391321 w 608415"/>
                <a:gd name="connsiteY29" fmla="*/ 487256 h 507507"/>
                <a:gd name="connsiteX30" fmla="*/ 371041 w 608415"/>
                <a:gd name="connsiteY30" fmla="*/ 507507 h 507507"/>
                <a:gd name="connsiteX31" fmla="*/ 237374 w 608415"/>
                <a:gd name="connsiteY31" fmla="*/ 507507 h 507507"/>
                <a:gd name="connsiteX32" fmla="*/ 217094 w 608415"/>
                <a:gd name="connsiteY32" fmla="*/ 487256 h 507507"/>
                <a:gd name="connsiteX33" fmla="*/ 237374 w 608415"/>
                <a:gd name="connsiteY33" fmla="*/ 467005 h 507507"/>
                <a:gd name="connsiteX34" fmla="*/ 283927 w 608415"/>
                <a:gd name="connsiteY34" fmla="*/ 467005 h 507507"/>
                <a:gd name="connsiteX35" fmla="*/ 283927 w 608415"/>
                <a:gd name="connsiteY35" fmla="*/ 107239 h 507507"/>
                <a:gd name="connsiteX36" fmla="*/ 167007 w 608415"/>
                <a:gd name="connsiteY36" fmla="*/ 107239 h 507507"/>
                <a:gd name="connsiteX37" fmla="*/ 207107 w 608415"/>
                <a:gd name="connsiteY37" fmla="*/ 207268 h 507507"/>
                <a:gd name="connsiteX38" fmla="*/ 163627 w 608415"/>
                <a:gd name="connsiteY38" fmla="*/ 207268 h 507507"/>
                <a:gd name="connsiteX39" fmla="*/ 123527 w 608415"/>
                <a:gd name="connsiteY39" fmla="*/ 107239 h 507507"/>
                <a:gd name="connsiteX40" fmla="*/ 117535 w 608415"/>
                <a:gd name="connsiteY40" fmla="*/ 107239 h 507507"/>
                <a:gd name="connsiteX41" fmla="*/ 77435 w 608415"/>
                <a:gd name="connsiteY41" fmla="*/ 207268 h 507507"/>
                <a:gd name="connsiteX42" fmla="*/ 33801 w 608415"/>
                <a:gd name="connsiteY42" fmla="*/ 207268 h 507507"/>
                <a:gd name="connsiteX43" fmla="*/ 73901 w 608415"/>
                <a:gd name="connsiteY43" fmla="*/ 107239 h 507507"/>
                <a:gd name="connsiteX44" fmla="*/ 70367 w 608415"/>
                <a:gd name="connsiteY44" fmla="*/ 107239 h 507507"/>
                <a:gd name="connsiteX45" fmla="*/ 50087 w 608415"/>
                <a:gd name="connsiteY45" fmla="*/ 86988 h 507507"/>
                <a:gd name="connsiteX46" fmla="*/ 70367 w 608415"/>
                <a:gd name="connsiteY46" fmla="*/ 66737 h 507507"/>
                <a:gd name="connsiteX47" fmla="*/ 283927 w 608415"/>
                <a:gd name="connsiteY47" fmla="*/ 66737 h 507507"/>
                <a:gd name="connsiteX48" fmla="*/ 283927 w 608415"/>
                <a:gd name="connsiteY48" fmla="*/ 20251 h 507507"/>
                <a:gd name="connsiteX49" fmla="*/ 304207 w 608415"/>
                <a:gd name="connsiteY49" fmla="*/ 0 h 5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8415" h="507507">
                  <a:moveTo>
                    <a:pt x="387786" y="233501"/>
                  </a:moveTo>
                  <a:lnTo>
                    <a:pt x="588134" y="233501"/>
                  </a:lnTo>
                  <a:cubicBezTo>
                    <a:pt x="599350" y="233501"/>
                    <a:pt x="608415" y="242551"/>
                    <a:pt x="608415" y="253747"/>
                  </a:cubicBezTo>
                  <a:cubicBezTo>
                    <a:pt x="608415" y="320008"/>
                    <a:pt x="554333" y="373997"/>
                    <a:pt x="487960" y="373997"/>
                  </a:cubicBezTo>
                  <a:cubicBezTo>
                    <a:pt x="421587" y="373997"/>
                    <a:pt x="367505" y="320008"/>
                    <a:pt x="367505" y="253747"/>
                  </a:cubicBezTo>
                  <a:cubicBezTo>
                    <a:pt x="367505" y="242551"/>
                    <a:pt x="376570" y="233501"/>
                    <a:pt x="387786" y="233501"/>
                  </a:cubicBezTo>
                  <a:close/>
                  <a:moveTo>
                    <a:pt x="20281" y="233501"/>
                  </a:moveTo>
                  <a:lnTo>
                    <a:pt x="220629" y="233501"/>
                  </a:lnTo>
                  <a:cubicBezTo>
                    <a:pt x="231845" y="233501"/>
                    <a:pt x="240910" y="242551"/>
                    <a:pt x="240910" y="253747"/>
                  </a:cubicBezTo>
                  <a:cubicBezTo>
                    <a:pt x="240910" y="320008"/>
                    <a:pt x="186828" y="373997"/>
                    <a:pt x="120455" y="373997"/>
                  </a:cubicBezTo>
                  <a:cubicBezTo>
                    <a:pt x="54082" y="373997"/>
                    <a:pt x="0" y="320008"/>
                    <a:pt x="0" y="253747"/>
                  </a:cubicBezTo>
                  <a:cubicBezTo>
                    <a:pt x="0" y="242551"/>
                    <a:pt x="9065" y="233501"/>
                    <a:pt x="20281" y="233501"/>
                  </a:cubicBezTo>
                  <a:close/>
                  <a:moveTo>
                    <a:pt x="304207" y="0"/>
                  </a:moveTo>
                  <a:cubicBezTo>
                    <a:pt x="315423" y="0"/>
                    <a:pt x="324488" y="9051"/>
                    <a:pt x="324488" y="20251"/>
                  </a:cubicBezTo>
                  <a:lnTo>
                    <a:pt x="324488" y="66737"/>
                  </a:lnTo>
                  <a:lnTo>
                    <a:pt x="538048" y="66737"/>
                  </a:lnTo>
                  <a:cubicBezTo>
                    <a:pt x="549263" y="66737"/>
                    <a:pt x="558328" y="75788"/>
                    <a:pt x="558328" y="86988"/>
                  </a:cubicBezTo>
                  <a:cubicBezTo>
                    <a:pt x="558328" y="98187"/>
                    <a:pt x="549263" y="107239"/>
                    <a:pt x="538048" y="107239"/>
                  </a:cubicBezTo>
                  <a:lnTo>
                    <a:pt x="534514" y="107239"/>
                  </a:lnTo>
                  <a:lnTo>
                    <a:pt x="574614" y="207268"/>
                  </a:lnTo>
                  <a:lnTo>
                    <a:pt x="530980" y="207268"/>
                  </a:lnTo>
                  <a:lnTo>
                    <a:pt x="490880" y="107239"/>
                  </a:lnTo>
                  <a:lnTo>
                    <a:pt x="484888" y="107239"/>
                  </a:lnTo>
                  <a:lnTo>
                    <a:pt x="444788" y="207268"/>
                  </a:lnTo>
                  <a:lnTo>
                    <a:pt x="401308" y="207268"/>
                  </a:lnTo>
                  <a:lnTo>
                    <a:pt x="441408" y="107239"/>
                  </a:lnTo>
                  <a:lnTo>
                    <a:pt x="324488" y="107239"/>
                  </a:lnTo>
                  <a:lnTo>
                    <a:pt x="324488" y="467005"/>
                  </a:lnTo>
                  <a:lnTo>
                    <a:pt x="371041" y="467005"/>
                  </a:lnTo>
                  <a:cubicBezTo>
                    <a:pt x="382257" y="467005"/>
                    <a:pt x="391321" y="476057"/>
                    <a:pt x="391321" y="487256"/>
                  </a:cubicBezTo>
                  <a:cubicBezTo>
                    <a:pt x="391321" y="498456"/>
                    <a:pt x="382257" y="507507"/>
                    <a:pt x="371041" y="507507"/>
                  </a:cubicBezTo>
                  <a:lnTo>
                    <a:pt x="237374" y="507507"/>
                  </a:lnTo>
                  <a:cubicBezTo>
                    <a:pt x="226158" y="507507"/>
                    <a:pt x="217094" y="498456"/>
                    <a:pt x="217094" y="487256"/>
                  </a:cubicBezTo>
                  <a:cubicBezTo>
                    <a:pt x="217094" y="476057"/>
                    <a:pt x="226158" y="467005"/>
                    <a:pt x="237374" y="467005"/>
                  </a:cubicBezTo>
                  <a:lnTo>
                    <a:pt x="283927" y="467005"/>
                  </a:lnTo>
                  <a:lnTo>
                    <a:pt x="283927" y="107239"/>
                  </a:lnTo>
                  <a:lnTo>
                    <a:pt x="167007" y="107239"/>
                  </a:lnTo>
                  <a:lnTo>
                    <a:pt x="207107" y="207268"/>
                  </a:lnTo>
                  <a:lnTo>
                    <a:pt x="163627" y="207268"/>
                  </a:lnTo>
                  <a:lnTo>
                    <a:pt x="123527" y="107239"/>
                  </a:lnTo>
                  <a:lnTo>
                    <a:pt x="117535" y="107239"/>
                  </a:lnTo>
                  <a:lnTo>
                    <a:pt x="77435" y="207268"/>
                  </a:lnTo>
                  <a:lnTo>
                    <a:pt x="33801" y="207268"/>
                  </a:lnTo>
                  <a:lnTo>
                    <a:pt x="73901" y="107239"/>
                  </a:lnTo>
                  <a:lnTo>
                    <a:pt x="70367" y="107239"/>
                  </a:lnTo>
                  <a:cubicBezTo>
                    <a:pt x="59152" y="107239"/>
                    <a:pt x="50087" y="98187"/>
                    <a:pt x="50087" y="86988"/>
                  </a:cubicBezTo>
                  <a:cubicBezTo>
                    <a:pt x="50087" y="75788"/>
                    <a:pt x="59152" y="66737"/>
                    <a:pt x="70367" y="66737"/>
                  </a:cubicBezTo>
                  <a:lnTo>
                    <a:pt x="283927" y="66737"/>
                  </a:lnTo>
                  <a:lnTo>
                    <a:pt x="283927" y="20251"/>
                  </a:lnTo>
                  <a:cubicBezTo>
                    <a:pt x="283927" y="9051"/>
                    <a:pt x="292992" y="0"/>
                    <a:pt x="304207" y="0"/>
                  </a:cubicBezTo>
                  <a:close/>
                </a:path>
              </a:pathLst>
            </a:custGeom>
            <a:solidFill>
              <a:srgbClr val="FFFFFF"/>
            </a:solidFill>
            <a:ln>
              <a:noFill/>
            </a:ln>
          </p:spPr>
          <p:txBody>
            <a:bodyPr lIns="96011" tIns="48005" rIns="96011" bIns="48005"/>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defTabSz="913765" fontAlgn="auto">
                <a:spcBef>
                  <a:spcPts val="0"/>
                </a:spcBef>
                <a:spcAft>
                  <a:spcPts val="0"/>
                </a:spcAft>
                <a:defRPr/>
              </a:pPr>
              <a:endParaRPr lang="ko-KR" altLang="en-US" sz="1500" kern="0">
                <a:solidFill>
                  <a:srgbClr val="000000"/>
                </a:solidFill>
                <a:latin typeface="微软雅黑" panose="020B0503020204020204" pitchFamily="34" charset="-122"/>
              </a:endParaRPr>
            </a:p>
          </p:txBody>
        </p:sp>
      </p:grpSp>
      <p:sp>
        <p:nvSpPr>
          <p:cNvPr id="11" name="矩形 25"/>
          <p:cNvSpPr>
            <a:spLocks noChangeArrowheads="1"/>
          </p:cNvSpPr>
          <p:nvPr/>
        </p:nvSpPr>
        <p:spPr bwMode="auto">
          <a:xfrm>
            <a:off x="5401945" y="1830705"/>
            <a:ext cx="5418455" cy="11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indent="457200" algn="just">
              <a:lnSpc>
                <a:spcPct val="150000"/>
              </a:lnSpc>
              <a:spcBef>
                <a:spcPct val="0"/>
              </a:spcBef>
              <a:buFontTx/>
              <a:buNone/>
              <a:extLst>
                <a:ext uri="{35155182-B16C-46BC-9424-99874614C6A1}">
                  <wpsdc:indentchars xmlns:wpsdc="http://www.wps.cn/officeDocument/2017/drawingmlCustomData" val="200" checksum="59296752"/>
                </a:ext>
              </a:extLst>
            </a:pPr>
            <a:r>
              <a:rPr lang="en-US" altLang="zh-CN" sz="1800">
                <a:latin typeface="微软雅黑" panose="020B0503020204020204" pitchFamily="34" charset="-122"/>
                <a:ea typeface="微软雅黑" panose="020B0503020204020204" pitchFamily="34" charset="-122"/>
              </a:rPr>
              <a:t> </a:t>
            </a:r>
            <a:r>
              <a:rPr lang="zh-CN" altLang="en-US" sz="2000">
                <a:latin typeface="华文中宋" panose="02010600040101010101" charset="-122"/>
                <a:ea typeface="华文中宋" panose="02010600040101010101" charset="-122"/>
              </a:rPr>
              <a:t>看一个人的人生活动是否符合社会发展的客观规律，是否通过实践促进了历史的进步 。</a:t>
            </a:r>
            <a:endParaRPr lang="zh-CN" altLang="en-US" sz="2000">
              <a:latin typeface="华文中宋" panose="02010600040101010101" charset="-122"/>
              <a:ea typeface="华文中宋" panose="02010600040101010101" charset="-122"/>
            </a:endParaRPr>
          </a:p>
        </p:txBody>
      </p:sp>
      <p:grpSp>
        <p:nvGrpSpPr>
          <p:cNvPr id="12" name="그룹 7"/>
          <p:cNvGrpSpPr/>
          <p:nvPr/>
        </p:nvGrpSpPr>
        <p:grpSpPr bwMode="auto">
          <a:xfrm>
            <a:off x="3475038" y="3421380"/>
            <a:ext cx="7591425" cy="1573213"/>
            <a:chOff x="-3854384" y="2708920"/>
            <a:chExt cx="6986224" cy="1294048"/>
          </a:xfrm>
        </p:grpSpPr>
        <p:sp>
          <p:nvSpPr>
            <p:cNvPr id="13" name="한쪽 모서리가 잘린 사각형 8"/>
            <p:cNvSpPr/>
            <p:nvPr/>
          </p:nvSpPr>
          <p:spPr>
            <a:xfrm>
              <a:off x="-3854384" y="2708920"/>
              <a:ext cx="6986224" cy="1294048"/>
            </a:xfrm>
            <a:prstGeom prst="snip1Rect">
              <a:avLst>
                <a:gd name="adj" fmla="val 12326"/>
              </a:avLst>
            </a:prstGeom>
            <a:noFill/>
            <a:ln w="25400" cap="flat" cmpd="sng" algn="ctr">
              <a:solidFill>
                <a:schemeClr val="tx1">
                  <a:lumMod val="75000"/>
                  <a:lumOff val="25000"/>
                </a:schemeClr>
              </a:solid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a typeface="Malgun Gothic" panose="020B0503020000020004" charset="-127"/>
              </a:endParaRPr>
            </a:p>
          </p:txBody>
        </p:sp>
        <p:sp>
          <p:nvSpPr>
            <p:cNvPr id="14" name="직각 삼각형 9"/>
            <p:cNvSpPr/>
            <p:nvPr/>
          </p:nvSpPr>
          <p:spPr>
            <a:xfrm>
              <a:off x="2987206" y="2708920"/>
              <a:ext cx="144634" cy="143638"/>
            </a:xfrm>
            <a:prstGeom prst="rtTriangle">
              <a:avLst/>
            </a:prstGeom>
            <a:solidFill>
              <a:srgbClr val="404040"/>
            </a:solidFill>
            <a:ln w="25400" cap="flat" cmpd="sng" algn="ctr">
              <a:solidFill>
                <a:schemeClr val="tx1">
                  <a:lumMod val="75000"/>
                  <a:lumOff val="25000"/>
                </a:schemeClr>
              </a:solid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a typeface="Malgun Gothic" panose="020B0503020000020004" charset="-127"/>
              </a:endParaRPr>
            </a:p>
          </p:txBody>
        </p:sp>
      </p:grpSp>
      <p:grpSp>
        <p:nvGrpSpPr>
          <p:cNvPr id="15" name="그룹 24"/>
          <p:cNvGrpSpPr/>
          <p:nvPr/>
        </p:nvGrpSpPr>
        <p:grpSpPr bwMode="auto">
          <a:xfrm>
            <a:off x="3082925" y="3938905"/>
            <a:ext cx="784225" cy="784225"/>
            <a:chOff x="848089" y="4829495"/>
            <a:chExt cx="923196" cy="923196"/>
          </a:xfrm>
        </p:grpSpPr>
        <p:sp>
          <p:nvSpPr>
            <p:cNvPr id="16" name="타원 25"/>
            <p:cNvSpPr/>
            <p:nvPr/>
          </p:nvSpPr>
          <p:spPr>
            <a:xfrm>
              <a:off x="848089" y="4829495"/>
              <a:ext cx="923196" cy="923196"/>
            </a:xfrm>
            <a:prstGeom prst="ellipse">
              <a:avLst/>
            </a:prstGeom>
            <a:solidFill>
              <a:srgbClr val="C00000"/>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defTabSz="913765" fontAlgn="auto">
                <a:spcBef>
                  <a:spcPts val="0"/>
                </a:spcBef>
                <a:spcAft>
                  <a:spcPts val="0"/>
                </a:spcAft>
                <a:defRPr/>
              </a:pPr>
              <a:endParaRPr lang="ko-KR" altLang="en-US" sz="1500" kern="0">
                <a:solidFill>
                  <a:srgbClr val="000000"/>
                </a:solidFill>
                <a:latin typeface="微软雅黑" panose="020B0503020204020204" pitchFamily="34" charset="-122"/>
              </a:endParaRPr>
            </a:p>
          </p:txBody>
        </p:sp>
        <p:sp>
          <p:nvSpPr>
            <p:cNvPr id="17" name="Freeform 8"/>
            <p:cNvSpPr>
              <a:spLocks noEditPoints="1"/>
            </p:cNvSpPr>
            <p:nvPr/>
          </p:nvSpPr>
          <p:spPr bwMode="auto">
            <a:xfrm>
              <a:off x="1063004" y="5044410"/>
              <a:ext cx="493368" cy="493368"/>
            </a:xfrm>
            <a:custGeom>
              <a:avLst/>
              <a:gdLst>
                <a:gd name="T0" fmla="*/ 4707 w 4907"/>
                <a:gd name="T1" fmla="*/ 2231 h 4907"/>
                <a:gd name="T2" fmla="*/ 4094 w 4907"/>
                <a:gd name="T3" fmla="*/ 2148 h 4907"/>
                <a:gd name="T4" fmla="*/ 2759 w 4907"/>
                <a:gd name="T5" fmla="*/ 813 h 4907"/>
                <a:gd name="T6" fmla="*/ 2676 w 4907"/>
                <a:gd name="T7" fmla="*/ 200 h 4907"/>
                <a:gd name="T8" fmla="*/ 1954 w 4907"/>
                <a:gd name="T9" fmla="*/ 200 h 4907"/>
                <a:gd name="T10" fmla="*/ 859 w 4907"/>
                <a:gd name="T11" fmla="*/ 1295 h 4907"/>
                <a:gd name="T12" fmla="*/ 859 w 4907"/>
                <a:gd name="T13" fmla="*/ 2017 h 4907"/>
                <a:gd name="T14" fmla="*/ 1472 w 4907"/>
                <a:gd name="T15" fmla="*/ 2100 h 4907"/>
                <a:gd name="T16" fmla="*/ 1723 w 4907"/>
                <a:gd name="T17" fmla="*/ 2350 h 4907"/>
                <a:gd name="T18" fmla="*/ 229 w 4907"/>
                <a:gd name="T19" fmla="*/ 3844 h 4907"/>
                <a:gd name="T20" fmla="*/ 229 w 4907"/>
                <a:gd name="T21" fmla="*/ 4678 h 4907"/>
                <a:gd name="T22" fmla="*/ 1063 w 4907"/>
                <a:gd name="T23" fmla="*/ 4678 h 4907"/>
                <a:gd name="T24" fmla="*/ 2557 w 4907"/>
                <a:gd name="T25" fmla="*/ 3184 h 4907"/>
                <a:gd name="T26" fmla="*/ 2807 w 4907"/>
                <a:gd name="T27" fmla="*/ 3435 h 4907"/>
                <a:gd name="T28" fmla="*/ 2890 w 4907"/>
                <a:gd name="T29" fmla="*/ 4048 h 4907"/>
                <a:gd name="T30" fmla="*/ 3612 w 4907"/>
                <a:gd name="T31" fmla="*/ 4048 h 4907"/>
                <a:gd name="T32" fmla="*/ 4707 w 4907"/>
                <a:gd name="T33" fmla="*/ 2953 h 4907"/>
                <a:gd name="T34" fmla="*/ 4707 w 4907"/>
                <a:gd name="T35" fmla="*/ 2231 h 4907"/>
                <a:gd name="T36" fmla="*/ 750 w 4907"/>
                <a:gd name="T37" fmla="*/ 4365 h 4907"/>
                <a:gd name="T38" fmla="*/ 542 w 4907"/>
                <a:gd name="T39" fmla="*/ 4365 h 4907"/>
                <a:gd name="T40" fmla="*/ 542 w 4907"/>
                <a:gd name="T41" fmla="*/ 4157 h 4907"/>
                <a:gd name="T42" fmla="*/ 2036 w 4907"/>
                <a:gd name="T43" fmla="*/ 2663 h 4907"/>
                <a:gd name="T44" fmla="*/ 2244 w 4907"/>
                <a:gd name="T45" fmla="*/ 2871 h 4907"/>
                <a:gd name="T46" fmla="*/ 750 w 4907"/>
                <a:gd name="T47" fmla="*/ 436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7" h="4907">
                  <a:moveTo>
                    <a:pt x="4707" y="2231"/>
                  </a:moveTo>
                  <a:cubicBezTo>
                    <a:pt x="4541" y="2065"/>
                    <a:pt x="4289" y="2037"/>
                    <a:pt x="4094" y="2148"/>
                  </a:cubicBezTo>
                  <a:lnTo>
                    <a:pt x="2759" y="813"/>
                  </a:lnTo>
                  <a:cubicBezTo>
                    <a:pt x="2870" y="618"/>
                    <a:pt x="2842" y="366"/>
                    <a:pt x="2676" y="200"/>
                  </a:cubicBezTo>
                  <a:cubicBezTo>
                    <a:pt x="2476" y="0"/>
                    <a:pt x="2153" y="0"/>
                    <a:pt x="1954" y="200"/>
                  </a:cubicBezTo>
                  <a:lnTo>
                    <a:pt x="859" y="1295"/>
                  </a:lnTo>
                  <a:cubicBezTo>
                    <a:pt x="659" y="1494"/>
                    <a:pt x="659" y="1817"/>
                    <a:pt x="859" y="2017"/>
                  </a:cubicBezTo>
                  <a:cubicBezTo>
                    <a:pt x="1025" y="2183"/>
                    <a:pt x="1277" y="2210"/>
                    <a:pt x="1472" y="2100"/>
                  </a:cubicBezTo>
                  <a:lnTo>
                    <a:pt x="1723" y="2350"/>
                  </a:lnTo>
                  <a:lnTo>
                    <a:pt x="229" y="3844"/>
                  </a:lnTo>
                  <a:cubicBezTo>
                    <a:pt x="0" y="4074"/>
                    <a:pt x="0" y="4448"/>
                    <a:pt x="229" y="4678"/>
                  </a:cubicBezTo>
                  <a:cubicBezTo>
                    <a:pt x="459" y="4907"/>
                    <a:pt x="833" y="4907"/>
                    <a:pt x="1063" y="4678"/>
                  </a:cubicBezTo>
                  <a:lnTo>
                    <a:pt x="2557" y="3184"/>
                  </a:lnTo>
                  <a:lnTo>
                    <a:pt x="2807" y="3435"/>
                  </a:lnTo>
                  <a:cubicBezTo>
                    <a:pt x="2697" y="3630"/>
                    <a:pt x="2724" y="3882"/>
                    <a:pt x="2890" y="4048"/>
                  </a:cubicBezTo>
                  <a:cubicBezTo>
                    <a:pt x="3090" y="4248"/>
                    <a:pt x="3413" y="4248"/>
                    <a:pt x="3612" y="4048"/>
                  </a:cubicBezTo>
                  <a:lnTo>
                    <a:pt x="4707" y="2953"/>
                  </a:lnTo>
                  <a:cubicBezTo>
                    <a:pt x="4907" y="2754"/>
                    <a:pt x="4907" y="2431"/>
                    <a:pt x="4707" y="2231"/>
                  </a:cubicBezTo>
                  <a:close/>
                  <a:moveTo>
                    <a:pt x="750" y="4365"/>
                  </a:moveTo>
                  <a:cubicBezTo>
                    <a:pt x="693" y="4423"/>
                    <a:pt x="599" y="4423"/>
                    <a:pt x="542" y="4365"/>
                  </a:cubicBezTo>
                  <a:cubicBezTo>
                    <a:pt x="484" y="4308"/>
                    <a:pt x="484" y="4214"/>
                    <a:pt x="542" y="4157"/>
                  </a:cubicBezTo>
                  <a:lnTo>
                    <a:pt x="2036" y="2663"/>
                  </a:lnTo>
                  <a:lnTo>
                    <a:pt x="2244" y="2871"/>
                  </a:lnTo>
                  <a:lnTo>
                    <a:pt x="750" y="4365"/>
                  </a:lnTo>
                  <a:close/>
                </a:path>
              </a:pathLst>
            </a:custGeom>
            <a:solidFill>
              <a:srgbClr val="FFFFFF"/>
            </a:solidFill>
            <a:ln>
              <a:noFill/>
            </a:ln>
          </p:spPr>
          <p:txBody>
            <a:bodyPr lIns="96011" tIns="48005" rIns="96011" bIns="48005"/>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defTabSz="913765" fontAlgn="auto">
                <a:spcBef>
                  <a:spcPts val="0"/>
                </a:spcBef>
                <a:spcAft>
                  <a:spcPts val="0"/>
                </a:spcAft>
                <a:defRPr/>
              </a:pPr>
              <a:endParaRPr lang="ko-KR" altLang="en-US" sz="1500" kern="0">
                <a:solidFill>
                  <a:srgbClr val="000000"/>
                </a:solidFill>
                <a:latin typeface="微软雅黑" panose="020B0503020204020204" pitchFamily="34" charset="-122"/>
              </a:endParaRPr>
            </a:p>
          </p:txBody>
        </p:sp>
      </p:grpSp>
      <p:sp>
        <p:nvSpPr>
          <p:cNvPr id="18" name="矩形 15"/>
          <p:cNvSpPr>
            <a:spLocks noChangeArrowheads="1"/>
          </p:cNvSpPr>
          <p:nvPr/>
        </p:nvSpPr>
        <p:spPr bwMode="auto">
          <a:xfrm>
            <a:off x="3940175" y="4065905"/>
            <a:ext cx="14795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a:lnSpc>
                <a:spcPct val="100000"/>
              </a:lnSpc>
              <a:spcBef>
                <a:spcPct val="0"/>
              </a:spcBef>
              <a:buFontTx/>
              <a:buNone/>
            </a:pPr>
            <a:r>
              <a:rPr lang="zh-CN" altLang="en-US" sz="2500" b="1">
                <a:latin typeface="华文中宋" panose="02010600040101010101" charset="-122"/>
                <a:ea typeface="华文中宋" panose="02010600040101010101" charset="-122"/>
              </a:rPr>
              <a:t>基本尺度</a:t>
            </a:r>
            <a:endParaRPr lang="zh-CN" altLang="en-US" sz="2500" b="1">
              <a:latin typeface="华文中宋" panose="02010600040101010101" charset="-122"/>
              <a:ea typeface="华文中宋" panose="02010600040101010101" charset="-122"/>
            </a:endParaRPr>
          </a:p>
        </p:txBody>
      </p:sp>
      <p:sp>
        <p:nvSpPr>
          <p:cNvPr id="19" name="矩形 16"/>
          <p:cNvSpPr>
            <a:spLocks noChangeArrowheads="1"/>
          </p:cNvSpPr>
          <p:nvPr/>
        </p:nvSpPr>
        <p:spPr bwMode="auto">
          <a:xfrm>
            <a:off x="5403215" y="3422015"/>
            <a:ext cx="5403850" cy="145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charset="-122"/>
                <a:ea typeface="等线" panose="02010600030101010101"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charset="-122"/>
                <a:ea typeface="等线" panose="02010600030101010101"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charset="-122"/>
                <a:ea typeface="等线" panose="02010600030101010101"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charset="-122"/>
                <a:ea typeface="等线" panose="02010600030101010101"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charset="-122"/>
                <a:ea typeface="等线" panose="02010600030101010101" charset="-122"/>
              </a:defRPr>
            </a:lvl9pPr>
          </a:lstStyle>
          <a:p>
            <a:pPr indent="508000" algn="just">
              <a:lnSpc>
                <a:spcPct val="150000"/>
              </a:lnSpc>
              <a:spcBef>
                <a:spcPct val="0"/>
              </a:spcBef>
              <a:buFontTx/>
              <a:buNone/>
              <a:extLst>
                <a:ext uri="{35155182-B16C-46BC-9424-99874614C6A1}">
                  <wpsdc:indentchars xmlns:wpsdc="http://www.wps.cn/officeDocument/2017/drawingmlCustomData" val="200" checksum="282533468"/>
                </a:ext>
              </a:extLst>
            </a:pPr>
            <a:r>
              <a:rPr lang="zh-CN" altLang="en-US" sz="2000">
                <a:latin typeface="华文中宋" panose="02010600040101010101" charset="-122"/>
                <a:ea typeface="华文中宋" panose="02010600040101010101" charset="-122"/>
              </a:rPr>
              <a:t>衡量人生价值的标准就是看一个人是否以自己的劳动和聪明才智为中国特色社会主义真诚奉献，为人民群众尽心尽力服务。</a:t>
            </a:r>
            <a:endParaRPr lang="zh-CN" altLang="en-US" sz="2000">
              <a:latin typeface="华文中宋" panose="02010600040101010101" charset="-122"/>
              <a:ea typeface="华文中宋" panose="02010600040101010101" charset="-122"/>
            </a:endParaRPr>
          </a:p>
        </p:txBody>
      </p:sp>
      <p:grpSp>
        <p:nvGrpSpPr>
          <p:cNvPr id="20" name="组合 8"/>
          <p:cNvGrpSpPr/>
          <p:nvPr/>
        </p:nvGrpSpPr>
        <p:grpSpPr bwMode="auto">
          <a:xfrm>
            <a:off x="1805146" y="1841500"/>
            <a:ext cx="757238" cy="733425"/>
            <a:chOff x="4393046" y="1676811"/>
            <a:chExt cx="734291" cy="734291"/>
          </a:xfrm>
        </p:grpSpPr>
        <p:cxnSp>
          <p:nvCxnSpPr>
            <p:cNvPr id="21" name="直接连接符 30"/>
            <p:cNvCxnSpPr>
              <a:cxnSpLocks noChangeShapeType="1"/>
            </p:cNvCxnSpPr>
            <p:nvPr/>
          </p:nvCxnSpPr>
          <p:spPr bwMode="auto">
            <a:xfrm>
              <a:off x="4393046" y="1676819"/>
              <a:ext cx="734291" cy="0"/>
            </a:xfrm>
            <a:prstGeom prst="line">
              <a:avLst/>
            </a:prstGeom>
            <a:noFill/>
            <a:ln w="38100">
              <a:solidFill>
                <a:srgbClr val="D76739"/>
              </a:solidFill>
              <a:miter lim="800000"/>
            </a:ln>
            <a:extLst>
              <a:ext uri="{909E8E84-426E-40DD-AFC4-6F175D3DCCD1}">
                <a14:hiddenFill xmlns:a14="http://schemas.microsoft.com/office/drawing/2010/main">
                  <a:noFill/>
                </a14:hiddenFill>
              </a:ext>
            </a:extLst>
          </p:spPr>
        </p:cxnSp>
        <p:cxnSp>
          <p:nvCxnSpPr>
            <p:cNvPr id="22" name="直接连接符 31"/>
            <p:cNvCxnSpPr>
              <a:cxnSpLocks noChangeShapeType="1"/>
            </p:cNvCxnSpPr>
            <p:nvPr/>
          </p:nvCxnSpPr>
          <p:spPr bwMode="auto">
            <a:xfrm rot="5400000">
              <a:off x="4754914" y="2043957"/>
              <a:ext cx="734291" cy="0"/>
            </a:xfrm>
            <a:prstGeom prst="line">
              <a:avLst/>
            </a:prstGeom>
            <a:noFill/>
            <a:ln w="38100">
              <a:solidFill>
                <a:srgbClr val="D76739"/>
              </a:solidFill>
              <a:miter lim="800000"/>
            </a:ln>
            <a:extLst>
              <a:ext uri="{909E8E84-426E-40DD-AFC4-6F175D3DCCD1}">
                <a14:hiddenFill xmlns:a14="http://schemas.microsoft.com/office/drawing/2010/main">
                  <a:noFill/>
                </a14:hiddenFill>
              </a:ext>
            </a:extLst>
          </p:spPr>
        </p:cxnSp>
      </p:grpSp>
      <p:grpSp>
        <p:nvGrpSpPr>
          <p:cNvPr id="23" name="组合 10"/>
          <p:cNvGrpSpPr/>
          <p:nvPr/>
        </p:nvGrpSpPr>
        <p:grpSpPr bwMode="auto">
          <a:xfrm rot="10800000">
            <a:off x="1601788" y="4261485"/>
            <a:ext cx="757237" cy="733425"/>
            <a:chOff x="4393046" y="1676811"/>
            <a:chExt cx="734291" cy="734291"/>
          </a:xfrm>
        </p:grpSpPr>
        <p:cxnSp>
          <p:nvCxnSpPr>
            <p:cNvPr id="24" name="直接连接符 28"/>
            <p:cNvCxnSpPr>
              <a:cxnSpLocks noChangeShapeType="1"/>
            </p:cNvCxnSpPr>
            <p:nvPr/>
          </p:nvCxnSpPr>
          <p:spPr bwMode="auto">
            <a:xfrm>
              <a:off x="4393046" y="1676819"/>
              <a:ext cx="734291" cy="0"/>
            </a:xfrm>
            <a:prstGeom prst="line">
              <a:avLst/>
            </a:prstGeom>
            <a:noFill/>
            <a:ln w="38100">
              <a:solidFill>
                <a:srgbClr val="D76739"/>
              </a:solidFill>
              <a:miter lim="800000"/>
            </a:ln>
            <a:extLst>
              <a:ext uri="{909E8E84-426E-40DD-AFC4-6F175D3DCCD1}">
                <a14:hiddenFill xmlns:a14="http://schemas.microsoft.com/office/drawing/2010/main">
                  <a:noFill/>
                </a14:hiddenFill>
              </a:ext>
            </a:extLst>
          </p:spPr>
        </p:cxnSp>
        <p:cxnSp>
          <p:nvCxnSpPr>
            <p:cNvPr id="25" name="直接连接符 29"/>
            <p:cNvCxnSpPr>
              <a:cxnSpLocks noChangeShapeType="1"/>
            </p:cNvCxnSpPr>
            <p:nvPr/>
          </p:nvCxnSpPr>
          <p:spPr bwMode="auto">
            <a:xfrm rot="5400000">
              <a:off x="4754914" y="2043957"/>
              <a:ext cx="734291" cy="0"/>
            </a:xfrm>
            <a:prstGeom prst="line">
              <a:avLst/>
            </a:prstGeom>
            <a:noFill/>
            <a:ln w="38100">
              <a:solidFill>
                <a:srgbClr val="D76739"/>
              </a:solidFill>
              <a:miter lim="800000"/>
            </a:ln>
            <a:extLst>
              <a:ext uri="{909E8E84-426E-40DD-AFC4-6F175D3DCCD1}">
                <a14:hiddenFill xmlns:a14="http://schemas.microsoft.com/office/drawing/2010/main">
                  <a:noFill/>
                </a14:hiddenFill>
              </a:ext>
            </a:extLst>
          </p:spPr>
        </p:cxnSp>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4" name="矩形 12"/>
          <p:cNvSpPr/>
          <p:nvPr>
            <p:custDataLst>
              <p:tags r:id="rId5"/>
            </p:custDataLst>
          </p:nvPr>
        </p:nvSpPr>
        <p:spPr>
          <a:xfrm>
            <a:off x="0" y="2895623"/>
            <a:ext cx="12192098" cy="2590821"/>
          </a:xfrm>
          <a:prstGeom prst="rect">
            <a:avLst/>
          </a:prstGeom>
          <a:solidFill>
            <a:schemeClr val="l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itle 6"/>
          <p:cNvSpPr txBox="1"/>
          <p:nvPr>
            <p:custDataLst>
              <p:tags r:id="rId6"/>
            </p:custDataLst>
          </p:nvPr>
        </p:nvSpPr>
        <p:spPr>
          <a:xfrm>
            <a:off x="600075" y="869315"/>
            <a:ext cx="5944870" cy="1876425"/>
          </a:xfrm>
          <a:prstGeom prst="round2DiagRect">
            <a:avLst/>
          </a:prstGeom>
        </p:spPr>
        <p:style>
          <a:lnRef idx="2">
            <a:schemeClr val="accent3"/>
          </a:lnRef>
          <a:fillRef idx="1">
            <a:schemeClr val="lt1"/>
          </a:fillRef>
          <a:effectRef idx="0">
            <a:schemeClr val="accent3"/>
          </a:effectRef>
          <a:fontRef idx="minor">
            <a:schemeClr val="dk1"/>
          </a:fontRef>
        </p:style>
        <p:txBody>
          <a:bodyPr wrap="square" lIns="63500" tIns="25400" rIns="63500" bIns="25400" anchor="b"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716280" algn="just" fontAlgn="auto">
              <a:lnSpc>
                <a:spcPct val="120000"/>
              </a:lnSpc>
              <a:spcBef>
                <a:spcPts val="0"/>
              </a:spcBef>
              <a:spcAft>
                <a:spcPts val="800"/>
              </a:spcAft>
              <a:buSzPct val="100000"/>
              <a:buNone/>
              <a:extLst>
                <a:ext uri="{35155182-B16C-46BC-9424-99874614C6A1}">
                  <wpsdc:indentchars xmlns:wpsdc="http://www.wps.cn/officeDocument/2017/drawingmlCustomData" val="200" checksum="201763374"/>
                </a:ext>
              </a:extLst>
            </a:pPr>
            <a:r>
              <a:rPr lang="zh-CN" altLang="en-US" sz="2700" b="1" spc="120">
                <a:ln w="3175">
                  <a:noFill/>
                  <a:prstDash val="dash"/>
                </a:ln>
                <a:solidFill>
                  <a:schemeClr val="dk1">
                    <a:lumMod val="75000"/>
                    <a:lumOff val="25000"/>
                  </a:schemeClr>
                </a:solidFill>
                <a:uFillTx/>
                <a:latin typeface="宋体" panose="02010600030101010101" pitchFamily="2" charset="-122"/>
                <a:ea typeface="宋体" panose="02010600030101010101" pitchFamily="2" charset="-122"/>
                <a:cs typeface="微软雅黑" panose="020B0503020204020204" pitchFamily="34" charset="-122"/>
              </a:rPr>
              <a:t>客观、公正、准确地评价人生价值的大小，除了要掌握科学的标准外，还需要掌握恰当的评价方法</a:t>
            </a:r>
            <a:r>
              <a:rPr lang="zh-CN" altLang="en-US" sz="2400" spc="120">
                <a:ln w="3175">
                  <a:noFill/>
                  <a:prstDash val="dash"/>
                </a:ln>
                <a:solidFill>
                  <a:schemeClr val="dk1">
                    <a:lumMod val="75000"/>
                    <a:lumOff val="25000"/>
                  </a:schemeClr>
                </a:solidFill>
                <a:uFillTx/>
                <a:latin typeface="宋体" panose="02010600030101010101" pitchFamily="2" charset="-122"/>
                <a:ea typeface="宋体" panose="02010600030101010101" pitchFamily="2" charset="-122"/>
                <a:cs typeface="微软雅黑" panose="020B0503020204020204" pitchFamily="34" charset="-122"/>
              </a:rPr>
              <a:t>。</a:t>
            </a:r>
            <a:endParaRPr lang="zh-CN" altLang="en-US" sz="2400" spc="120">
              <a:ln w="3175">
                <a:noFill/>
                <a:prstDash val="dash"/>
              </a:ln>
              <a:solidFill>
                <a:schemeClr val="dk1">
                  <a:lumMod val="75000"/>
                  <a:lumOff val="25000"/>
                </a:schemeClr>
              </a:solidFill>
              <a:uFillTx/>
              <a:latin typeface="宋体" panose="02010600030101010101" pitchFamily="2" charset="-122"/>
              <a:ea typeface="宋体" panose="02010600030101010101" pitchFamily="2" charset="-122"/>
              <a:cs typeface="微软雅黑" panose="020B0503020204020204" pitchFamily="34" charset="-122"/>
            </a:endParaRPr>
          </a:p>
        </p:txBody>
      </p:sp>
      <p:sp>
        <p:nvSpPr>
          <p:cNvPr id="3" name="Title 6"/>
          <p:cNvSpPr txBox="1"/>
          <p:nvPr>
            <p:custDataLst>
              <p:tags r:id="rId7"/>
            </p:custDataLst>
          </p:nvPr>
        </p:nvSpPr>
        <p:spPr>
          <a:xfrm>
            <a:off x="466725" y="3261360"/>
            <a:ext cx="6123305" cy="1677670"/>
          </a:xfrm>
          <a:prstGeom prst="round2DiagRect">
            <a:avLst/>
          </a:prstGeom>
        </p:spPr>
        <p:style>
          <a:lnRef idx="2">
            <a:schemeClr val="accent4"/>
          </a:lnRef>
          <a:fillRef idx="1">
            <a:schemeClr val="lt1"/>
          </a:fillRef>
          <a:effectRef idx="0">
            <a:schemeClr val="accent4"/>
          </a:effectRef>
          <a:fontRef idx="minor">
            <a:schemeClr val="dk1"/>
          </a:fontRef>
        </p:style>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751840" algn="just" fontAlgn="auto">
              <a:lnSpc>
                <a:spcPct val="120000"/>
              </a:lnSpc>
              <a:spcBef>
                <a:spcPts val="0"/>
              </a:spcBef>
              <a:spcAft>
                <a:spcPts val="800"/>
              </a:spcAft>
              <a:buSzPct val="100000"/>
              <a:buNone/>
              <a:extLst>
                <a:ext uri="{35155182-B16C-46BC-9424-99874614C6A1}">
                  <wpsdc:indentchars xmlns:wpsdc="http://www.wps.cn/officeDocument/2017/drawingmlCustomData" val="200" checksum="2351216119"/>
                </a:ext>
              </a:extLst>
            </a:pPr>
            <a:r>
              <a:rPr lang="zh-CN" altLang="en-US" sz="2800" b="1" spc="160">
                <a:ln w="3175">
                  <a:noFill/>
                  <a:prstDash val="dash"/>
                </a:ln>
                <a:solidFill>
                  <a:schemeClr val="dk1">
                    <a:lumMod val="85000"/>
                    <a:lumOff val="15000"/>
                  </a:schemeClr>
                </a:solidFill>
                <a:uFillTx/>
                <a:latin typeface="宋体" panose="02010600030101010101" pitchFamily="2" charset="-122"/>
                <a:ea typeface="宋体" panose="02010600030101010101" pitchFamily="2" charset="-122"/>
                <a:cs typeface="微软雅黑" panose="020B0503020204020204" pitchFamily="34" charset="-122"/>
                <a:sym typeface="+mn-ea"/>
              </a:rPr>
              <a:t>老师，是我事业越成功，人生价值就越大，难道平平淡淡地生活一辈子，就没有价值吗？</a:t>
            </a:r>
            <a:endParaRPr lang="zh-CN" altLang="en-US" sz="2800" b="1" spc="160">
              <a:ln w="3175">
                <a:noFill/>
                <a:prstDash val="dash"/>
              </a:ln>
              <a:solidFill>
                <a:schemeClr val="dk1">
                  <a:lumMod val="85000"/>
                  <a:lumOff val="15000"/>
                </a:schemeClr>
              </a:solidFill>
              <a:uFillTx/>
              <a:latin typeface="宋体" panose="02010600030101010101" pitchFamily="2" charset="-122"/>
              <a:ea typeface="宋体" panose="02010600030101010101" pitchFamily="2" charset="-122"/>
              <a:cs typeface="微软雅黑" panose="020B0503020204020204" pitchFamily="34" charset="-122"/>
              <a:sym typeface="+mn-ea"/>
            </a:endParaRPr>
          </a:p>
        </p:txBody>
      </p:sp>
      <p:pic>
        <p:nvPicPr>
          <p:cNvPr id="6" name="图片 4"/>
          <p:cNvPicPr>
            <a:picLocks noChangeAspect="1"/>
          </p:cNvPicPr>
          <p:nvPr>
            <p:custDataLst>
              <p:tags r:id="rId8"/>
            </p:custDataLst>
          </p:nvPr>
        </p:nvPicPr>
        <p:blipFill rotWithShape="1">
          <a:blip r:embed="rId9"/>
          <a:srcRect t="3926" b="3926"/>
          <a:stretch>
            <a:fillRect/>
          </a:stretch>
        </p:blipFill>
        <p:spPr>
          <a:xfrm>
            <a:off x="6871345" y="720096"/>
            <a:ext cx="4419625" cy="5486438"/>
          </a:xfrm>
          <a:custGeom>
            <a:avLst/>
            <a:gdLst/>
            <a:ahLst/>
            <a:cxnLst>
              <a:cxn ang="3">
                <a:pos x="hc" y="t"/>
              </a:cxn>
              <a:cxn ang="cd2">
                <a:pos x="l" y="vc"/>
              </a:cxn>
              <a:cxn ang="cd4">
                <a:pos x="hc" y="b"/>
              </a:cxn>
              <a:cxn ang="0">
                <a:pos x="r" y="vc"/>
              </a:cxn>
            </a:cxnLst>
            <a:rect l="l" t="t" r="r" b="b"/>
            <a:pathLst>
              <a:path w="6960" h="8640">
                <a:moveTo>
                  <a:pt x="6960" y="0"/>
                </a:moveTo>
                <a:lnTo>
                  <a:pt x="6960" y="8640"/>
                </a:lnTo>
                <a:lnTo>
                  <a:pt x="0" y="8640"/>
                </a:lnTo>
                <a:lnTo>
                  <a:pt x="0" y="0"/>
                </a:lnTo>
                <a:lnTo>
                  <a:pt x="6960" y="0"/>
                </a:lnTo>
                <a:close/>
              </a:path>
            </a:pathLst>
          </a:custGeom>
        </p:spPr>
      </p:pic>
    </p:spTree>
    <p:custDataLst>
      <p:tags r:id="rId10"/>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5"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14"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sp>
        <p:nvSpPr>
          <p:cNvPr id="3" name="矩形 1"/>
          <p:cNvSpPr/>
          <p:nvPr>
            <p:custDataLst>
              <p:tags r:id="rId5"/>
            </p:custDataLst>
          </p:nvPr>
        </p:nvSpPr>
        <p:spPr>
          <a:xfrm>
            <a:off x="0" y="1353735"/>
            <a:ext cx="12192000" cy="4217670"/>
          </a:xfrm>
          <a:prstGeom prst="rect">
            <a:avLst/>
          </a:prstGeom>
          <a:solidFill>
            <a:schemeClr val="lt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cs typeface="微软雅黑" panose="020B0503020204020204" pitchFamily="34" charset="-122"/>
            </a:endParaRPr>
          </a:p>
        </p:txBody>
      </p:sp>
      <p:sp>
        <p:nvSpPr>
          <p:cNvPr id="4" name="任意多边形: 形状 2"/>
          <p:cNvSpPr/>
          <p:nvPr>
            <p:custDataLst>
              <p:tags r:id="rId6"/>
            </p:custDataLst>
          </p:nvPr>
        </p:nvSpPr>
        <p:spPr>
          <a:xfrm>
            <a:off x="-1" y="5322926"/>
            <a:ext cx="12192001" cy="496598"/>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5" name="任意多边形: 形状 3"/>
          <p:cNvSpPr/>
          <p:nvPr>
            <p:custDataLst>
              <p:tags r:id="rId7"/>
            </p:custDataLst>
          </p:nvPr>
        </p:nvSpPr>
        <p:spPr>
          <a:xfrm rot="10800000" flipH="1">
            <a:off x="-1" y="5397544"/>
            <a:ext cx="12192003" cy="359621"/>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 name="connsiteX0-89" fmla="*/ 0 w 8762487"/>
              <a:gd name="connsiteY0-90" fmla="*/ 1373570 h 1373569"/>
              <a:gd name="connsiteX1-91" fmla="*/ 770641 w 8762487"/>
              <a:gd name="connsiteY1-92" fmla="*/ 1108053 h 1373569"/>
              <a:gd name="connsiteX2-93" fmla="*/ 2692245 w 8762487"/>
              <a:gd name="connsiteY2-94" fmla="*/ 250126 h 1373569"/>
              <a:gd name="connsiteX3-95" fmla="*/ 5740245 w 8762487"/>
              <a:gd name="connsiteY3-96" fmla="*/ 1164526 h 1373569"/>
              <a:gd name="connsiteX4-97" fmla="*/ 8762487 w 8762487"/>
              <a:gd name="connsiteY4-98" fmla="*/ 0 h 1373569"/>
              <a:gd name="connsiteX0-99" fmla="*/ 0 w 7991846"/>
              <a:gd name="connsiteY0-100" fmla="*/ 1108053 h 1165862"/>
              <a:gd name="connsiteX1-101" fmla="*/ 1921604 w 7991846"/>
              <a:gd name="connsiteY1-102" fmla="*/ 250126 h 1165862"/>
              <a:gd name="connsiteX2-103" fmla="*/ 4969604 w 7991846"/>
              <a:gd name="connsiteY2-104" fmla="*/ 1164526 h 1165862"/>
              <a:gd name="connsiteX3-105" fmla="*/ 7991846 w 7991846"/>
              <a:gd name="connsiteY3-106" fmla="*/ 0 h 1165862"/>
            </a:gdLst>
            <a:ahLst/>
            <a:cxnLst>
              <a:cxn ang="0">
                <a:pos x="connsiteX0-1" y="connsiteY0-2"/>
              </a:cxn>
              <a:cxn ang="0">
                <a:pos x="connsiteX1-3" y="connsiteY1-4"/>
              </a:cxn>
              <a:cxn ang="0">
                <a:pos x="connsiteX2-5" y="connsiteY2-6"/>
              </a:cxn>
              <a:cxn ang="0">
                <a:pos x="connsiteX3-7" y="connsiteY3-8"/>
              </a:cxn>
            </a:cxnLst>
            <a:rect l="l" t="t" r="r" b="b"/>
            <a:pathLst>
              <a:path w="7991846" h="1165862">
                <a:moveTo>
                  <a:pt x="0" y="1108053"/>
                </a:moveTo>
                <a:cubicBezTo>
                  <a:pt x="448708" y="920812"/>
                  <a:pt x="1093337" y="240714"/>
                  <a:pt x="1921604" y="250126"/>
                </a:cubicBezTo>
                <a:cubicBezTo>
                  <a:pt x="2749871" y="259538"/>
                  <a:pt x="3957897" y="1206214"/>
                  <a:pt x="4969604" y="1164526"/>
                </a:cubicBezTo>
                <a:cubicBezTo>
                  <a:pt x="5981311" y="1122838"/>
                  <a:pt x="6872815" y="696890"/>
                  <a:pt x="7991846" y="0"/>
                </a:cubicBezTo>
              </a:path>
            </a:pathLst>
          </a:custGeom>
          <a:noFill/>
          <a:ln w="0">
            <a:solidFill>
              <a:schemeClr val="dk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6" name="任意多边形: 形状 4"/>
          <p:cNvSpPr/>
          <p:nvPr>
            <p:custDataLst>
              <p:tags r:id="rId8"/>
            </p:custDataLst>
          </p:nvPr>
        </p:nvSpPr>
        <p:spPr>
          <a:xfrm flipH="1">
            <a:off x="0" y="894029"/>
            <a:ext cx="12192001" cy="539325"/>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7" name="任意多边形: 形状 5"/>
          <p:cNvSpPr/>
          <p:nvPr>
            <p:custDataLst>
              <p:tags r:id="rId9"/>
            </p:custDataLst>
          </p:nvPr>
        </p:nvSpPr>
        <p:spPr>
          <a:xfrm rot="10800000" flipH="1">
            <a:off x="-1" y="893706"/>
            <a:ext cx="12192001" cy="460144"/>
          </a:xfrm>
          <a:custGeom>
            <a:avLst/>
            <a:gdLst>
              <a:gd name="connsiteX0" fmla="*/ 0 w 12192000"/>
              <a:gd name="connsiteY0" fmla="*/ 0 h 914409"/>
              <a:gd name="connsiteX1" fmla="*/ 3062514 w 12192000"/>
              <a:gd name="connsiteY1" fmla="*/ 914400 h 914409"/>
              <a:gd name="connsiteX2" fmla="*/ 6096000 w 12192000"/>
              <a:gd name="connsiteY2" fmla="*/ 0 h 914409"/>
              <a:gd name="connsiteX3" fmla="*/ 9144000 w 12192000"/>
              <a:gd name="connsiteY3" fmla="*/ 914400 h 914409"/>
              <a:gd name="connsiteX4" fmla="*/ 12192000 w 12192000"/>
              <a:gd name="connsiteY4" fmla="*/ 14514 h 914409"/>
              <a:gd name="connsiteX0-1" fmla="*/ 0 w 12166242"/>
              <a:gd name="connsiteY0-2" fmla="*/ 491476 h 947169"/>
              <a:gd name="connsiteX1-3" fmla="*/ 3036756 w 12166242"/>
              <a:gd name="connsiteY1-4" fmla="*/ 914400 h 947169"/>
              <a:gd name="connsiteX2-5" fmla="*/ 6070242 w 12166242"/>
              <a:gd name="connsiteY2-6" fmla="*/ 0 h 947169"/>
              <a:gd name="connsiteX3-7" fmla="*/ 9118242 w 12166242"/>
              <a:gd name="connsiteY3-8" fmla="*/ 914400 h 947169"/>
              <a:gd name="connsiteX4-9" fmla="*/ 12166242 w 12166242"/>
              <a:gd name="connsiteY4-10" fmla="*/ 14514 h 947169"/>
              <a:gd name="connsiteX0-11" fmla="*/ 0 w 12166242"/>
              <a:gd name="connsiteY0-12" fmla="*/ 491476 h 1118533"/>
              <a:gd name="connsiteX1-13" fmla="*/ 3036756 w 12166242"/>
              <a:gd name="connsiteY1-14" fmla="*/ 914400 h 1118533"/>
              <a:gd name="connsiteX2-15" fmla="*/ 6070242 w 12166242"/>
              <a:gd name="connsiteY2-16" fmla="*/ 0 h 1118533"/>
              <a:gd name="connsiteX3-17" fmla="*/ 9118242 w 12166242"/>
              <a:gd name="connsiteY3-18" fmla="*/ 914400 h 1118533"/>
              <a:gd name="connsiteX4-19" fmla="*/ 12166242 w 12166242"/>
              <a:gd name="connsiteY4-20" fmla="*/ 14514 h 1118533"/>
              <a:gd name="connsiteX0-21" fmla="*/ 0 w 12166242"/>
              <a:gd name="connsiteY0-22" fmla="*/ 493388 h 1295533"/>
              <a:gd name="connsiteX1-23" fmla="*/ 2985241 w 12166242"/>
              <a:gd name="connsiteY1-24" fmla="*/ 1218759 h 1295533"/>
              <a:gd name="connsiteX2-25" fmla="*/ 6070242 w 12166242"/>
              <a:gd name="connsiteY2-26" fmla="*/ 1912 h 1295533"/>
              <a:gd name="connsiteX3-27" fmla="*/ 9118242 w 12166242"/>
              <a:gd name="connsiteY3-28" fmla="*/ 916312 h 1295533"/>
              <a:gd name="connsiteX4-29" fmla="*/ 12166242 w 12166242"/>
              <a:gd name="connsiteY4-30" fmla="*/ 16426 h 1295533"/>
              <a:gd name="connsiteX0-31" fmla="*/ 0 w 12166242"/>
              <a:gd name="connsiteY0-32" fmla="*/ 493389 h 1337371"/>
              <a:gd name="connsiteX1-33" fmla="*/ 2985241 w 12166242"/>
              <a:gd name="connsiteY1-34" fmla="*/ 1218760 h 1337371"/>
              <a:gd name="connsiteX2-35" fmla="*/ 6070242 w 12166242"/>
              <a:gd name="connsiteY2-36" fmla="*/ 1913 h 1337371"/>
              <a:gd name="connsiteX3-37" fmla="*/ 9118242 w 12166242"/>
              <a:gd name="connsiteY3-38" fmla="*/ 916313 h 1337371"/>
              <a:gd name="connsiteX4-39" fmla="*/ 12166242 w 12166242"/>
              <a:gd name="connsiteY4-40" fmla="*/ 16427 h 1337371"/>
              <a:gd name="connsiteX0-41" fmla="*/ 0 w 12140484"/>
              <a:gd name="connsiteY0-42" fmla="*/ 741602 h 1585583"/>
              <a:gd name="connsiteX1-43" fmla="*/ 2985241 w 12140484"/>
              <a:gd name="connsiteY1-44" fmla="*/ 1466973 h 1585583"/>
              <a:gd name="connsiteX2-45" fmla="*/ 6070242 w 12140484"/>
              <a:gd name="connsiteY2-46" fmla="*/ 250126 h 1585583"/>
              <a:gd name="connsiteX3-47" fmla="*/ 9118242 w 12140484"/>
              <a:gd name="connsiteY3-48" fmla="*/ 1164526 h 1585583"/>
              <a:gd name="connsiteX4-49" fmla="*/ 12140484 w 12140484"/>
              <a:gd name="connsiteY4-50" fmla="*/ 0 h 1585583"/>
              <a:gd name="connsiteX0-51" fmla="*/ 0 w 12140484"/>
              <a:gd name="connsiteY0-52" fmla="*/ 741602 h 1585583"/>
              <a:gd name="connsiteX1-53" fmla="*/ 2985241 w 12140484"/>
              <a:gd name="connsiteY1-54" fmla="*/ 1466973 h 1585583"/>
              <a:gd name="connsiteX2-55" fmla="*/ 6070242 w 12140484"/>
              <a:gd name="connsiteY2-56" fmla="*/ 250126 h 1585583"/>
              <a:gd name="connsiteX3-57" fmla="*/ 9118242 w 12140484"/>
              <a:gd name="connsiteY3-58" fmla="*/ 1164526 h 1585583"/>
              <a:gd name="connsiteX4-59" fmla="*/ 12140484 w 12140484"/>
              <a:gd name="connsiteY4-60" fmla="*/ 0 h 1585583"/>
              <a:gd name="connsiteX0-61" fmla="*/ 0 w 12140484"/>
              <a:gd name="connsiteY0-62" fmla="*/ 741602 h 1538291"/>
              <a:gd name="connsiteX1-63" fmla="*/ 2985241 w 12140484"/>
              <a:gd name="connsiteY1-64" fmla="*/ 1466973 h 1538291"/>
              <a:gd name="connsiteX2-65" fmla="*/ 3377997 w 12140484"/>
              <a:gd name="connsiteY2-66" fmla="*/ 1373570 h 1538291"/>
              <a:gd name="connsiteX3-67" fmla="*/ 6070242 w 12140484"/>
              <a:gd name="connsiteY3-68" fmla="*/ 250126 h 1538291"/>
              <a:gd name="connsiteX4-69" fmla="*/ 9118242 w 12140484"/>
              <a:gd name="connsiteY4-70" fmla="*/ 1164526 h 1538291"/>
              <a:gd name="connsiteX5" fmla="*/ 12140484 w 12140484"/>
              <a:gd name="connsiteY5" fmla="*/ 0 h 1538291"/>
              <a:gd name="connsiteX0-71" fmla="*/ 0 w 12140484"/>
              <a:gd name="connsiteY0-72" fmla="*/ 741602 h 1381432"/>
              <a:gd name="connsiteX1-73" fmla="*/ 3377997 w 12140484"/>
              <a:gd name="connsiteY1-74" fmla="*/ 1373570 h 1381432"/>
              <a:gd name="connsiteX2-75" fmla="*/ 6070242 w 12140484"/>
              <a:gd name="connsiteY2-76" fmla="*/ 250126 h 1381432"/>
              <a:gd name="connsiteX3-77" fmla="*/ 9118242 w 12140484"/>
              <a:gd name="connsiteY3-78" fmla="*/ 1164526 h 1381432"/>
              <a:gd name="connsiteX4-79" fmla="*/ 12140484 w 12140484"/>
              <a:gd name="connsiteY4-80" fmla="*/ 0 h 1381432"/>
              <a:gd name="connsiteX0-81" fmla="*/ 0 w 8762487"/>
              <a:gd name="connsiteY0-82" fmla="*/ 1373570 h 1373569"/>
              <a:gd name="connsiteX1-83" fmla="*/ 2692245 w 8762487"/>
              <a:gd name="connsiteY1-84" fmla="*/ 250126 h 1373569"/>
              <a:gd name="connsiteX2-85" fmla="*/ 5740245 w 8762487"/>
              <a:gd name="connsiteY2-86" fmla="*/ 1164526 h 1373569"/>
              <a:gd name="connsiteX3-87" fmla="*/ 8762487 w 8762487"/>
              <a:gd name="connsiteY3-88" fmla="*/ 0 h 1373569"/>
            </a:gdLst>
            <a:ahLst/>
            <a:cxnLst>
              <a:cxn ang="0">
                <a:pos x="connsiteX0-1" y="connsiteY0-2"/>
              </a:cxn>
              <a:cxn ang="0">
                <a:pos x="connsiteX1-3" y="connsiteY1-4"/>
              </a:cxn>
              <a:cxn ang="0">
                <a:pos x="connsiteX2-5" y="connsiteY2-6"/>
              </a:cxn>
              <a:cxn ang="0">
                <a:pos x="connsiteX3-7" y="connsiteY3-8"/>
              </a:cxn>
            </a:cxnLst>
            <a:rect l="l" t="t" r="r" b="b"/>
            <a:pathLst>
              <a:path w="8762487" h="1373569">
                <a:moveTo>
                  <a:pt x="0" y="1373570"/>
                </a:moveTo>
                <a:cubicBezTo>
                  <a:pt x="1011707" y="1291657"/>
                  <a:pt x="1735538" y="284967"/>
                  <a:pt x="2692245" y="250126"/>
                </a:cubicBezTo>
                <a:cubicBezTo>
                  <a:pt x="3648953" y="215285"/>
                  <a:pt x="4728538" y="1206214"/>
                  <a:pt x="5740245" y="1164526"/>
                </a:cubicBezTo>
                <a:cubicBezTo>
                  <a:pt x="6751952" y="1122838"/>
                  <a:pt x="7643456" y="696890"/>
                  <a:pt x="8762487" y="0"/>
                </a:cubicBezTo>
              </a:path>
            </a:pathLst>
          </a:custGeom>
          <a:noFill/>
          <a:ln w="0">
            <a:solidFill>
              <a:schemeClr val="dk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dk1">
                  <a:lumMod val="65000"/>
                  <a:lumOff val="35000"/>
                </a:schemeClr>
              </a:solidFill>
              <a:latin typeface="微软雅黑" panose="020B0503020204020204" pitchFamily="34" charset="-122"/>
              <a:cs typeface="微软雅黑" panose="020B0503020204020204" pitchFamily="34" charset="-122"/>
            </a:endParaRPr>
          </a:p>
        </p:txBody>
      </p:sp>
      <p:sp>
        <p:nvSpPr>
          <p:cNvPr id="8" name="椭圆 6"/>
          <p:cNvSpPr/>
          <p:nvPr>
            <p:custDataLst>
              <p:tags r:id="rId10"/>
            </p:custDataLst>
          </p:nvPr>
        </p:nvSpPr>
        <p:spPr>
          <a:xfrm>
            <a:off x="1066020" y="5459902"/>
            <a:ext cx="196354" cy="196354"/>
          </a:xfrm>
          <a:prstGeom prst="ellipse">
            <a:avLst/>
          </a:prstGeom>
          <a:solidFill>
            <a:schemeClr val="dk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微软雅黑" panose="020B0503020204020204" pitchFamily="34" charset="-122"/>
              <a:cs typeface="微软雅黑" panose="020B0503020204020204" pitchFamily="34" charset="-122"/>
            </a:endParaRPr>
          </a:p>
        </p:txBody>
      </p:sp>
      <p:sp>
        <p:nvSpPr>
          <p:cNvPr id="9" name="椭圆 7"/>
          <p:cNvSpPr/>
          <p:nvPr>
            <p:custDataLst>
              <p:tags r:id="rId11"/>
            </p:custDataLst>
          </p:nvPr>
        </p:nvSpPr>
        <p:spPr>
          <a:xfrm>
            <a:off x="3692329" y="5237718"/>
            <a:ext cx="371672" cy="371672"/>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0" name="椭圆 8"/>
          <p:cNvSpPr/>
          <p:nvPr>
            <p:custDataLst>
              <p:tags r:id="rId12"/>
            </p:custDataLst>
          </p:nvPr>
        </p:nvSpPr>
        <p:spPr>
          <a:xfrm>
            <a:off x="8489335" y="5592623"/>
            <a:ext cx="371672" cy="371672"/>
          </a:xfrm>
          <a:prstGeom prst="ellipse">
            <a:avLst/>
          </a:prstGeom>
          <a:solidFill>
            <a:schemeClr val="dk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1" name="椭圆 9"/>
          <p:cNvSpPr/>
          <p:nvPr>
            <p:custDataLst>
              <p:tags r:id="rId13"/>
            </p:custDataLst>
          </p:nvPr>
        </p:nvSpPr>
        <p:spPr>
          <a:xfrm>
            <a:off x="11375313" y="5342739"/>
            <a:ext cx="207087" cy="207087"/>
          </a:xfrm>
          <a:prstGeom prst="ellipse">
            <a:avLst/>
          </a:prstGeom>
          <a:solidFill>
            <a:schemeClr val="dk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2" name="椭圆 10"/>
          <p:cNvSpPr/>
          <p:nvPr>
            <p:custDataLst>
              <p:tags r:id="rId14"/>
            </p:custDataLst>
          </p:nvPr>
        </p:nvSpPr>
        <p:spPr>
          <a:xfrm>
            <a:off x="4504182" y="4993377"/>
            <a:ext cx="654160" cy="654160"/>
          </a:xfrm>
          <a:prstGeom prst="ellipse">
            <a:avLst/>
          </a:prstGeom>
          <a:solidFill>
            <a:schemeClr val="dk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dirty="0">
              <a:solidFill>
                <a:schemeClr val="lt1"/>
              </a:solidFill>
              <a:latin typeface="微软雅黑" panose="020B0503020204020204" pitchFamily="34" charset="-122"/>
              <a:cs typeface="微软雅黑" panose="020B0503020204020204" pitchFamily="34" charset="-122"/>
            </a:endParaRPr>
          </a:p>
        </p:txBody>
      </p:sp>
      <p:sp>
        <p:nvSpPr>
          <p:cNvPr id="13" name="文本框 12"/>
          <p:cNvSpPr txBox="1"/>
          <p:nvPr>
            <p:custDataLst>
              <p:tags r:id="rId15"/>
            </p:custDataLst>
          </p:nvPr>
        </p:nvSpPr>
        <p:spPr>
          <a:xfrm>
            <a:off x="1790700" y="2610485"/>
            <a:ext cx="8610600" cy="1206500"/>
          </a:xfrm>
          <a:prstGeom prst="rect">
            <a:avLst/>
          </a:prstGeom>
          <a:noFill/>
        </p:spPr>
        <p:txBody>
          <a:bodyPr wrap="square" lIns="90000" tIns="46800" rIns="90000" bIns="46800" rtlCol="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0"/>
              </a:spcAft>
              <a:buSzPct val="100000"/>
              <a:buFontTx/>
              <a:buNone/>
            </a:pPr>
            <a:r>
              <a:rPr lang="en-US" altLang="zh-CN" sz="4000" b="1" spc="360">
                <a:solidFill>
                  <a:schemeClr val="accent1">
                    <a:lumMod val="75000"/>
                  </a:schemeClr>
                </a:solidFill>
                <a:uFillTx/>
                <a:latin typeface="微软雅黑" panose="020B0503020204020204" pitchFamily="34" charset="-122"/>
                <a:ea typeface="微软雅黑" panose="020B0503020204020204" pitchFamily="34" charset="-122"/>
                <a:cs typeface="微软雅黑" panose="020B0503020204020204" pitchFamily="34" charset="-122"/>
              </a:rPr>
              <a:t>2.什么是人生价值的评价方法？</a:t>
            </a:r>
            <a:endParaRPr lang="en-US" altLang="zh-CN" sz="4000" b="1" spc="360">
              <a:solidFill>
                <a:schemeClr val="accent1">
                  <a:lumMod val="7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3" name="图片 12"/>
          <p:cNvPicPr>
            <a:picLocks noChangeAspect="1"/>
          </p:cNvPicPr>
          <p:nvPr>
            <p:custDataLst>
              <p:tags r:id="rId1"/>
            </p:custDataLst>
          </p:nvPr>
        </p:nvPicPr>
        <p:blipFill>
          <a:blip r:embed="rId2"/>
          <a:stretch>
            <a:fillRect/>
          </a:stretch>
        </p:blipFill>
        <p:spPr>
          <a:xfrm>
            <a:off x="0" y="0"/>
            <a:ext cx="720090" cy="720090"/>
          </a:xfrm>
          <a:prstGeom prst="rect">
            <a:avLst/>
          </a:prstGeom>
        </p:spPr>
      </p:pic>
      <p:pic>
        <p:nvPicPr>
          <p:cNvPr id="5"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1471910" y="-5379"/>
            <a:ext cx="720090" cy="720090"/>
          </a:xfrm>
          <a:prstGeom prst="rect">
            <a:avLst/>
          </a:prstGeom>
        </p:spPr>
      </p:pic>
      <p:pic>
        <p:nvPicPr>
          <p:cNvPr id="3" name="图片 3"/>
          <p:cNvPicPr>
            <a:picLocks noChangeAspect="1"/>
          </p:cNvPicPr>
          <p:nvPr>
            <p:custDataLst>
              <p:tags r:id="rId5"/>
            </p:custDataLst>
          </p:nvPr>
        </p:nvPicPr>
        <p:blipFill rotWithShape="1">
          <a:blip r:embed="rId6"/>
          <a:srcRect t="10216" b="10216"/>
          <a:stretch>
            <a:fillRect/>
          </a:stretch>
        </p:blipFill>
        <p:spPr>
          <a:xfrm>
            <a:off x="1112" y="-1"/>
            <a:ext cx="12194820" cy="6858001"/>
          </a:xfrm>
          <a:prstGeom prst="rect">
            <a:avLst/>
          </a:prstGeom>
        </p:spPr>
      </p:pic>
      <p:sp>
        <p:nvSpPr>
          <p:cNvPr id="12" name="矩形 11"/>
          <p:cNvSpPr/>
          <p:nvPr>
            <p:custDataLst>
              <p:tags r:id="rId7"/>
            </p:custDataLst>
          </p:nvPr>
        </p:nvSpPr>
        <p:spPr bwMode="auto">
          <a:xfrm>
            <a:off x="0" y="4135120"/>
            <a:ext cx="12192000" cy="2722880"/>
          </a:xfrm>
          <a:prstGeom prst="rect">
            <a:avLst/>
          </a:prstGeom>
          <a:gradFill>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 pos="0">
                <a:srgbClr val="000000">
                  <a:alpha val="0"/>
                </a:srgbClr>
              </a:gs>
              <a:gs pos="100000">
                <a:srgbClr val="000000">
                  <a:alpha val="65000"/>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1" forceAA="0" compatLnSpc="1">
            <a:noAutofit/>
          </a:bodyPr>
          <a:p>
            <a:pPr algn="ctr" defTabSz="932180" fontAlgn="base">
              <a:lnSpc>
                <a:spcPct val="90000"/>
              </a:lnSpc>
              <a:spcBef>
                <a:spcPct val="0"/>
              </a:spcBef>
              <a:spcAft>
                <a:spcPct val="0"/>
              </a:spcAft>
            </a:pPr>
            <a:endParaRPr lang="zh-CN" altLang="en-US" sz="2000" dirty="0" err="1">
              <a:solidFill>
                <a:srgbClr val="D3DBE5"/>
              </a:solidFill>
              <a:latin typeface="微软雅黑" panose="020B0503020204020204" pitchFamily="34" charset="-122"/>
              <a:ea typeface="微软雅黑 Light" panose="020B0502040204020203" pitchFamily="34" charset="-122"/>
              <a:cs typeface="微软雅黑" panose="020B0503020204020204" pitchFamily="34" charset="-122"/>
            </a:endParaRPr>
          </a:p>
        </p:txBody>
      </p:sp>
      <p:sp>
        <p:nvSpPr>
          <p:cNvPr id="7" name="Title 6"/>
          <p:cNvSpPr txBox="1"/>
          <p:nvPr>
            <p:custDataLst>
              <p:tags r:id="rId8"/>
            </p:custDataLst>
          </p:nvPr>
        </p:nvSpPr>
        <p:spPr>
          <a:xfrm>
            <a:off x="351155" y="4624070"/>
            <a:ext cx="11844655" cy="563245"/>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0"/>
              </a:spcAft>
              <a:buSzPct val="100000"/>
              <a:buFontTx/>
              <a:buNone/>
            </a:pPr>
            <a:r>
              <a:rPr kumimoji="0" lang="zh-CN" altLang="en-US" sz="3200" b="1" i="0" u="none" kern="1200" cap="none" spc="160" normalizeH="0" noProof="0">
                <a:ln w="3175">
                  <a:noFill/>
                  <a:prstDash val="dash"/>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altLang="zh-CN" sz="3200" b="1" i="0" u="none" kern="1200" cap="none" spc="160" normalizeH="0" noProof="0">
                <a:ln w="3175">
                  <a:noFill/>
                  <a:prstDash val="dash"/>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3200" b="1" i="0" u="none" kern="1200" cap="none" spc="160" normalizeH="0" noProof="0">
                <a:ln w="3175">
                  <a:noFill/>
                  <a:prstDash val="dash"/>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）既要看贡献的大小，也要看尽力的程度</a:t>
            </a:r>
            <a:endParaRPr kumimoji="0" lang="zh-CN" altLang="en-US" sz="3200" b="1" i="0" u="none" kern="1200" cap="none" spc="160" normalizeH="0" noProof="0">
              <a:ln w="3175">
                <a:noFill/>
                <a:prstDash val="dash"/>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itle 6"/>
          <p:cNvSpPr txBox="1"/>
          <p:nvPr>
            <p:custDataLst>
              <p:tags r:id="rId9"/>
            </p:custDataLst>
          </p:nvPr>
        </p:nvSpPr>
        <p:spPr>
          <a:xfrm>
            <a:off x="351155" y="5504180"/>
            <a:ext cx="11437620" cy="1353820"/>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640080" algn="just">
              <a:lnSpc>
                <a:spcPct val="110000"/>
              </a:lnSpc>
              <a:spcBef>
                <a:spcPts val="0"/>
              </a:spcBef>
              <a:spcAft>
                <a:spcPts val="0"/>
              </a:spcAft>
              <a:buSzPct val="100000"/>
              <a:buNone/>
              <a:extLst>
                <a:ext uri="{35155182-B16C-46BC-9424-99874614C6A1}">
                  <wpsdc:indentchars xmlns:wpsdc="http://www.wps.cn/officeDocument/2017/drawingmlCustomData" val="200" checksum="1557342947"/>
                </a:ext>
              </a:extLst>
            </a:pPr>
            <a:r>
              <a:rPr lang="zh-CN" altLang="en-US" sz="2400" b="1" spc="120">
                <a:ln w="3175">
                  <a:noFill/>
                  <a:prstDash val="dash"/>
                </a:ln>
                <a:solidFill>
                  <a:schemeClr val="lt1"/>
                </a:solidFill>
                <a:latin typeface="宋体" panose="02010600030101010101" pitchFamily="2" charset="-122"/>
                <a:ea typeface="宋体" panose="02010600030101010101" pitchFamily="2" charset="-122"/>
                <a:cs typeface="宋体" panose="02010600030101010101" pitchFamily="2" charset="-122"/>
                <a:sym typeface="+mn-ea"/>
              </a:rPr>
              <a:t>李睿，利用所学知识技能创建了名为“待救援人员信息”的在线文档，搜集整理群众求救信息，数据更新了270多个版本，突破250多万次访问，让更多受灾人员得到救助。</a:t>
            </a:r>
            <a:endParaRPr lang="zh-CN" altLang="en-US" sz="2400" b="1" spc="120">
              <a:ln w="3175">
                <a:noFill/>
                <a:prstDash val="dash"/>
              </a:ln>
              <a:solidFill>
                <a:schemeClr val="lt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4_1*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0"/>
  <p:tag name="KSO_WM_UNIT_DEC_AREA_ID" val="b975bc4e13284a07982b686ac2c4a59f"/>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017561333284802a17a7819e09e191b"/>
</p:tagLst>
</file>

<file path=ppt/tags/tag10.xml><?xml version="1.0" encoding="utf-8"?>
<p:tagLst xmlns:p="http://schemas.openxmlformats.org/presentationml/2006/main">
  <p:tag name="KSO_WM_UNIT_ISCONTENTSTITLE" val="0"/>
  <p:tag name="KSO_WM_UNIT_ISNUMDGMTITLE" val="0"/>
  <p:tag name="KSO_WM_UNIT_NOCLEAR" val="0"/>
  <p:tag name="KSO_WM_UNIT_VALUE" val="132"/>
  <p:tag name="KSO_WM_UNIT_HIGHLIGHT" val="0"/>
  <p:tag name="KSO_WM_UNIT_COMPATIBLE" val="0"/>
  <p:tag name="KSO_WM_UNIT_DIAGRAM_ISNUMVISUAL" val="0"/>
  <p:tag name="KSO_WM_UNIT_DIAGRAM_ISREFERUNIT" val="0"/>
  <p:tag name="KSO_WM_UNIT_TYPE" val="b"/>
  <p:tag name="KSO_WM_UNIT_INDEX" val="1"/>
  <p:tag name="KSO_WM_UNIT_ID" val="custom20203234_1*b*1"/>
  <p:tag name="KSO_WM_TEMPLATE_CATEGORY" val="custom"/>
  <p:tag name="KSO_WM_TEMPLATE_INDEX" val="20203234"/>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fd6ceb97d3c849849b6f5f207f078603"/>
  <p:tag name="KSO_WM_CHIP_GROUPID" val="5ebe54990ac41c4a0a525673"/>
  <p:tag name="KSO_WM_CHIP_XID" val="5ebe54990ac41c4a0a525674"/>
  <p:tag name="KSO_WM_CHIP_FILLAREA_FILL_RULE" val="{&quot;fill_align&quot;:&quot;cm&quot;,&quot;fill_mode&quot;:&quot;adaptive&quot;,&quot;sacle_strategy&quot;:&quot;smart&quot;}"/>
  <p:tag name="KSO_WM_ASSEMBLE_CHIP_INDEX" val="3e0336a01a194e849ae8be597a1d6869"/>
  <p:tag name="KSO_WM_UNIT_TEXT_FILL_FORE_SCHEMECOLOR_INDEX_BRIGHTNESS" val="0.35"/>
  <p:tag name="KSO_WM_UNIT_TEXT_FILL_FORE_SCHEMECOLOR_INDEX" val="13"/>
  <p:tag name="KSO_WM_UNIT_TEXT_FILL_TYPE" val="1"/>
  <p:tag name="KSO_WM_TEMPLATE_ASSEMBLE_XID" val="5fbf62159532eafaafd3f9df"/>
  <p:tag name="KSO_WM_TEMPLATE_ASSEMBLE_GROUPID" val="5fbf15819532eafaafd240df"/>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2*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1"/>
  <p:tag name="KSO_WM_UNIT_DEC_AREA_ID" val="dccff43f0f7048c490585a6bc6005eb1"/>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6174f871fafe4c3d9d68fa90a7841cb8"/>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2aad9466bf3a4643b8e9321c423c309a"/>
  <p:tag name="KSO_WM_CHIP_FILLAREA_FILL_RULE" val="{&quot;fill_align&quot;:&quot;rt&quot;,&quot;fill_effect&quot;:[],&quot;fill_mode&quot;:&quot;full&quot;,&quot;sacle_strategy&quot;:&quot;stretch&quot;}"/>
  <p:tag name="KSO_WM_UNIT_DEC_SUPPORTCHANGEPIC" val="0"/>
  <p:tag name="KSO_WM_UNIT_DEC_CHANGEPICRESERVED" val="1"/>
  <p:tag name="KSO_WM_ASSEMBLE_CHIP_INDEX" val="e9937bdae06e4a0383cbefc57e7d93be"/>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2"/>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634"/>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8634"/>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8.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8634"/>
  <p:tag name="KSO_WM_TEMPLATE_THUMBS_INDEX" val="1、6、7、8、12、14、16、17、18、19、20、2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03234_1*i*1"/>
  <p:tag name="KSO_WM_TEMPLATE_CATEGORY" val="custom"/>
  <p:tag name="KSO_WM_TEMPLATE_INDEX" val="20203234"/>
  <p:tag name="KSO_WM_UNIT_LAYERLEVEL" val="1"/>
  <p:tag name="KSO_WM_TAG_VERSION" val="1.0"/>
  <p:tag name="KSO_WM_BEAUTIFY_FLAG" val="#wm#"/>
  <p:tag name="KSO_WM_UNIT_BLOCK" val="0"/>
  <p:tag name="KSO_WM_UNIT_SM_LIMIT_TYPE" val="3"/>
  <p:tag name="KSO_WM_UNIT_DEC_AREA_ID" val="e22726ec2f3d4f62829b998127fe1c3c"/>
  <p:tag name="KSO_WM_UNIT_DECORATE_INFO" val="{&quot;DecorateInfoH&quot;:{&quot;IsAbs&quot;:true},&quot;DecorateInfoW&quot;:{&quot;IsAbs&quot;:false},&quot;DecorateInfoX&quot;:{&quot;IsAbs&quot;:true,&quot;Pos&quot;:1},&quot;DecorateInfoY&quot;:{&quot;IsAbs&quot;:true,&quot;Pos&quot;:0},&quot;ReferentInfo&quot;:{&quot;Id&quot;:&quot;b399a5a1600841aaa94b6043acc042a3&quot;,&quot;X&quot;:{&quot;Pos&quot;:1},&quot;Y&quot;:{&quot;Pos&quot;:2}},&quot;whChangeMode&quot;:0}"/>
  <p:tag name="KSO_WM_CHIP_GROUPID" val="5f2a1e7645e1f15ec24fe43a"/>
  <p:tag name="KSO_WM_CHIP_XID" val="5f2a1e7645e1f15ec24fe43b"/>
  <p:tag name="KSO_WM_CHIP_FILLAREA_FILL_RULE" val="{&quot;fill_align&quot;:&quot;cm&quot;,&quot;fill_mode&quot;:&quot;adaptive&quot;,&quot;sacle_strategy&quot;:&quot;smart&quot;}"/>
  <p:tag name="KSO_WM_UNIT_DEC_SUPPORTCHANGEPIC" val="0"/>
  <p:tag name="KSO_WM_UNIT_DEC_CHANGEPICRESERVED" val="0"/>
  <p:tag name="KSO_WM_ASSEMBLE_CHIP_INDEX" val="006c1fcf37434f29a86b82aa6639769e"/>
  <p:tag name="KSO_WM_UNIT_LINE_FORE_SCHEMECOLOR_INDEX_BRIGHTNESS" val="0.25"/>
  <p:tag name="KSO_WM_UNIT_LINE_FORE_SCHEMECOLOR_INDEX" val="13"/>
  <p:tag name="KSO_WM_UNIT_LINE_FILL_TYPE"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234_1*a*1"/>
  <p:tag name="KSO_WM_TEMPLATE_CATEGORY" val="custom"/>
  <p:tag name="KSO_WM_TEMPLATE_INDEX" val="20203234"/>
  <p:tag name="KSO_WM_UNIT_LAYERLEVEL" val="1"/>
  <p:tag name="KSO_WM_TAG_VERSION" val="1.0"/>
  <p:tag name="KSO_WM_BEAUTIFY_FLAG" val="#wm#"/>
  <p:tag name="KSO_WM_UNIT_ISCONTENTSTITLE" val="0"/>
  <p:tag name="KSO_WM_UNIT_NOCLEAR" val="0"/>
  <p:tag name="KSO_WM_UNIT_VALUE" val="14"/>
  <p:tag name="KSO_WM_UNIT_TYPE" val="a"/>
  <p:tag name="KSO_WM_UNIT_INDEX" val="1"/>
  <p:tag name="KSO_WM_UNIT_ISNUMDGMTITLE" val="0"/>
  <p:tag name="KSO_WM_UNIT_PRESET_TEXT" val="文艺小清新创意模板"/>
  <p:tag name="KSO_WM_UNIT_BLOCK" val="0"/>
  <p:tag name="KSO_WM_UNIT_DEC_AREA_ID" val="91e63aa604114910b5ef5f9481e673df"/>
  <p:tag name="KSO_WM_UNIT_DEFAULT_FONT" val="24;60;4"/>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006c1fcf37434f29a86b82aa6639769e"/>
  <p:tag name="KSO_WM_UNIT_TEXT_FILL_FORE_SCHEMECOLOR_INDEX_BRIGHTNESS" val="0.15"/>
  <p:tag name="KSO_WM_UNIT_TEXT_FILL_FORE_SCHEMECOLOR_INDEX" val="13"/>
  <p:tag name="KSO_WM_UNIT_TEXT_FILL_TYPE" val="1"/>
  <p:tag name="KSO_WM_TEMPLATE_ASSEMBLE_XID" val="5fbf62159532eafaafd3f9e6"/>
  <p:tag name="KSO_WM_TEMPLATE_ASSEMBLE_GROUPID" val="5fbf15819532eafaafd240df"/>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234_1*a*1"/>
  <p:tag name="KSO_WM_TEMPLATE_CATEGORY" val="custom"/>
  <p:tag name="KSO_WM_TEMPLATE_INDEX" val="20203234"/>
  <p:tag name="KSO_WM_UNIT_LAYERLEVEL" val="1"/>
  <p:tag name="KSO_WM_TAG_VERSION" val="1.0"/>
  <p:tag name="KSO_WM_UNIT_ISCONTENTSTITLE" val="0"/>
  <p:tag name="KSO_WM_UNIT_NOCLEAR" val="0"/>
  <p:tag name="KSO_WM_UNIT_VALUE" val="14"/>
  <p:tag name="KSO_WM_UNIT_ISNUMDGMTITLE" val="0"/>
  <p:tag name="KSO_WM_UNIT_PRESET_TEXT" val="文艺小清新创意模板"/>
  <p:tag name="KSO_WM_UNIT_BLOCK" val="0"/>
  <p:tag name="KSO_WM_UNIT_DEC_AREA_ID" val="91e63aa604114910b5ef5f9481e673df"/>
  <p:tag name="KSO_WM_UNIT_DEFAULT_FONT" val="24;60;4"/>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006c1fcf37434f29a86b82aa6639769e"/>
  <p:tag name="KSO_WM_UNIT_TEXT_FILL_FORE_SCHEMECOLOR_INDEX_BRIGHTNESS" val="0.15"/>
  <p:tag name="KSO_WM_UNIT_TEXT_FILL_FORE_SCHEMECOLOR_INDEX" val="13"/>
  <p:tag name="KSO_WM_UNIT_TEXT_FILL_TYPE"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234_1*b*1"/>
  <p:tag name="KSO_WM_TEMPLATE_CATEGORY" val="custom"/>
  <p:tag name="KSO_WM_TEMPLATE_INDEX" val="20203234"/>
  <p:tag name="KSO_WM_UNIT_LAYERLEVEL" val="1"/>
  <p:tag name="KSO_WM_TAG_VERSION" val="1.0"/>
  <p:tag name="KSO_WM_UNIT_ISCONTENTSTITLE" val="0"/>
  <p:tag name="KSO_WM_UNIT_NOCLEAR" val="0"/>
  <p:tag name="KSO_WM_UNIT_VALUE" val="19"/>
  <p:tag name="KSO_WM_UNIT_ISNUMDGMTITLE" val="0"/>
  <p:tag name="KSO_WM_UNIT_PRESET_TEXT" val="此处添加副标题内容"/>
  <p:tag name="KSO_WM_UNIT_BLOCK" val="0"/>
  <p:tag name="KSO_WM_UNIT_DEC_AREA_ID" val="b399a5a1600841aaa94b6043acc042a3"/>
  <p:tag name="KSO_WM_UNIT_DEFAULT_FONT" val="18;24;2"/>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006c1fcf37434f29a86b82aa6639769e"/>
  <p:tag name="KSO_WM_UNIT_TEXT_FILL_FORE_SCHEMECOLOR_INDEX_BRIGHTNESS" val="0.35"/>
  <p:tag name="KSO_WM_UNIT_TEXT_FILL_FORE_SCHEMECOLOR_INDEX" val="13"/>
  <p:tag name="KSO_WM_UNIT_TEXT_FILL_TYPE" val="1"/>
</p:tagLst>
</file>

<file path=ppt/tags/tag202.xml><?xml version="1.0" encoding="utf-8"?>
<p:tagLst xmlns:p="http://schemas.openxmlformats.org/presentationml/2006/main">
  <p:tag name="KSO_WM_CHIP_INFOS" val="{&quot;layout_type&quot;:&quot;forright&quot;,&quot;slide_type&quot;:[&quot;title&quot;],&quot;aspect_ratio&quot;:&quot;16:9&quot;}"/>
  <p:tag name="KSO_WM_CHIP_XID" val="5ebe041a0ac41c4a0a52557a"/>
  <p:tag name="KSO_WM_CHIP_FILLPROP" val="[[{&quot;fill_id&quot;:&quot;014cd647425143238c2ec88d4832793b&quot;,&quot;fill_align&quot;:&quot;cm&quot;,&quot;text_align&quot;:&quot;lm&quot;,&quot;text_direction&quot;:&quot;horizontal&quot;,&quot;chip_types&quot;:[&quot;text&quot;,&quot;header&quot;]}]]"/>
  <p:tag name="KSO_WM_SLIDE_ID" val="custom20203234_1"/>
  <p:tag name="KSO_WM_TEMPLATE_SUBCATEGORY" val="21"/>
  <p:tag name="KSO_WM_TEMPLATE_MASTER_TYPE" val="1"/>
  <p:tag name="KSO_WM_TEMPLATE_COLOR_TYPE" val="1"/>
  <p:tag name="KSO_WM_SLIDE_TYPE" val="title"/>
  <p:tag name="KSO_WM_SLIDE_SUBTYPE" val="pureTxt"/>
  <p:tag name="KSO_WM_SLIDE_ITEM_CNT" val="0"/>
  <p:tag name="KSO_WM_SLIDE_INDEX" val="1"/>
  <p:tag name="KSO_WM_SLIDE_SIZE" val="380*460"/>
  <p:tag name="KSO_WM_SLIDE_POSITION" val="520*39"/>
  <p:tag name="KSO_WM_TAG_VERSION" val="1.0"/>
  <p:tag name="KSO_WM_BEAUTIFY_FLAG" val="#wm#"/>
  <p:tag name="KSO_WM_TEMPLATE_CATEGORY" val="custom"/>
  <p:tag name="KSO_WM_TEMPLATE_INDEX" val="20203234"/>
  <p:tag name="KSO_WM_SLIDE_LAYOUT" val="a_b"/>
  <p:tag name="KSO_WM_SLIDE_LAYOUT_CNT" val="1_1"/>
  <p:tag name="KSO_WM_CHIP_GROUPID" val="5ebf6661ddc3daf3fef3f760"/>
  <p:tag name="KSO_WM_SLIDE_LAYOUT_INFO" val="{&quot;id&quot;:&quot;2020-11-26T16:06:54&quot;,&quot;maxSize&quot;:{&quot;size1&quot;:62.85377762405961},&quot;minSize&quot;:{&quot;size1&quot;:51.45377762405962},&quot;normalSize&quot;:{&quot;size1&quot;:53.6650739203559},&quot;subLayout&quot;:[{&quot;id&quot;:&quot;2020-11-26T16:06:54&quot;,&quot;margin&quot;:{&quot;bottom&quot;:0.20331741869449615,&quot;left&quot;:17.497968673706055,&quot;right&quot;:2.963141441345215,&quot;top&quot;:5.821568489074707},&quot;type&quot;:0},{&quot;id&quot;:&quot;2020-11-26T16:06:54&quot;,&quot;margin&quot;:{&quot;bottom&quot;:5.821590900421143,&quot;left&quot;:17.497968673706055,&quot;right&quot;:2.963141441345215,&quot;top&quot;:0.2784408628940582},&quot;type&quot;:0}],&quot;type&quot;:0}"/>
  <p:tag name="KSO_WM_SLIDE_BK_DARK_LIGHT" val="2"/>
  <p:tag name="KSO_WM_SLIDE_BACKGROUND_TYPE" val="general"/>
  <p:tag name="KSO_WM_SLIDE_SUPPORT_FEATURE_TYPE" val="0"/>
  <p:tag name="KSO_WM_TEMPLATE_MASTER_THUMB_INDEX" val="13"/>
  <p:tag name="KSO_WM_TEMPLATE_ASSEMBLE_XID" val="5fbf62159532eafaafd3f9e6"/>
  <p:tag name="KSO_WM_TEMPLATE_ASSEMBLE_GROUPID" val="5fbf15819532eafaafd240df"/>
  <p:tag name="KSO_WM_TEMPLATE_THUMBS_INDEX" val="1、7、15、16、17、45"/>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05.xml><?xml version="1.0" encoding="utf-8"?>
<p:tagLst xmlns:p="http://schemas.openxmlformats.org/presentationml/2006/main">
  <p:tag name="KSO_WM_UNIT_PICTURE_TOWARD" val="1"/>
  <p:tag name="KSO_WM_UNIT_PICTURE_DOCKSIDE" val="cb,r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51_1*ζ_h_i*1_1_1"/>
  <p:tag name="KSO_WM_TEMPLATE_CATEGORY" val="diagram"/>
  <p:tag name="KSO_WM_TEMPLATE_INDEX" val="20216651"/>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06.xml><?xml version="1.0" encoding="utf-8"?>
<p:tagLst xmlns:p="http://schemas.openxmlformats.org/presentationml/2006/main">
  <p:tag name="KSO_WM_UNIT_PICTURE_TOWARD" val="1"/>
  <p:tag name="KSO_WM_UNIT_PICTURE_DOCKSIDE" val="cb,rm,ct"/>
  <p:tag name="KSO_WM_UNIT_VALUE" val="1904*1583"/>
  <p:tag name="KSO_WM_UNIT_HIGHLIGHT" val="0"/>
  <p:tag name="KSO_WM_UNIT_COMPATIBLE" val="0"/>
  <p:tag name="KSO_WM_UNIT_DIAGRAM_ISNUMVISUAL" val="0"/>
  <p:tag name="KSO_WM_UNIT_DIAGRAM_ISREFERUNIT" val="0"/>
  <p:tag name="KSO_WM_DIAGRAM_GROUP_CODE" val="ζ1-1"/>
  <p:tag name="KSO_WM_UNIT_ID" val="diagram20216651_1*ζ_h_d*1_1_1"/>
  <p:tag name="KSO_WM_TEMPLATE_CATEGORY" val="diagram"/>
  <p:tag name="KSO_WM_TEMPLATE_INDEX" val="20216651"/>
  <p:tag name="KSO_WM_UNIT_LAYERLEVEL" val="1_1_1"/>
  <p:tag name="KSO_WM_TAG_VERSION" val="1.0"/>
  <p:tag name="KSO_WM_UNIT_USESOURCEFORMAT_APPLY" val="1"/>
  <p:tag name="KSO_WM_UNIT_PLACING_PICTURE_USER_VIEWPORT" val="{&quot;height&quot;:10796.00157480315,&quot;width&quot;:8980.138582677166}"/>
</p:tagLst>
</file>

<file path=ppt/tags/tag207.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ID" val="diagram20217097_1*a*1"/>
  <p:tag name="KSO_WM_TEMPLATE_CATEGORY" val="diagram"/>
  <p:tag name="KSO_WM_TEMPLATE_INDEX" val="20217097"/>
  <p:tag name="KSO_WM_UNIT_LAYERLEVEL" val="1"/>
  <p:tag name="KSO_WM_TAG_VERSION" val="1.0"/>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f14af1609284ea0b607822725b8c5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5546f7fe9064abe988ac6502b0bb09f"/>
  <p:tag name="KSO_WM_UNIT_TEXT_FILL_FORE_SCHEMECOLOR_INDEX_BRIGHTNESS" val="0"/>
  <p:tag name="KSO_WM_UNIT_TEXT_FILL_FORE_SCHEMECOLOR_INDEX" val="13"/>
  <p:tag name="KSO_WM_UNIT_TEXT_FILL_TYPE" val="1"/>
  <p:tag name="KSO_WM_TEMPLATE_ASSEMBLE_XID" val="606570604054ed1e2fb814e9"/>
  <p:tag name="KSO_WM_TEMPLATE_ASSEMBLE_GROUPID" val="606570604054ed1e2fb814e9"/>
</p:tagLst>
</file>

<file path=ppt/tags/tag20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
  <p:tag name="KSO_WM_UNIT_NOCLEAR" val="0"/>
  <p:tag name="KSO_WM_UNIT_HIGHLIGHT" val="0"/>
  <p:tag name="KSO_WM_UNIT_COMPATIBLE" val="0"/>
  <p:tag name="KSO_WM_UNIT_DIAGRAM_ISNUMVISUAL" val="0"/>
  <p:tag name="KSO_WM_UNIT_DIAGRAM_ISREFERUNIT" val="0"/>
  <p:tag name="KSO_WM_UNIT_ID" val="diagram20217097_1*f*1"/>
  <p:tag name="KSO_WM_TEMPLATE_CATEGORY" val="diagram"/>
  <p:tag name="KSO_WM_TEMPLATE_INDEX" val="20217097"/>
  <p:tag name="KSO_WM_UNIT_LAYERLEVEL" val="1"/>
  <p:tag name="KSO_WM_TAG_VERSION" val="1.0"/>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70347f9784f64ccca9123b27c1d2bb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1d39d7b218794cc0bc8d550570994862"/>
  <p:tag name="KSO_WM_UNIT_TEXT_FILL_FORE_SCHEMECOLOR_INDEX_BRIGHTNESS" val="0.25"/>
  <p:tag name="KSO_WM_UNIT_TEXT_FILL_FORE_SCHEMECOLOR_INDEX" val="13"/>
  <p:tag name="KSO_WM_UNIT_TEXT_FILL_TYPE" val="1"/>
  <p:tag name="KSO_WM_TEMPLATE_ASSEMBLE_XID" val="606570604054ed1e2fb814e9"/>
  <p:tag name="KSO_WM_TEMPLATE_ASSEMBLE_GROUPID" val="606570604054ed1e2fb814e9"/>
</p:tagLst>
</file>

<file path=ppt/tags/tag209.xml><?xml version="1.0" encoding="utf-8"?>
<p:tagLst xmlns:p="http://schemas.openxmlformats.org/presentationml/2006/main">
  <p:tag name="KSO_WM_BEAUTIFY_FLAG" val="#wm#"/>
  <p:tag name="KSO_WM_TEMPLATE_CATEGORY" val="diagram"/>
  <p:tag name="KSO_WM_TEMPLATE_INDEX" val="20217097"/>
  <p:tag name="KSO_WM_SLIDE_ID" val="diagram2021709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LAYOUT_INFO" val="{&quot;direction&quot;:1,&quot;id&quot;:&quot;2021-04-01T16:16:32&quot;,&quot;maxSize&quot;:{&quot;size1&quot;:57.5},&quot;minSize&quot;:{&quot;size1&quot;:32.6},&quot;normalSize&quot;:{&quot;size1&quot;:34.31875},&quot;subLayout&quot;:[{&quot;id&quot;:&quot;2021-04-01T16:16:32&quot;,&quot;maxSize&quot;:{&quot;size1&quot;:47.682463017216435},&quot;minSize&quot;:{&quot;size1&quot;:12.082463017216437},&quot;normalSize&quot;:{&quot;size1&quot;:29.982463017216435},&quot;subLayout&quot;:[{&quot;id&quot;:&quot;2021-04-01T16:16:32&quot;,&quot;margin&quot;:{&quot;bottom&quot;:0.02600000612437725,&quot;left&quot;:2.5399999618530273,&quot;right&quot;:0.02600000612437725,&quot;top&quot;:1.6929999589920044},&quot;type&quot;:0},{&quot;id&quot;:&quot;2021-04-01T16:16:32&quot;,&quot;margin&quot;:{&quot;bottom&quot;:1.6929999589920044,&quot;left&quot;:2.5399999618530273,&quot;right&quot;:0.02600000612437725,&quot;top&quot;:0.7919999957084656},&quot;type&quot;:0}],&quot;type&quot;:0},{&quot;id&quot;:&quot;2021-04-01T16:16:32&quot;,&quot;margin&quot;:{&quot;bottom&quot;:0,&quot;left&quot;:1.6670000553131104,&quot;right&quot;:0,&quot;top&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dfa57998712faa657abf3"/>
  <p:tag name="KSO_WM_CHIP_FILLPROP" val="[[{&quot;text_align&quot;:&quot;cm&quot;,&quot;text_direction&quot;:&quot;horizontal&quot;,&quot;support_features&quot;:[&quot;creativepic&quot;],&quot;support_big_font&quot;:false,&quot;picture_toward&quot;:1,&quot;picture_dockside&quot;:[&quot;cb&quot;,&quot;rm&quot;,&quot;ct&quot;],&quot;fill_id&quot;:&quot;8d116bd8b1074587a970747df3fba75a&quot;,&quot;fill_align&quot;:&quot;cm&quot;,&quot;chip_types&quot;:[&quot;picture&quot;]},{&quot;text_align&quot;:&quot;lb&quot;,&quot;text_direction&quot;:&quot;horizontal&quot;,&quot;support_big_font&quot;:false,&quot;picture_toward&quot;:0,&quot;picture_dockside&quot;:[],&quot;fill_id&quot;:&quot;0c52f29da84d4a8fa032b62f9d0b0d9e&quot;,&quot;fill_align&quot;:&quot;lb&quot;,&quot;chip_types&quot;:[&quot;text&quot;,&quot;header&quot;]},{&quot;text_align&quot;:&quot;lt&quot;,&quot;text_direction&quot;:&quot;horizontal&quot;,&quot;support_big_font&quot;:false,&quot;picture_toward&quot;:0,&quot;picture_dockside&quot;:[],&quot;fill_id&quot;:&quot;1d610f50166043debd746d9fc47ffedb&quot;,&quot;fill_align&quot;:&quot;lt&quot;,&quot;chip_types&quot;:[&quot;text&quot;]}]]"/>
  <p:tag name="KSO_WM_CHIP_DECFILLPROP" val="[]"/>
  <p:tag name="KSO_WM_SLIDE_TYPE" val="text"/>
  <p:tag name="KSO_WM_SLIDE_SIZE" val="888*540"/>
  <p:tag name="KSO_WM_SLIDE_POSITION" val="72*0"/>
  <p:tag name="KSO_WM_CHIP_GROUPID" val="5fadfa57998712faa657abf2"/>
  <p:tag name="KSO_WM_SLIDE_BK_DARK_LIGHT" val="2"/>
  <p:tag name="KSO_WM_SLIDE_BACKGROUND_TYPE" val="general"/>
  <p:tag name="KSO_WM_SLIDE_SUPPORT_FEATURE_TYPE" val="8"/>
  <p:tag name="KSO_WM_SLIDE_SUBTYPE" val="picTxt"/>
  <p:tag name="KSO_WM_TEMPLATE_ASSEMBLE_XID" val="606570604054ed1e2fb814e9"/>
  <p:tag name="KSO_WM_TEMPLATE_ASSEMBLE_GROUPID" val="606570604054ed1e2fb814e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12.xml><?xml version="1.0" encoding="utf-8"?>
<p:tagLst xmlns:p="http://schemas.openxmlformats.org/presentationml/2006/main">
  <p:tag name="KSO_WM_UNIT_BLOCK" val="0"/>
  <p:tag name="KSO_WM_UNIT_DEC_AREA_ID" val="7a9b7dd859bd4243bed393bfcfe4a4d9"/>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2457_1*i*1"/>
  <p:tag name="KSO_WM_TEMPLATE_CATEGORY" val="diagram"/>
  <p:tag name="KSO_WM_TEMPLATE_INDEX" val="20212457"/>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125c3c4814ce96fb136a2"/>
  <p:tag name="KSO_WM_CHIP_XID" val="5f2125c3c4814ce96fb136a3"/>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477"/>
  <p:tag name="KSO_WM_TEMPLATE_ASSEMBLE_XID" val="6130c4e1c26b0a66a1c57d16"/>
  <p:tag name="KSO_WM_TEMPLATE_ASSEMBLE_GROUPID" val="6130c4e1c26b0a66a1c57d16"/>
</p:tagLst>
</file>

<file path=ppt/tags/tag21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57_1*f*1"/>
  <p:tag name="KSO_WM_TEMPLATE_CATEGORY" val="diagram"/>
  <p:tag name="KSO_WM_TEMPLATE_INDEX" val="20212457"/>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6db5ac41510a427c8cc0f2bb73e4b8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6c9f72d45b944778dc986771bdaec95"/>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16"/>
  <p:tag name="KSO_WM_TEMPLATE_ASSEMBLE_GROUPID" val="6130c4e1c26b0a66a1c57d16"/>
</p:tagLst>
</file>

<file path=ppt/tags/tag21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457_1*f*2"/>
  <p:tag name="KSO_WM_TEMPLATE_CATEGORY" val="diagram"/>
  <p:tag name="KSO_WM_TEMPLATE_INDEX" val="20212457"/>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c150aab2b870457494e88f6eb6b4fc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ebaf44787f743ef8736fec93c49829e"/>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16"/>
  <p:tag name="KSO_WM_TEMPLATE_ASSEMBLE_GROUPID" val="6130c4e1c26b0a66a1c57d16"/>
</p:tagLst>
</file>

<file path=ppt/tags/tag215.xml><?xml version="1.0" encoding="utf-8"?>
<p:tagLst xmlns:p="http://schemas.openxmlformats.org/presentationml/2006/main">
  <p:tag name="KSO_WM_UNIT_VALUE" val="1523*1227"/>
  <p:tag name="KSO_WM_UNIT_HIGHLIGHT" val="0"/>
  <p:tag name="KSO_WM_UNIT_COMPATIBLE" val="1"/>
  <p:tag name="KSO_WM_UNIT_DIAGRAM_ISNUMVISUAL" val="0"/>
  <p:tag name="KSO_WM_UNIT_DIAGRAM_ISREFERUNIT" val="0"/>
  <p:tag name="KSO_WM_UNIT_TYPE" val="d"/>
  <p:tag name="KSO_WM_UNIT_INDEX" val="1"/>
  <p:tag name="KSO_WM_UNIT_ID" val="diagram20212457_1*d*1"/>
  <p:tag name="KSO_WM_TEMPLATE_CATEGORY" val="diagram"/>
  <p:tag name="KSO_WM_TEMPLATE_INDEX" val="20212457"/>
  <p:tag name="KSO_WM_UNIT_LAYERLEVEL" val="1"/>
  <p:tag name="KSO_WM_TAG_VERSION" val="1.0"/>
  <p:tag name="KSO_WM_BEAUTIFY_FLAG" val="#wm#"/>
  <p:tag name="KSO_WM_CHIP_GROUPID" val="5e7310da9a230a26b9e88a19"/>
  <p:tag name="KSO_WM_CHIP_XID" val="5e7310da9a230a26b9e88a1a"/>
  <p:tag name="KSO_WM_UNIT_DEC_AREA_ID" val="777e260bec304fda98f7219b618ebe5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3d0146dabd240f8a38917d97ae2b65d"/>
  <p:tag name="KSO_WM_TEMPLATE_ASSEMBLE_XID" val="6130c4e1c26b0a66a1c57d16"/>
  <p:tag name="KSO_WM_TEMPLATE_ASSEMBLE_GROUPID" val="6130c4e1c26b0a66a1c57d16"/>
  <p:tag name="KSO_WM_UNIT_PICTURE_CLIP_FLAG" val="0"/>
</p:tagLst>
</file>

<file path=ppt/tags/tag216.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ID" val="diagram20217097_1*a*1"/>
  <p:tag name="KSO_WM_TEMPLATE_CATEGORY" val="diagram"/>
  <p:tag name="KSO_WM_TEMPLATE_INDEX" val="20217097"/>
  <p:tag name="KSO_WM_UNIT_LAYERLEVEL" val="1"/>
  <p:tag name="KSO_WM_TAG_VERSION" val="1.0"/>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f14af1609284ea0b607822725b8c5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15546f7fe9064abe988ac6502b0bb09f"/>
  <p:tag name="KSO_WM_UNIT_TEXT_FILL_FORE_SCHEMECOLOR_INDEX_BRIGHTNESS" val="0"/>
  <p:tag name="KSO_WM_UNIT_TEXT_FILL_FORE_SCHEMECOLOR_INDEX" val="13"/>
  <p:tag name="KSO_WM_UNIT_TEXT_FILL_TYPE" val="1"/>
  <p:tag name="KSO_WM_TEMPLATE_ASSEMBLE_XID" val="606570604054ed1e2fb814e9"/>
  <p:tag name="KSO_WM_TEMPLATE_ASSEMBLE_GROUPID" val="606570604054ed1e2fb814e9"/>
</p:tagLst>
</file>

<file path=ppt/tags/tag217.xml><?xml version="1.0" encoding="utf-8"?>
<p:tagLst xmlns:p="http://schemas.openxmlformats.org/presentationml/2006/main">
  <p:tag name="KSO_WM_SLIDE_LAYOUT_INFO" val="{&quot;direction&quot;:1,&quot;id&quot;:&quot;2021-09-02T20:34:43&quot;,&quot;maxSize&quot;:{&quot;size1&quot;:54.8996432577124},&quot;minSize&quot;:{&quot;size1&quot;:54.8996432577124},&quot;normalSize&quot;:{&quot;size1&quot;:54.8996432577124},&quot;subLayout&quot;:[{&quot;id&quot;:&quot;2021-09-02T20:34:43&quot;,&quot;maxSize&quot;:{&quot;size1&quot;:42.2},&quot;minSize&quot;:{&quot;size1&quot;:42.2},&quot;normalSize&quot;:{&quot;size1&quot;:42.2},&quot;subLayout&quot;:[{&quot;id&quot;:&quot;2021-09-02T20:34:43&quot;,&quot;margin&quot;:{&quot;bottom&quot;:1.2699999809265137,&quot;left&quot;:2.9629998207092285,&quot;right&quot;:2.0899999141693115,&quot;top&quot;:2.117000102996826},&quot;type&quot;:0},{&quot;id&quot;:&quot;2021-09-02T20:34:43&quot;,&quot;margin&quot;:{&quot;bottom&quot;:5.079999923706055,&quot;left&quot;:2.9629998207092285,&quot;right&quot;:2.0899999141693115,&quot;top&quot;:1.2699999809265137},&quot;type&quot;:0}],&quot;type&quot;:0},{&quot;id&quot;:&quot;2021-09-02T20:34:43&quot;,&quot;margin&quot;:{&quot;bottom&quot;:1.6929999589920044,&quot;left&quot;:0.02600000612437725,&quot;right&quot;:2.9629998207092285,&quot;top&quot;:2.117000102996826},&quot;type&quot;:0}],&quot;type&quot;:0}"/>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picture_toward&quot;:0,&quot;picture_dockside&quot;:[],&quot;fill_id&quot;:&quot;6733425f73cb47c89bec9e063555a15e&quot;,&quot;fill_align&quot;:&quot;lb&quot;,&quot;chip_types&quot;:[&quot;text&quot;,&quot;header&quot;]},{&quot;text_align&quot;:&quot;lm&quot;,&quot;text_direction&quot;:&quot;horizontal&quot;,&quot;support_big_font&quot;:true,&quot;picture_toward&quot;:0,&quot;picture_dockside&quot;:[],&quot;fill_id&quot;:&quot;105922bca85f458585bf48d634778bef&quot;,&quot;fill_align&quot;:&quot;lm&quot;,&quot;chip_types&quot;:[&quot;text&quot;]},{&quot;text_align&quot;:&quot;cm&quot;,&quot;text_direction&quot;:&quot;horizontal&quot;,&quot;support_big_font&quot;:false,&quot;picture_toward&quot;:0,&quot;picture_dockside&quot;:[],&quot;fill_id&quot;:&quot;1da56288f82a4e9a88f019c3c70b8b9b&quot;,&quot;fill_align&quot;:&quot;cm&quot;,&quot;chip_types&quot;:[&quot;picture&quot;]}]]"/>
  <p:tag name="KSO_WM_SLIDE_ID" val="diagram2021245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60"/>
  <p:tag name="KSO_WM_TAG_VERSION" val="1.0"/>
  <p:tag name="KSO_WM_BEAUTIFY_FLAG" val="#wm#"/>
  <p:tag name="KSO_WM_TEMPLATE_CATEGORY" val="diagram"/>
  <p:tag name="KSO_WM_TEMPLATE_INDEX" val="20212457"/>
  <p:tag name="KSO_WM_SLIDE_LAYOUT" val="d_f"/>
  <p:tag name="KSO_WM_SLIDE_LAYOUT_CNT" val="1_2"/>
  <p:tag name="KSO_WM_CHIP_XID" val="5f2125c3c4814ce96fb136a3"/>
  <p:tag name="KSO_WM_CHIP_DECFILLPROP" val="[]"/>
  <p:tag name="KSO_WM_SLIDE_CAN_ADD_NAVIGATION" val="1"/>
  <p:tag name="KSO_WM_CHIP_GROUPID" val="5f2125c3c4814ce96fb136a2"/>
  <p:tag name="KSO_WM_SLIDE_BK_DARK_LIGHT" val="2"/>
  <p:tag name="KSO_WM_SLIDE_BACKGROUND_TYPE" val="general"/>
  <p:tag name="KSO_WM_SLIDE_SUPPORT_FEATURE_TYPE" val="0"/>
  <p:tag name="KSO_WM_TEMPLATE_ASSEMBLE_XID" val="6130c4e1c26b0a66a1c57d16"/>
  <p:tag name="KSO_WM_TEMPLATE_ASSEMBLE_GROUPID" val="6130c4e1c26b0a66a1c57d16"/>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cfb4bfbeb62c4c7296e03b6d59cb921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dd87f86b56d4a7da5e450956cfc9e60"/>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b6fe2d5fecb94c138717ef69fa899ef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6c206035f634f1ea83764766531ff4c"/>
  <p:tag name="KSO_WM_SLIDE_BACKGROUND_TYPE" val="leftRight"/>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6d32283009f843db8b4f3f75203bdbf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6b21b0cea24ab589662a0c1f301e78"/>
  <p:tag name="KSO_WM_SLIDE_BACKGROUND_TYPE" val="leftRight"/>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1077_1*i*2"/>
  <p:tag name="KSO_WM_TEMPLATE_CATEGORY" val="diagram"/>
  <p:tag name="KSO_WM_TEMPLATE_INDEX" val="20211077"/>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c29328e584124cc2a0dd0250f1a4fe0a"/>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a64054ed1e2fb7fd14"/>
  <p:tag name="KSO_WM_TEMPLATE_ASSEMBLE_GROUPID" val="60656ea64054ed1e2fb7fd14"/>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1077_1*i*3"/>
  <p:tag name="KSO_WM_TEMPLATE_CATEGORY" val="diagram"/>
  <p:tag name="KSO_WM_TEMPLATE_INDEX" val="20211077"/>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true},&quot;DecorateInfoH&quot;:{&quot;IsAbs&quot;:true},&quot;whChangeMode&quot;:0}"/>
  <p:tag name="KSO_WM_UNIT_DEC_AREA_ID" val="c0200d132c754560be5c5585b8d4588d"/>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 name="KSO_WM_TEMPLATE_ASSEMBLE_XID" val="60656ea64054ed1e2fb7fd14"/>
  <p:tag name="KSO_WM_TEMPLATE_ASSEMBLE_GROUPID" val="60656ea64054ed1e2fb7fd14"/>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1077_1*i*4"/>
  <p:tag name="KSO_WM_TEMPLATE_CATEGORY" val="diagram"/>
  <p:tag name="KSO_WM_TEMPLATE_INDEX" val="20211077"/>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1},&quot;Y&quot;:{&quot;Pos&quot;:1}},&quot;DecorateInfoX&quot;:{&quot;Pos&quot;:1,&quot;IsAbs&quot;:false},&quot;DecorateInfoY&quot;:{&quot;Pos&quot;:1,&quot;IsAbs&quot;:false},&quot;DecorateInfoW&quot;:{&quot;IsAbs&quot;:true},&quot;DecorateInfoH&quot;:{&quot;IsAbs&quot;:true},&quot;whChangeMode&quot;:0}"/>
  <p:tag name="KSO_WM_UNIT_DEC_AREA_ID" val="73fa9746dca74bddabbb662d28540912"/>
  <p:tag name="KSO_WM_CHIP_GROUPID" val="5ed7466bafe44fab1839bd3a"/>
  <p:tag name="KSO_WM_CHIP_XID" val="5ed203c57ab0972fba70b229"/>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68"/>
  <p:tag name="KSO_WM_TEMPLATE_ASSEMBLE_XID" val="60656ea64054ed1e2fb7fd14"/>
  <p:tag name="KSO_WM_TEMPLATE_ASSEMBLE_GROUPID" val="60656ea64054ed1e2fb7fd14"/>
</p:tagLst>
</file>

<file path=ppt/tags/tag224.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1077_1*a*1"/>
  <p:tag name="KSO_WM_TEMPLATE_CATEGORY" val="diagram"/>
  <p:tag name="KSO_WM_TEMPLATE_INDEX" val="20211077"/>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09d12f39fa99470aa455049daefa02d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64aad0184c1412ea434e3a546cdb3eb"/>
  <p:tag name="KSO_WM_UNIT_TEXT_FILL_FORE_SCHEMECOLOR_INDEX_BRIGHTNESS" val="0"/>
  <p:tag name="KSO_WM_UNIT_TEXT_FILL_FORE_SCHEMECOLOR_INDEX" val="13"/>
  <p:tag name="KSO_WM_UNIT_TEXT_FILL_TYPE" val="1"/>
  <p:tag name="KSO_WM_TEMPLATE_ASSEMBLE_XID" val="60656ea64054ed1e2fb7fd14"/>
  <p:tag name="KSO_WM_TEMPLATE_ASSEMBLE_GROUPID" val="60656ea64054ed1e2fb7fd14"/>
</p:tagLst>
</file>

<file path=ppt/tags/tag225.xml><?xml version="1.0" encoding="utf-8"?>
<p:tagLst xmlns:p="http://schemas.openxmlformats.org/presentationml/2006/main">
  <p:tag name="KSO_WM_UNIT_VALUE" val="804*973"/>
  <p:tag name="KSO_WM_UNIT_HIGHLIGHT" val="0"/>
  <p:tag name="KSO_WM_UNIT_COMPATIBLE" val="0"/>
  <p:tag name="KSO_WM_UNIT_DIAGRAM_ISNUMVISUAL" val="0"/>
  <p:tag name="KSO_WM_UNIT_DIAGRAM_ISREFERUNIT" val="0"/>
  <p:tag name="KSO_WM_UNIT_TYPE" val="d"/>
  <p:tag name="KSO_WM_UNIT_INDEX" val="1"/>
  <p:tag name="KSO_WM_UNIT_ID" val="diagram20211077_1*d*1"/>
  <p:tag name="KSO_WM_TEMPLATE_CATEGORY" val="diagram"/>
  <p:tag name="KSO_WM_TEMPLATE_INDEX" val="20211077"/>
  <p:tag name="KSO_WM_UNIT_LAYERLEVEL" val="1"/>
  <p:tag name="KSO_WM_TAG_VERSION" val="1.0"/>
  <p:tag name="KSO_WM_BEAUTIFY_FLAG" val="#wm#"/>
  <p:tag name="KSO_WM_CHIP_GROUPID" val="5e7310da9a230a26b9e88a19"/>
  <p:tag name="KSO_WM_CHIP_XID" val="5e7310da9a230a26b9e88a1a"/>
  <p:tag name="KSO_WM_UNIT_DEC_AREA_ID" val="171b939792064730b91ef11632c715a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aaf91e390cd4e818fba9e74282a4916"/>
  <p:tag name="KSO_WM_UNIT_SUPPORT_UNIT_TYPE" val="[&quot;d&quot;]"/>
  <p:tag name="KSO_WM_TEMPLATE_ASSEMBLE_XID" val="60656ea64054ed1e2fb7fd14"/>
  <p:tag name="KSO_WM_TEMPLATE_ASSEMBLE_GROUPID" val="60656ea64054ed1e2fb7fd14"/>
</p:tagLst>
</file>

<file path=ppt/tags/tag226.xml><?xml version="1.0" encoding="utf-8"?>
<p:tagLst xmlns:p="http://schemas.openxmlformats.org/presentationml/2006/main">
  <p:tag name="KSO_WM_UNIT_VALUE" val="804*973"/>
  <p:tag name="KSO_WM_UNIT_HIGHLIGHT" val="0"/>
  <p:tag name="KSO_WM_UNIT_COMPATIBLE" val="0"/>
  <p:tag name="KSO_WM_UNIT_DIAGRAM_ISNUMVISUAL" val="0"/>
  <p:tag name="KSO_WM_UNIT_DIAGRAM_ISREFERUNIT" val="0"/>
  <p:tag name="KSO_WM_UNIT_TYPE" val="d"/>
  <p:tag name="KSO_WM_UNIT_INDEX" val="2"/>
  <p:tag name="KSO_WM_UNIT_ID" val="diagram20211077_1*d*2"/>
  <p:tag name="KSO_WM_TEMPLATE_CATEGORY" val="diagram"/>
  <p:tag name="KSO_WM_TEMPLATE_INDEX" val="20211077"/>
  <p:tag name="KSO_WM_UNIT_LAYERLEVEL" val="1"/>
  <p:tag name="KSO_WM_TAG_VERSION" val="1.0"/>
  <p:tag name="KSO_WM_BEAUTIFY_FLAG" val="#wm#"/>
  <p:tag name="KSO_WM_CHIP_GROUPID" val="5e7310da9a230a26b9e88a19"/>
  <p:tag name="KSO_WM_CHIP_XID" val="5e7310da9a230a26b9e88a1a"/>
  <p:tag name="KSO_WM_UNIT_DEC_AREA_ID" val="ba91db9540ce4f60b63c93ad4ba771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68b61cb2f9c54cd88f4a07436f701408"/>
  <p:tag name="KSO_WM_UNIT_SUPPORT_UNIT_TYPE" val="[&quot;d&quot;,&quot;α&quot;,&quot;β&quot;,&quot;θ&quot;]"/>
  <p:tag name="KSO_WM_TEMPLATE_ASSEMBLE_XID" val="60656ea64054ed1e2fb7fd14"/>
  <p:tag name="KSO_WM_TEMPLATE_ASSEMBLE_GROUPID" val="60656ea64054ed1e2fb7fd14"/>
</p:tagLst>
</file>

<file path=ppt/tags/tag227.xml><?xml version="1.0" encoding="utf-8"?>
<p:tagLst xmlns:p="http://schemas.openxmlformats.org/presentationml/2006/main">
  <p:tag name="ISLIDE.ICON" val="#371548;"/>
  <p:tag name="KSO_WM_BEAUTIFY_FLAG" val="#wm#"/>
  <p:tag name="KSO_WM_TEMPLATE_CATEGORY" val="diagram"/>
  <p:tag name="KSO_WM_TEMPLATE_INDEX" val="20211077"/>
  <p:tag name="KSO_WM_SLIDE_LAYOUT_INFO" val="{&quot;backgroundInfo&quot;:[{&quot;bottom&quot;:0,&quot;bottomAbs&quot;:false,&quot;left&quot;:0,&quot;leftAbs&quot;:false,&quot;right&quot;:0.5,&quot;rightAbs&quot;:false,&quot;top&quot;:0,&quot;topAbs&quot;:false,&quot;type&quot;:&quot;leftRight&quot;},{&quot;bottom&quot;:0,&quot;bottomAbs&quot;:false,&quot;left&quot;:0,&quot;leftAbs&quot;:false,&quot;right&quot;:0,&quot;rightAbs&quot;:false,&quot;top&quot;:0,&quot;topAbs&quot;:false,&quot;type&quot;:&quot;general&quot;}],&quot;direction&quot;:1,&quot;id&quot;:&quot;2021-04-01T15:10:54&quot;,&quot;maxSize&quot;:{&quot;size1&quot;:33.8},&quot;minSize&quot;:{&quot;size1&quot;:33.8},&quot;normalSize&quot;:{&quot;size1&quot;:33.8},&quot;subLayout&quot;:[{&quot;id&quot;:&quot;2021-04-01T15:10:54&quot;,&quot;margin&quot;:{&quot;bottom&quot;:2.9629998207092285,&quot;left&quot;:1.6929999589920044,&quot;right&quot;:0,&quot;top&quot;:2.9629998207092285},&quot;type&quot;:0},{&quot;direction&quot;:1,&quot;id&quot;:&quot;2021-04-01T15:10:54&quot;,&quot;maxSize&quot;:{&quot;size1&quot;:41.6},&quot;minSize&quot;:{&quot;size1&quot;:41.6},&quot;normalSize&quot;:{&quot;size1&quot;:41.6},&quot;subLayout&quot;:[{&quot;id&quot;:&quot;2021-04-01T15:10:54&quot;,&quot;margin&quot;:{&quot;bottom&quot;:7.197000503540039,&quot;left&quot;:1.6929999589920044,&quot;right&quot;:0,&quot;top&quot;:6.349999904632568},&quot;type&quot;:0},{&quot;id&quot;:&quot;2021-04-01T15:10:54&quot;,&quot;margin&quot;:{&quot;bottom&quot;:2.9629998207092285,&quot;left&quot;:1.6929999589920044,&quot;right&quot;:1.6929999589920044,&quot;top&quot;:2.9629998207092285},&quot;type&quot;:0}],&quot;type&quot;:0}],&quot;type&quot;:0}"/>
  <p:tag name="KSO_WM_SLIDE_BACKGROUND" val="[&quot;leftRight&quot;,&quot;general&quot;]"/>
  <p:tag name="KSO_WM_SLIDE_RATIO" val="1.777778"/>
  <p:tag name="KSO_WM_CHIP_INFOS" val="{&quot;layout_type&quot;:&quot;leftright&quot;,&quot;layout_feature&quot;:2,&quot;tags&quot;:{&quot;style&quot;:[&quot;商务&quot;,&quot;简约&quot;,&quot;卡通&quot;,&quot;欧美风&quot;,&quot;黑板风&quot;,&quot;渐变风&quot;]},&quot;slide_type&quot;:[&quot;text&quot;],&quot;aspect_ratio&quot;:&quot;16:9&quot;,&quot;diagram&quot;:{&quot;type&quot;:[],&quot;direction&quot;:0,&quot;isSupportDecBetweenItems&quot;:false}}"/>
  <p:tag name="KSO_WM_CHIP_XID" val="5ed203c57ab0972fba70b229"/>
  <p:tag name="KSO_WM_CHIP_FILLPROP" val="[[{&quot;fill_id&quot;:&quot;91a4e7836c6d4155ad053c42651ba485&quot;,&quot;fill_align&quot;:&quot;cm&quot;,&quot;text_align&quot;:&quot;cm&quot;,&quot;text_direction&quot;:&quot;horizontal&quot;,&quot;chip_types&quot;:[&quot;header&quot;]},{&quot;fill_id&quot;:&quot;d8d47328ad0b4b23ad19654c6e197ee5&quot;,&quot;fill_align&quot;:&quot;cm&quot;,&quot;text_align&quot;:&quot;lm&quot;,&quot;text_direction&quot;:&quot;horizontal&quot;,&quot;chip_types&quot;:[&quot;text&quot;,&quot;picture&quot;]},{&quot;fill_id&quot;:&quot;d232afdae4364dcc930c0c19b5e28f45&quot;,&quot;fill_align&quot;:&quot;cm&quot;,&quot;text_align&quot;:&quot;lm&quot;,&quot;text_direction&quot;:&quot;horizontal&quot;,&quot;chip_types&quot;:[&quot;pictext&quot;,&quot;text&quot;,&quot;picture&quot;,&quot;chart&quot;,&quot;table&quot;,&quot;video&quot;],&quot;support_features&quot;:[&quot;collage&quot;,&quot;carousel&quot;]}]]"/>
  <p:tag name="KSO_WM_SLIDE_ID" val="diagram2021107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SLIDE_LAYOUT" val="a_d"/>
  <p:tag name="KSO_WM_SLIDE_LAYOUT_CNT" val="1_2"/>
  <p:tag name="KSO_WM_CHIP_GROUPID" val="5ed7466bafe44fab1839bd3a"/>
  <p:tag name="KSO_WM_SLIDE_BK_DARK_LIGHT" val="2"/>
  <p:tag name="KSO_WM_SLIDE_BACKGROUND_TYPE" val="leftRight"/>
  <p:tag name="KSO_WM_SLIDE_SUPPORT_FEATURE_TYPE" val="0"/>
  <p:tag name="KSO_WM_TEMPLATE_ASSEMBLE_XID" val="60656ea64054ed1e2fb7fd14"/>
  <p:tag name="KSO_WM_TEMPLATE_ASSEMBLE_GROUPID" val="60656ea64054ed1e2fb7fd14"/>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3234_1*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0"/>
  <p:tag name="KSO_WM_UNIT_DEC_AREA_ID" val="b975bc4e13284a07982b686ac2c4a59f"/>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a017561333284802a17a7819e09e191b"/>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50_1*i*1"/>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50_1*i*2"/>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50_1*i*3"/>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50_1*i*4"/>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50_1*i*5"/>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50_1*i*6"/>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3750_1*i*7"/>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3750_1*i*8"/>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3750_1*i*9"/>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3750_1*i*10"/>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4.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b"/>
  <p:tag name="KSO_WM_UNIT_INDEX" val="1"/>
  <p:tag name="KSO_WM_UNIT_ID" val="custom20203234_1*b*1"/>
  <p:tag name="KSO_WM_TEMPLATE_CATEGORY" val="custom"/>
  <p:tag name="KSO_WM_TEMPLATE_INDEX" val="20203234"/>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41048aa25d2842fc904f31a5d8ef2f6b"/>
  <p:tag name="KSO_WM_CHIP_GROUPID" val="5ebe393c0ac41c4a0a5255d3"/>
  <p:tag name="KSO_WM_CHIP_XID" val="5ebe393c0ac41c4a0a5255d4"/>
  <p:tag name="KSO_WM_CHIP_FILLAREA_FILL_RULE" val="{&quot;fill_align&quot;:&quot;cm&quot;,&quot;fill_mode&quot;:&quot;adaptive&quot;,&quot;sacle_strategy&quot;:&quot;smart&quot;}"/>
  <p:tag name="KSO_WM_ASSEMBLE_CHIP_INDEX" val="6e3adf80fbe44494ae78c638ecbcc6df"/>
  <p:tag name="KSO_WM_UNIT_TEXT_FILL_FORE_SCHEMECOLOR_INDEX_BRIGHTNESS" val="0.35"/>
  <p:tag name="KSO_WM_UNIT_TEXT_FILL_FORE_SCHEMECOLOR_INDEX" val="13"/>
  <p:tag name="KSO_WM_UNIT_TEXT_FILL_TYPE" val="1"/>
  <p:tag name="KSO_WM_TEMPLATE_ASSEMBLE_XID" val="5fbf62159532eafaafd3f9fd"/>
  <p:tag name="KSO_WM_TEMPLATE_ASSEMBLE_GROUPID" val="5fbf15819532eafaafd240df"/>
</p:tagLst>
</file>

<file path=ppt/tags/tag240.xml><?xml version="1.0" encoding="utf-8"?>
<p:tagLst xmlns:p="http://schemas.openxmlformats.org/presentationml/2006/main">
  <p:tag name="KSO_WM_UNIT_ISCONTENTSTITLE" val="0"/>
  <p:tag name="KSO_WM_UNIT_ISNUMDGMTITLE" val="0"/>
  <p:tag name="KSO_WM_UNIT_PRESET_TEXT" val="单击此处添加&#13;文本具体内容"/>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3750_1*a*1"/>
  <p:tag name="KSO_WM_TEMPLATE_CATEGORY" val="diagram"/>
  <p:tag name="KSO_WM_TEMPLATE_INDEX" val="20203750"/>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41.xml><?xml version="1.0" encoding="utf-8"?>
<p:tagLst xmlns:p="http://schemas.openxmlformats.org/presentationml/2006/main">
  <p:tag name="KSO_WM_BEAUTIFY_FLAG" val="#wm#"/>
  <p:tag name="KSO_WM_TEMPLATE_CATEGORY" val="diagram"/>
  <p:tag name="KSO_WM_TEMPLATE_INDEX" val="20203750"/>
  <p:tag name="KSO_WM_SLIDE_ID" val="diagram2020375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399"/>
  <p:tag name="KSO_WM_SLIDE_POSITION" val="0*70"/>
  <p:tag name="KSO_WM_TAG_VERSION" val="1.0"/>
  <p:tag name="KSO_WM_SLIDE_LAYOUT" val="a"/>
  <p:tag name="KSO_WM_SLIDE_LAYOUT_CNT" val="1"/>
  <p:tag name="KSO_WM_SLIDE_BACKGROUND_TYPE" val="general"/>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44.xml><?xml version="1.0" encoding="utf-8"?>
<p:tagLst xmlns:p="http://schemas.openxmlformats.org/presentationml/2006/main">
  <p:tag name="KSO_WM_UNIT_BLOCK" val="0"/>
  <p:tag name="KSO_WM_UNIT_DEC_AREA_ID" val="7a9b7dd859bd4243bed393bfcfe4a4d9"/>
  <p:tag name="KSO_WM_UNIT_SM_LIMIT_TYPE" val="2"/>
  <p:tag name="KSO_WM_UNIT_HIGHLIGHT" val="0"/>
  <p:tag name="KSO_WM_UNIT_COMPATIBLE" val="0"/>
  <p:tag name="KSO_WM_UNIT_DIAGRAM_ISNUMVISUAL" val="0"/>
  <p:tag name="KSO_WM_UNIT_DIAGRAM_ISREFERUNIT" val="0"/>
  <p:tag name="KSO_WM_UNIT_TYPE" val="i"/>
  <p:tag name="KSO_WM_UNIT_INDEX" val="1"/>
  <p:tag name="KSO_WM_UNIT_ID" val="diagram20212457_1*i*1"/>
  <p:tag name="KSO_WM_TEMPLATE_CATEGORY" val="diagram"/>
  <p:tag name="KSO_WM_TEMPLATE_INDEX" val="20212457"/>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2125c3c4814ce96fb136a2"/>
  <p:tag name="KSO_WM_CHIP_XID" val="5f2125c3c4814ce96fb136a3"/>
  <p:tag name="KSO_WM_UNIT_FILL_FORE_SCHEMECOLOR_INDEX_BRIGHTNESS" val="-0.05"/>
  <p:tag name="KSO_WM_UNIT_FILL_FORE_SCHEMECOLOR_INDEX" val="16"/>
  <p:tag name="KSO_WM_UNIT_FILL_TYPE" val="1"/>
  <p:tag name="KSO_WM_UNIT_TEXT_FILL_FORE_SCHEMECOLOR_INDEX_BRIGHTNESS" val="0"/>
  <p:tag name="KSO_WM_UNIT_TEXT_FILL_FORE_SCHEMECOLOR_INDEX" val="2"/>
  <p:tag name="KSO_WM_UNIT_TEXT_FILL_TYPE" val="1"/>
  <p:tag name="KSO_WM_UNIT_VALUE" val="477"/>
  <p:tag name="KSO_WM_TEMPLATE_ASSEMBLE_XID" val="6130c4e1c26b0a66a1c57d16"/>
  <p:tag name="KSO_WM_TEMPLATE_ASSEMBLE_GROUPID" val="6130c4e1c26b0a66a1c57d16"/>
</p:tagLst>
</file>

<file path=ppt/tags/tag24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457_1*f*1"/>
  <p:tag name="KSO_WM_TEMPLATE_CATEGORY" val="diagram"/>
  <p:tag name="KSO_WM_TEMPLATE_INDEX" val="20212457"/>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6db5ac41510a427c8cc0f2bb73e4b8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06c9f72d45b944778dc986771bdaec95"/>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16"/>
  <p:tag name="KSO_WM_TEMPLATE_ASSEMBLE_GROUPID" val="6130c4e1c26b0a66a1c57d16"/>
</p:tagLst>
</file>

<file path=ppt/tags/tag24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457_1*f*2"/>
  <p:tag name="KSO_WM_TEMPLATE_CATEGORY" val="diagram"/>
  <p:tag name="KSO_WM_TEMPLATE_INDEX" val="20212457"/>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c150aab2b870457494e88f6eb6b4fcf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ebaf44787f743ef8736fec93c49829e"/>
  <p:tag name="KSO_WM_UNIT_SUPPORT_BIG_FONT" val="1"/>
  <p:tag name="KSO_WM_UNIT_TEXT_FILL_FORE_SCHEMECOLOR_INDEX_BRIGHTNESS" val="0.25"/>
  <p:tag name="KSO_WM_UNIT_TEXT_FILL_FORE_SCHEMECOLOR_INDEX" val="13"/>
  <p:tag name="KSO_WM_UNIT_TEXT_FILL_TYPE" val="1"/>
  <p:tag name="KSO_WM_TEMPLATE_ASSEMBLE_XID" val="6130c4e1c26b0a66a1c57d16"/>
  <p:tag name="KSO_WM_TEMPLATE_ASSEMBLE_GROUPID" val="6130c4e1c26b0a66a1c57d16"/>
</p:tagLst>
</file>

<file path=ppt/tags/tag247.xml><?xml version="1.0" encoding="utf-8"?>
<p:tagLst xmlns:p="http://schemas.openxmlformats.org/presentationml/2006/main">
  <p:tag name="KSO_WM_UNIT_VALUE" val="1523*1227"/>
  <p:tag name="KSO_WM_UNIT_HIGHLIGHT" val="0"/>
  <p:tag name="KSO_WM_UNIT_COMPATIBLE" val="1"/>
  <p:tag name="KSO_WM_UNIT_DIAGRAM_ISNUMVISUAL" val="0"/>
  <p:tag name="KSO_WM_UNIT_DIAGRAM_ISREFERUNIT" val="0"/>
  <p:tag name="KSO_WM_UNIT_TYPE" val="d"/>
  <p:tag name="KSO_WM_UNIT_INDEX" val="1"/>
  <p:tag name="KSO_WM_UNIT_ID" val="diagram20212457_1*d*1"/>
  <p:tag name="KSO_WM_TEMPLATE_CATEGORY" val="diagram"/>
  <p:tag name="KSO_WM_TEMPLATE_INDEX" val="20212457"/>
  <p:tag name="KSO_WM_UNIT_LAYERLEVEL" val="1"/>
  <p:tag name="KSO_WM_TAG_VERSION" val="1.0"/>
  <p:tag name="KSO_WM_BEAUTIFY_FLAG" val="#wm#"/>
  <p:tag name="KSO_WM_CHIP_GROUPID" val="5e7310da9a230a26b9e88a19"/>
  <p:tag name="KSO_WM_CHIP_XID" val="5e7310da9a230a26b9e88a1a"/>
  <p:tag name="KSO_WM_UNIT_DEC_AREA_ID" val="777e260bec304fda98f7219b618ebe5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b3d0146dabd240f8a38917d97ae2b65d"/>
  <p:tag name="KSO_WM_TEMPLATE_ASSEMBLE_XID" val="6130c4e1c26b0a66a1c57d16"/>
  <p:tag name="KSO_WM_TEMPLATE_ASSEMBLE_GROUPID" val="6130c4e1c26b0a66a1c57d16"/>
</p:tagLst>
</file>

<file path=ppt/tags/tag248.xml><?xml version="1.0" encoding="utf-8"?>
<p:tagLst xmlns:p="http://schemas.openxmlformats.org/presentationml/2006/main">
  <p:tag name="KSO_WM_SLIDE_LAYOUT_INFO" val="{&quot;direction&quot;:1,&quot;id&quot;:&quot;2021-09-02T20:34:43&quot;,&quot;maxSize&quot;:{&quot;size1&quot;:54.8996432577124},&quot;minSize&quot;:{&quot;size1&quot;:54.8996432577124},&quot;normalSize&quot;:{&quot;size1&quot;:54.8996432577124},&quot;subLayout&quot;:[{&quot;id&quot;:&quot;2021-09-02T20:34:43&quot;,&quot;maxSize&quot;:{&quot;size1&quot;:42.2},&quot;minSize&quot;:{&quot;size1&quot;:42.2},&quot;normalSize&quot;:{&quot;size1&quot;:42.2},&quot;subLayout&quot;:[{&quot;id&quot;:&quot;2021-09-02T20:34:43&quot;,&quot;margin&quot;:{&quot;bottom&quot;:1.2699999809265137,&quot;left&quot;:2.9629998207092285,&quot;right&quot;:2.0899999141693115,&quot;top&quot;:2.117000102996826},&quot;type&quot;:0},{&quot;id&quot;:&quot;2021-09-02T20:34:43&quot;,&quot;margin&quot;:{&quot;bottom&quot;:5.079999923706055,&quot;left&quot;:2.9629998207092285,&quot;right&quot;:2.0899999141693115,&quot;top&quot;:1.2699999809265137},&quot;type&quot;:0}],&quot;type&quot;:0},{&quot;id&quot;:&quot;2021-09-02T20:34:43&quot;,&quot;margin&quot;:{&quot;bottom&quot;:1.6929999589920044,&quot;left&quot;:0.02600000612437725,&quot;right&quot;:2.9629998207092285,&quot;top&quot;:2.117000102996826},&quot;type&quot;:0}],&quot;type&quot;:0}"/>
  <p:tag name="KSO_WM_SLIDE_RATIO" val="1.777778"/>
  <p:tag name="KSO_WM_CHIP_INFOS" val="{&quot;type&quot;:0,&quot;layout_type&quot;:&quot;leftright&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b&quot;,&quot;text_direction&quot;:&quot;horizontal&quot;,&quot;support_big_font&quot;:true,&quot;picture_toward&quot;:0,&quot;picture_dockside&quot;:[],&quot;fill_id&quot;:&quot;6733425f73cb47c89bec9e063555a15e&quot;,&quot;fill_align&quot;:&quot;lb&quot;,&quot;chip_types&quot;:[&quot;text&quot;,&quot;header&quot;]},{&quot;text_align&quot;:&quot;lm&quot;,&quot;text_direction&quot;:&quot;horizontal&quot;,&quot;support_big_font&quot;:true,&quot;picture_toward&quot;:0,&quot;picture_dockside&quot;:[],&quot;fill_id&quot;:&quot;105922bca85f458585bf48d634778bef&quot;,&quot;fill_align&quot;:&quot;lm&quot;,&quot;chip_types&quot;:[&quot;text&quot;]},{&quot;text_align&quot;:&quot;cm&quot;,&quot;text_direction&quot;:&quot;horizontal&quot;,&quot;support_big_font&quot;:false,&quot;picture_toward&quot;:0,&quot;picture_dockside&quot;:[],&quot;fill_id&quot;:&quot;1da56288f82a4e9a88f019c3c70b8b9b&quot;,&quot;fill_align&quot;:&quot;cm&quot;,&quot;chip_types&quot;:[&quot;picture&quot;]}]]"/>
  <p:tag name="KSO_WM_SLIDE_ID" val="diagram2021245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60"/>
  <p:tag name="KSO_WM_TAG_VERSION" val="1.0"/>
  <p:tag name="KSO_WM_BEAUTIFY_FLAG" val="#wm#"/>
  <p:tag name="KSO_WM_TEMPLATE_CATEGORY" val="diagram"/>
  <p:tag name="KSO_WM_TEMPLATE_INDEX" val="20212457"/>
  <p:tag name="KSO_WM_SLIDE_LAYOUT" val="d_f"/>
  <p:tag name="KSO_WM_SLIDE_LAYOUT_CNT" val="1_2"/>
  <p:tag name="KSO_WM_CHIP_XID" val="5f2125c3c4814ce96fb136a3"/>
  <p:tag name="KSO_WM_CHIP_DECFILLPROP" val="[]"/>
  <p:tag name="KSO_WM_SLIDE_CAN_ADD_NAVIGATION" val="1"/>
  <p:tag name="KSO_WM_CHIP_GROUPID" val="5f2125c3c4814ce96fb136a2"/>
  <p:tag name="KSO_WM_SLIDE_BK_DARK_LIGHT" val="2"/>
  <p:tag name="KSO_WM_SLIDE_BACKGROUND_TYPE" val="general"/>
  <p:tag name="KSO_WM_SLIDE_SUPPORT_FEATURE_TYPE" val="0"/>
  <p:tag name="KSO_WM_TEMPLATE_ASSEMBLE_XID" val="6130c4e1c26b0a66a1c57d16"/>
  <p:tag name="KSO_WM_TEMPLATE_ASSEMBLE_GROUPID" val="6130c4e1c26b0a66a1c57d16"/>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5.xml><?xml version="1.0" encoding="utf-8"?>
<p:tagLst xmlns:p="http://schemas.openxmlformats.org/presentationml/2006/main">
  <p:tag name="KSO_WM_UNIT_ISCONTENTSTITLE" val="0"/>
  <p:tag name="KSO_WM_UNIT_ISNUMDGMTITLE" val="0"/>
  <p:tag name="KSO_WM_UNIT_NOCLEAR" val="1"/>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custom20203234_1*a*1"/>
  <p:tag name="KSO_WM_TEMPLATE_CATEGORY" val="custom"/>
  <p:tag name="KSO_WM_TEMPLATE_INDEX" val="20203234"/>
  <p:tag name="KSO_WM_UNIT_LAYERLEVEL" val="1"/>
  <p:tag name="KSO_WM_TAG_VERSION" val="1.0"/>
  <p:tag name="KSO_WM_BEAUTIFY_FLAG" val="#wm#"/>
  <p:tag name="KSO_WM_UNIT_PRESET_TEXT" val="谢谢聆听"/>
  <p:tag name="KSO_WM_UNIT_DEFAULT_FONT" val="60;81;4"/>
  <p:tag name="KSO_WM_UNIT_BLOCK" val="0"/>
  <p:tag name="KSO_WM_UNIT_DEC_AREA_ID" val="45d75dbb6f9d4988ad330190f0d93cd6"/>
  <p:tag name="KSO_WM_CHIP_GROUPID" val="5ebe393c0ac41c4a0a5255d3"/>
  <p:tag name="KSO_WM_CHIP_XID" val="5ebe393c0ac41c4a0a5255d4"/>
  <p:tag name="KSO_WM_CHIP_FILLAREA_FILL_RULE" val="{&quot;fill_align&quot;:&quot;cm&quot;,&quot;fill_mode&quot;:&quot;adaptive&quot;,&quot;sacle_strategy&quot;:&quot;smart&quot;}"/>
  <p:tag name="KSO_WM_ASSEMBLE_CHIP_INDEX" val="6e3adf80fbe44494ae78c638ecbcc6df"/>
  <p:tag name="KSO_WM_UNIT_TEXT_FILL_FORE_SCHEMECOLOR_INDEX_BRIGHTNESS" val="0.15"/>
  <p:tag name="KSO_WM_UNIT_TEXT_FILL_FORE_SCHEMECOLOR_INDEX" val="13"/>
  <p:tag name="KSO_WM_UNIT_TEXT_FILL_TYPE" val="1"/>
  <p:tag name="KSO_WM_TEMPLATE_ASSEMBLE_XID" val="5fbf62159532eafaafd3f9fd"/>
  <p:tag name="KSO_WM_TEMPLATE_ASSEMBLE_GROUPID" val="5fbf15819532eafaafd240df"/>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750_1*i*1"/>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750_1*i*2"/>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750_1*i*3"/>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750_1*i*4"/>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3750_1*i*5"/>
  <p:tag name="KSO_WM_TEMPLATE_CATEGORY" val="diagram"/>
  <p:tag name="KSO_WM_TEMPLATE_INDEX" val="20203750"/>
  <p:tag name="KSO_WM_UNIT_LAYERLEVEL" val="1"/>
  <p:tag name="KSO_WM_TAG_VERSION" val="1.0"/>
  <p:tag name="KSO_WM_BEAUTIFY_FLAG" val="#wm#"/>
  <p:tag name="KSO_WM_UNIT_LINE_FORE_SCHEMECOLOR_INDEX_BRIGHTNESS" val="0"/>
  <p:tag name="KSO_WM_UNIT_LINE_FORE_SCHEMECOLOR_INDEX" val="15"/>
  <p:tag name="KSO_WM_UNIT_LINE_FILL_TYPE" val="2"/>
  <p:tag name="KSO_WM_UNIT_TEXT_FILL_FORE_SCHEMECOLOR_INDEX_BRIGHTNESS" val="0.35"/>
  <p:tag name="KSO_WM_UNIT_TEXT_FILL_FORE_SCHEMECOLOR_INDEX" val="13"/>
  <p:tag name="KSO_WM_UNIT_TEX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3750_1*i*6"/>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203750_1*i*7"/>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203750_1*i*8"/>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203750_1*i*9"/>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203750_1*i*10"/>
  <p:tag name="KSO_WM_TEMPLATE_CATEGORY" val="diagram"/>
  <p:tag name="KSO_WM_TEMPLATE_INDEX" val="20203750"/>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261.xml><?xml version="1.0" encoding="utf-8"?>
<p:tagLst xmlns:p="http://schemas.openxmlformats.org/presentationml/2006/main">
  <p:tag name="KSO_WM_UNIT_ISCONTENTSTITLE" val="0"/>
  <p:tag name="KSO_WM_UNIT_ISNUMDGMTITLE" val="0"/>
  <p:tag name="KSO_WM_UNIT_PRESET_TEXT" val="单击此处添加&#13;文本具体内容"/>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3750_1*a*1"/>
  <p:tag name="KSO_WM_TEMPLATE_CATEGORY" val="diagram"/>
  <p:tag name="KSO_WM_TEMPLATE_INDEX" val="20203750"/>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Lst>
</file>

<file path=ppt/tags/tag262.xml><?xml version="1.0" encoding="utf-8"?>
<p:tagLst xmlns:p="http://schemas.openxmlformats.org/presentationml/2006/main">
  <p:tag name="KSO_WM_BEAUTIFY_FLAG" val="#wm#"/>
  <p:tag name="KSO_WM_TEMPLATE_CATEGORY" val="diagram"/>
  <p:tag name="KSO_WM_TEMPLATE_INDEX" val="20203750"/>
  <p:tag name="KSO_WM_SLIDE_ID" val="diagram20203750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960*399"/>
  <p:tag name="KSO_WM_SLIDE_POSITION" val="0*70"/>
  <p:tag name="KSO_WM_TAG_VERSION" val="1.0"/>
  <p:tag name="KSO_WM_SLIDE_LAYOUT" val="a"/>
  <p:tag name="KSO_WM_SLIDE_LAYOUT_CNT" val="1"/>
  <p:tag name="KSO_WM_SLIDE_BACKGROUND_TYPE" val="general"/>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65.xml><?xml version="1.0" encoding="utf-8"?>
<p:tagLst xmlns:p="http://schemas.openxmlformats.org/presentationml/2006/main">
  <p:tag name="KSO_WM_UNIT_LARGE_SHAPE" val="1"/>
  <p:tag name="KSO_WM_UNIT_VALUE" val="1904*3385"/>
  <p:tag name="KSO_WM_UNIT_HIGHLIGHT" val="0"/>
  <p:tag name="KSO_WM_UNIT_COMPATIBLE" val="0"/>
  <p:tag name="KSO_WM_UNIT_DIAGRAM_ISNUMVISUAL" val="0"/>
  <p:tag name="KSO_WM_UNIT_DIAGRAM_ISREFERUNIT" val="0"/>
  <p:tag name="KSO_WM_UNIT_TYPE" val="d"/>
  <p:tag name="KSO_WM_UNIT_INDEX" val="1"/>
  <p:tag name="KSO_WM_UNIT_ID" val="diagram20200429_1*d*1"/>
  <p:tag name="KSO_WM_TEMPLATE_CATEGORY" val="diagram"/>
  <p:tag name="KSO_WM_TEMPLATE_INDEX" val="20200429"/>
  <p:tag name="KSO_WM_UNIT_LAYERLEVEL" val="1"/>
  <p:tag name="KSO_WM_TAG_VERSION" val="1.0"/>
  <p:tag name="KSO_WM_BEAUTIFY_FLAG" val="#wm#"/>
  <p:tag name="KSO_WM_UNIT_PICTURE_CLIP_FLAG" val="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0429_1*i*1"/>
  <p:tag name="KSO_WM_TEMPLATE_CATEGORY" val="diagram"/>
  <p:tag name="KSO_WM_TEMPLATE_INDEX" val="20200429"/>
  <p:tag name="KSO_WM_UNIT_LAYERLEVEL" val="1"/>
  <p:tag name="KSO_WM_TAG_VERSION" val="1.0"/>
  <p:tag name="KSO_WM_BEAUTIFY_FLAG" val="#wm#"/>
  <p:tag name="KSO_WM_UNIT_FILL_FORE_SCHEMECOLOR_INDEX_1_BRIGHTNESS" val="0"/>
  <p:tag name="KSO_WM_UNIT_FILL_FORE_SCHEMECOLOR_INDEX_1" val="13"/>
  <p:tag name="KSO_WM_UNIT_FILL_FORE_SCHEMECOLOR_INDEX_1_POS" val="0"/>
  <p:tag name="KSO_WM_UNIT_FILL_FORE_SCHEMECOLOR_INDEX_1_TRANS" val="1"/>
  <p:tag name="KSO_WM_UNIT_FILL_FORE_SCHEMECOLOR_INDEX_2_BRIGHTNESS" val="0"/>
  <p:tag name="KSO_WM_UNIT_FILL_FORE_SCHEMECOLOR_INDEX_2" val="13"/>
  <p:tag name="KSO_WM_UNIT_FILL_FORE_SCHEMECOLOR_INDEX_2_POS" val="1"/>
  <p:tag name="KSO_WM_UNIT_FILL_FORE_SCHEMECOLOR_INDEX_2_TRANS" val="0.35"/>
  <p:tag name="KSO_WM_UNIT_FILL_GRADIENT_TYPE" val="0"/>
  <p:tag name="KSO_WM_UNIT_FILL_GRADIENT_ANGLE" val="90"/>
  <p:tag name="KSO_WM_UNIT_FILL_GRADIENT_Direction" val="1"/>
  <p:tag name="KSO_WM_UNIT_FILL_TYPE" val="3"/>
</p:tagLst>
</file>

<file path=ppt/tags/tag267.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21"/>
  <p:tag name="KSO_WM_UNIT_HIGHLIGHT" val="0"/>
  <p:tag name="KSO_WM_UNIT_COMPATIBLE" val="0"/>
  <p:tag name="KSO_WM_UNIT_DIAGRAM_ISNUMVISUAL" val="0"/>
  <p:tag name="KSO_WM_UNIT_DIAGRAM_ISREFERUNIT" val="0"/>
  <p:tag name="KSO_WM_UNIT_TYPE" val="a"/>
  <p:tag name="KSO_WM_UNIT_INDEX" val="1"/>
  <p:tag name="KSO_WM_UNIT_ID" val="diagram20200429_1*a*1"/>
  <p:tag name="KSO_WM_TEMPLATE_CATEGORY" val="diagram"/>
  <p:tag name="KSO_WM_TEMPLATE_INDEX" val="20200429"/>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268.xml><?xml version="1.0" encoding="utf-8"?>
<p:tagLst xmlns:p="http://schemas.openxmlformats.org/presentationml/2006/main">
  <p:tag name="KSO_WM_UNIT_PRESET_TEXT" val="点击输入正文"/>
  <p:tag name="KSO_WM_UNIT_NOCLEAR" val="0"/>
  <p:tag name="KSO_WM_UNIT_SHOW_EDIT_AREA_INDICATION" val="1"/>
  <p:tag name="KSO_WM_UNIT_VALUE" val="86"/>
  <p:tag name="KSO_WM_UNIT_HIGHLIGHT" val="0"/>
  <p:tag name="KSO_WM_UNIT_COMPATIBLE" val="0"/>
  <p:tag name="KSO_WM_UNIT_DIAGRAM_ISNUMVISUAL" val="0"/>
  <p:tag name="KSO_WM_UNIT_DIAGRAM_ISREFERUNIT" val="0"/>
  <p:tag name="KSO_WM_UNIT_TYPE" val="f"/>
  <p:tag name="KSO_WM_UNIT_INDEX" val="1"/>
  <p:tag name="KSO_WM_UNIT_ID" val="diagram20200429_1*f*1"/>
  <p:tag name="KSO_WM_TEMPLATE_CATEGORY" val="diagram"/>
  <p:tag name="KSO_WM_TEMPLATE_INDEX" val="20200429"/>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269.xml><?xml version="1.0" encoding="utf-8"?>
<p:tagLst xmlns:p="http://schemas.openxmlformats.org/presentationml/2006/main">
  <p:tag name="KSO_WM_SLIDE_ID" val="diagram20200429_1"/>
  <p:tag name="KSO_WM_TEMPLATE_SUBCATEGORY" val="0"/>
  <p:tag name="KSO_WM_SLIDE_TYPE" val="text"/>
  <p:tag name="KSO_WM_SLIDE_SUBTYPE" val="picTxt"/>
  <p:tag name="KSO_WM_SLIDE_ITEM_CNT" val="0"/>
  <p:tag name="KSO_WM_SLIDE_INDEX" val="1"/>
  <p:tag name="KSO_WM_UNIT_SHOW_EDIT_AREA_INDICATION" val="1"/>
  <p:tag name="KSO_WM_SLIDE_SIZE" val="960*540"/>
  <p:tag name="KSO_WM_SLIDE_POSITION" val="0*0"/>
  <p:tag name="KSO_WM_TAG_VERSION" val="1.0"/>
  <p:tag name="KSO_WM_BEAUTIFY_FLAG" val="#wm#"/>
  <p:tag name="KSO_WM_TEMPLATE_CATEGORY" val="diagram"/>
  <p:tag name="KSO_WM_TEMPLATE_INDEX" val="20200429"/>
  <p:tag name="KSO_WM_SLIDE_LAYOUT" val="a_d_f"/>
  <p:tag name="KSO_WM_SLIDE_LAYOUT_CNT" val="1_1_1"/>
  <p:tag name="KSO_WM_SLIDE_BACKGROUND_TYPE" val="gener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70.xml><?xml version="1.0" encoding="utf-8"?>
<p:tagLst xmlns:p="http://schemas.openxmlformats.org/presentationml/2006/main">
  <p:tag name="KSO_WM_UNIT_PLACING_PICTURE_USER_VIEWPORT" val="{&quot;height&quot;:3556.3559055118108,&quot;width&quot;:6763.091338582677}"/>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73.xml><?xml version="1.0" encoding="utf-8"?>
<p:tagLst xmlns:p="http://schemas.openxmlformats.org/presentationml/2006/main">
  <p:tag name="KSO_WM_UNIT_PICTURE_TOWARD" val="1"/>
  <p:tag name="KSO_WM_UNIT_PICTURE_DOCKSIDE" val="rm,lm,ct"/>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731_1*ζ_h_i*1_1_1"/>
  <p:tag name="KSO_WM_TEMPLATE_CATEGORY" val="diagram"/>
  <p:tag name="KSO_WM_TEMPLATE_INDEX" val="20215731"/>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74.xml><?xml version="1.0" encoding="utf-8"?>
<p:tagLst xmlns:p="http://schemas.openxmlformats.org/presentationml/2006/main">
  <p:tag name="KSO_WM_UNIT_PICTURE_TOWARD" val="1"/>
  <p:tag name="KSO_WM_UNIT_PICTURE_DOCKSIDE" val="rm,lm,ct"/>
  <p:tag name="KSO_WM_UNIT_VALUE" val="1023*3384"/>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731_1*ζ_h_d*1_1_1"/>
  <p:tag name="KSO_WM_TEMPLATE_CATEGORY" val="diagram"/>
  <p:tag name="KSO_WM_TEMPLATE_INDEX" val="20215731"/>
  <p:tag name="KSO_WM_UNIT_LAYERLEVEL" val="1_1_1"/>
  <p:tag name="KSO_WM_TAG_VERSION" val="1.0"/>
  <p:tag name="KSO_WM_BEAUTIFY_FLAG" val="#wm#"/>
  <p:tag name="KSO_WM_UNIT_DIAGRAM_MODELTYPE" val="creativePicture"/>
  <p:tag name="KSO_WM_UNIT_USESOURCEFORMAT_APPLY" val="1"/>
</p:tagLst>
</file>

<file path=ppt/tags/tag275.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7086_1*a*1"/>
  <p:tag name="KSO_WM_TEMPLATE_CATEGORY" val="diagram"/>
  <p:tag name="KSO_WM_TEMPLATE_INDEX" val="2021708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4e12de5e833a474eb72cd4a9aaf3ab9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3de1bc1beef4d19b1b6ae037f182886"/>
  <p:tag name="KSO_WM_UNIT_TEXT_FILL_FORE_SCHEMECOLOR_INDEX_BRIGHTNESS" val="0"/>
  <p:tag name="KSO_WM_UNIT_TEXT_FILL_FORE_SCHEMECOLOR_INDEX" val="13"/>
  <p:tag name="KSO_WM_UNIT_TEXT_FILL_TYPE" val="1"/>
  <p:tag name="KSO_WM_TEMPLATE_ASSEMBLE_XID" val="6065705a4054ed1e2fb814d8"/>
  <p:tag name="KSO_WM_TEMPLATE_ASSEMBLE_GROUPID" val="6065705a4054ed1e2fb814d8"/>
</p:tagLst>
</file>

<file path=ppt/tags/tag276.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6_1*f*1"/>
  <p:tag name="KSO_WM_TEMPLATE_CATEGORY" val="diagram"/>
  <p:tag name="KSO_WM_TEMPLATE_INDEX" val="20217086"/>
  <p:tag name="KSO_WM_UNIT_LAYERLEVEL" val="1"/>
  <p:tag name="KSO_WM_TAG_VERSION" val="1.0"/>
  <p:tag name="KSO_WM_BEAUTIFY_FLAG" val="#wm#"/>
  <p:tag name="KSO_WM_UNIT_DEFAULT_FONT" val="14;20;2"/>
  <p:tag name="KSO_WM_UNIT_BLOCK" val="0"/>
  <p:tag name="KSO_WM_UNIT_VALUE" val="76"/>
  <p:tag name="KSO_WM_UNIT_SHOW_EDIT_AREA_INDICATION" val="1"/>
  <p:tag name="KSO_WM_CHIP_GROUPID" val="5e6b05596848fb12bee65ac8"/>
  <p:tag name="KSO_WM_CHIP_XID" val="5e6b05596848fb12bee65aca"/>
  <p:tag name="KSO_WM_UNIT_DEC_AREA_ID" val="8ee51078c8fe481392328b8bbb249d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35e04694b9403d82f3030fb537fdbb"/>
  <p:tag name="KSO_WM_UNIT_TEXT_FILL_FORE_SCHEMECOLOR_INDEX_BRIGHTNESS" val="0.25"/>
  <p:tag name="KSO_WM_UNIT_TEXT_FILL_FORE_SCHEMECOLOR_INDEX" val="13"/>
  <p:tag name="KSO_WM_UNIT_TEXT_FILL_TYPE" val="1"/>
  <p:tag name="KSO_WM_TEMPLATE_ASSEMBLE_XID" val="6065705a4054ed1e2fb814d8"/>
  <p:tag name="KSO_WM_TEMPLATE_ASSEMBLE_GROUPID" val="6065705a4054ed1e2fb814d8"/>
</p:tagLst>
</file>

<file path=ppt/tags/tag277.xml><?xml version="1.0" encoding="utf-8"?>
<p:tagLst xmlns:p="http://schemas.openxmlformats.org/presentationml/2006/main">
  <p:tag name="KSO_WM_SLIDE_ID" val="diagram2021708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01*457"/>
  <p:tag name="KSO_WM_SLIDE_POSITION" val="29*28"/>
  <p:tag name="KSO_WM_TAG_VERSION" val="1.0"/>
  <p:tag name="KSO_WM_BEAUTIFY_FLAG" val="#wm#"/>
  <p:tag name="KSO_WM_TEMPLATE_CATEGORY" val="diagram"/>
  <p:tag name="KSO_WM_TEMPLATE_INDEX" val="20217086"/>
  <p:tag name="KSO_WM_SLIDE_LAYOUT" val="a_d_f"/>
  <p:tag name="KSO_WM_SLIDE_LAYOUT_CNT" val="1_1_1"/>
  <p:tag name="KSO_WM_SLIDE_BACKGROUND_TYPE" val="general"/>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8a8ff7a739638a1e8a4c0"/>
  <p:tag name="KSO_WM_CHIP_FILLPROP" val="[[{&quot;text_align&quot;:&quot;cm&quot;,&quot;text_direction&quot;:&quot;horizontal&quot;,&quot;support_features&quot;:[&quot;creativepic&quot;],&quot;support_big_font&quot;:false,&quot;picture_toward&quot;:1,&quot;picture_dockside&quot;:[&quot;rm&quot;,&quot;lm&quot;,&quot;ct&quot;],&quot;fill_id&quot;:&quot;18fc10e60a1c4b19ae595e42ebee4e3b&quot;,&quot;fill_align&quot;:&quot;cm&quot;,&quot;chip_types&quot;:[&quot;picture&quot;]},{&quot;text_align&quot;:&quot;cm&quot;,&quot;text_direction&quot;:&quot;horizontal&quot;,&quot;support_big_font&quot;:false,&quot;picture_toward&quot;:0,&quot;picture_dockside&quot;:[],&quot;fill_id&quot;:&quot;5b0eed8640374c5a9c30ac3b95375503&quot;,&quot;fill_align&quot;:&quot;cm&quot;,&quot;chip_types&quot;:[&quot;header&quot;]},{&quot;text_align&quot;:&quot;cm&quot;,&quot;text_direction&quot;:&quot;horizontal&quot;,&quot;support_big_font&quot;:false,&quot;picture_toward&quot;:0,&quot;picture_dockside&quot;:[],&quot;fill_id&quot;:&quot;dc96960dff544673a1201b27a21b4b0d&quot;,&quot;fill_align&quot;:&quot;cm&quot;,&quot;chip_types&quot;:[&quot;text&quot;]}]]"/>
  <p:tag name="KSO_WM_CHIP_DECFILLPROP" val="[]"/>
  <p:tag name="KSO_WM_SLIDE_LAYOUT_INFO" val="{&quot;id&quot;:&quot;2021-04-01T16:16:20&quot;,&quot;maxSize&quot;:{&quot;size1&quot;:60.1},&quot;minSize&quot;:{&quot;size1&quot;:60.1},&quot;normalSize&quot;:{&quot;size1&quot;:60.1},&quot;subLayout&quot;:[{&quot;id&quot;:&quot;2021-04-01T16:16:20&quot;,&quot;type&quot;:0},{&quot;id&quot;:&quot;2021-04-01T16:16:20&quot;,&quot;maxSize&quot;:{&quot;size1&quot;:50.2},&quot;minSize&quot;:{&quot;size1&quot;:39},&quot;normalSize&quot;:{&quot;size1&quot;:39},&quot;subLayout&quot;:[{&quot;id&quot;:&quot;2021-04-01T16:16:20&quot;,&quot;margin&quot;:{&quot;bottom&quot;:0.0260000042617321,&quot;left&quot;:3.38700008392334,&quot;right&quot;:3.38700008392334,&quot;top&quot;:1.2510000467300415},&quot;type&quot;:0},{&quot;id&quot;:&quot;2021-04-01T16:16:20&quot;,&quot;margin&quot;:{&quot;bottom&quot;:1.6929999589920044,&quot;left&quot;:3.38700008392334,&quot;right&quot;:3.385999917984009,&quot;top&quot;:0.3970000147819519},&quot;type&quot;:0}],&quot;type&quot;:0}],&quot;type&quot;:0}"/>
  <p:tag name="KSO_WM_SLIDE_RATIO" val="1.777778"/>
  <p:tag name="KSO_WM_CHIP_GROUPID" val="5fa8a8ff7a739638a1e8a4bf"/>
  <p:tag name="KSO_WM_SLIDE_BK_DARK_LIGHT" val="2"/>
  <p:tag name="KSO_WM_SLIDE_SUPPORT_FEATURE_TYPE" val="8"/>
  <p:tag name="KSO_WM_TEMPLATE_ASSEMBLE_XID" val="6065705a4054ed1e2fb814d8"/>
  <p:tag name="KSO_WM_TEMPLATE_ASSEMBLE_GROUPID" val="6065705a4054ed1e2fb814d8"/>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TAG_VERSION" val="1.0"/>
  <p:tag name="KSO_WM_BEAUTIFY_FLAG" val="#wm#"/>
  <p:tag name="KSO_WM_UNIT_TYPE" val="i"/>
  <p:tag name="KSO_WM_UNIT_ID" val="diagram20182480_1*i*1"/>
  <p:tag name="KSO_WM_TEMPLATE_CATEGORY" val="diagram"/>
  <p:tag name="KSO_WM_TEMPLATE_INDEX" val="20182480"/>
  <p:tag name="KSO_WM_UNIT_INDEX" val="1"/>
  <p:tag name="KSO_WM_UNIT_HIGHLIGHT" val="0"/>
  <p:tag name="KSO_WM_UNIT_COMPATIBLE" val="0"/>
  <p:tag name="KSO_WM_UNIT_DIAGRAM_ISNUMVISUAL" val="0"/>
  <p:tag name="KSO_WM_UNIT_DIAGRAM_ISREFERUNIT" val="0"/>
  <p:tag name="KSO_WM_UNIT_LAYERLEVEL"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81.xml><?xml version="1.0" encoding="utf-8"?>
<p:tagLst xmlns:p="http://schemas.openxmlformats.org/presentationml/2006/main">
  <p:tag name="KSO_WM_TAG_VERSION" val="1.0"/>
  <p:tag name="KSO_WM_BEAUTIFY_FLAG" val="#wm#"/>
  <p:tag name="KSO_WM_UNIT_TYPE" val="i"/>
  <p:tag name="KSO_WM_UNIT_ID" val="diagram20182480_1*i*2"/>
  <p:tag name="KSO_WM_TEMPLATE_CATEGORY" val="diagram"/>
  <p:tag name="KSO_WM_TEMPLATE_INDEX" val="20182480"/>
  <p:tag name="KSO_WM_UNIT_INDEX" val="2"/>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13"/>
  <p:tag name="KSO_WM_UNIT_TEXT_FILL_TYPE" val="1"/>
</p:tagLst>
</file>

<file path=ppt/tags/tag282.xml><?xml version="1.0" encoding="utf-8"?>
<p:tagLst xmlns:p="http://schemas.openxmlformats.org/presentationml/2006/main">
  <p:tag name="KSO_WM_TEMPLATE_CATEGORY" val="diagram"/>
  <p:tag name="KSO_WM_TEMPLATE_INDEX" val="20182480"/>
  <p:tag name="KSO_WM_TAG_VERSION" val="1.0"/>
  <p:tag name="KSO_WM_BEAUTIFY_FLAG" val="#wm#"/>
  <p:tag name="KSO_WM_UNIT_TYPE" val="a"/>
  <p:tag name="KSO_WM_UNIT_INDEX" val="1"/>
  <p:tag name="KSO_WM_UNIT_LAYERLEVEL" val="1"/>
  <p:tag name="KSO_WM_UNIT_VALUE" val="30"/>
  <p:tag name="KSO_WM_UNIT_ISCONTENTSTITLE" val="0"/>
  <p:tag name="KSO_WM_UNIT_HIGHLIGHT" val="0"/>
  <p:tag name="KSO_WM_UNIT_COMPATIBLE" val="0"/>
  <p:tag name="KSO_WM_UNIT_ID" val="diagram20182480_1*a*1"/>
  <p:tag name="KSO_WM_UNIT_PRESET_TEXT" val="请在此输入您的标题"/>
  <p:tag name="KSO_WM_UNIT_NOCLEAR" val="0"/>
  <p:tag name="KSO_WM_UNIT_DIAGRAM_ISNUMVISUAL" val="0"/>
  <p:tag name="KSO_WM_UNIT_DIAGRAM_ISREFERUNIT" val="0"/>
  <p:tag name="KSO_WM_UNIT_SUPPORT_UNIT_TYPE" val="[&quot;all&quot;]"/>
  <p:tag name="KSO_WM_UNIT_ISNUMDGMTITLE" val="0"/>
  <p:tag name="KSO_WM_UNIT_TEXT_FILL_FORE_SCHEMECOLOR_INDEX_BRIGHTNESS" val="0.15"/>
  <p:tag name="KSO_WM_UNIT_TEXT_FILL_FORE_SCHEMECOLOR_INDEX" val="13"/>
  <p:tag name="KSO_WM_UNIT_TEXT_FILL_TYPE" val="1"/>
</p:tagLst>
</file>

<file path=ppt/tags/tag283.xml><?xml version="1.0" encoding="utf-8"?>
<p:tagLst xmlns:p="http://schemas.openxmlformats.org/presentationml/2006/main">
  <p:tag name="KSO_WM_BEAUTIFY_FLAG" val="#wm#"/>
  <p:tag name="KSO_WM_TEMPLATE_CATEGORY" val="diagram"/>
  <p:tag name="KSO_WM_TEMPLATE_INDEX" val="20182480"/>
  <p:tag name="KSO_WM_SLIDE_ID" val="diagram20182480_1"/>
  <p:tag name="KSO_WM_SLIDE_INDEX" val="1"/>
  <p:tag name="KSO_WM_SLIDE_LAYOUT" val="a_d"/>
  <p:tag name="KSO_WM_SLIDE_LAYOUT_CNT" val="1_1"/>
  <p:tag name="KSO_WM_SLIDE_TYPE" val="text"/>
  <p:tag name="KSO_WM_SLIDE_POSITION" val="27*32"/>
  <p:tag name="KSO_WM_SLIDE_SIZE" val="904*483"/>
  <p:tag name="KSO_WM_SLIDE_ITEM_CNT" val="0"/>
  <p:tag name="KSO_WM_TAG_VERSION" val="1.0"/>
  <p:tag name="KSO_WM_TEMPLATE_SUBCATEGORY" val="0"/>
  <p:tag name="KSO_WM_TEMPLATE_MASTER_TYPE" val="0"/>
  <p:tag name="KSO_WM_TEMPLATE_COLOR_TYPE" val="1"/>
  <p:tag name="KSO_WM_SLIDE_SUBTYPE" val="picTxt"/>
  <p:tag name="KSO_WM_SLIDE_BACKGROUND_TYPE" val="genera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86.xml><?xml version="1.0" encoding="utf-8"?>
<p:tagLst xmlns:p="http://schemas.openxmlformats.org/presentationml/2006/main">
  <p:tag name="KSO_WM_UNIT_PICTURE_TOWARD" val="1"/>
  <p:tag name="KSO_WM_UNIT_VALUE" val="1565*1057"/>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5299_1*ζ_h_d*1_1_1"/>
  <p:tag name="KSO_WM_TEMPLATE_CATEGORY" val="diagram"/>
  <p:tag name="KSO_WM_TEMPLATE_INDEX" val="20215299"/>
  <p:tag name="KSO_WM_UNIT_LAYERLEVEL" val="1_1_1"/>
  <p:tag name="KSO_WM_TAG_VERSION" val="1.0"/>
  <p:tag name="KSO_WM_BEAUTIFY_FLAG" val="#wm#"/>
  <p:tag name="KSO_WM_UNIT_DIAGRAM_MODELTYPE" val="creativePicture"/>
  <p:tag name="KSO_WM_UNIT_USESOURCEFORMAT_APPLY" val="1"/>
</p:tagLst>
</file>

<file path=ppt/tags/tag287.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5299_1*ζ_h_i*1_1_1"/>
  <p:tag name="KSO_WM_TEMPLATE_CATEGORY" val="diagram"/>
  <p:tag name="KSO_WM_TEMPLATE_INDEX" val="20215299"/>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88.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5299_1*ζ_h_i*1_1_2"/>
  <p:tag name="KSO_WM_TEMPLATE_CATEGORY" val="diagram"/>
  <p:tag name="KSO_WM_TEMPLATE_INDEX" val="20215299"/>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8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4_1*f*1"/>
  <p:tag name="KSO_WM_TEMPLATE_CATEGORY" val="diagram"/>
  <p:tag name="KSO_WM_TEMPLATE_INDEX" val="20217034"/>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fcfb6491c6474251baf080c86c85736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8f818371ca6e430d9cc46fdc0af25308"/>
  <p:tag name="KSO_WM_UNIT_SUPPORT_BIG_FONT" val="1"/>
  <p:tag name="KSO_WM_UNIT_TEXT_FILL_FORE_SCHEMECOLOR_INDEX_BRIGHTNESS" val="0.25"/>
  <p:tag name="KSO_WM_UNIT_TEXT_FILL_FORE_SCHEMECOLOR_INDEX" val="13"/>
  <p:tag name="KSO_WM_UNIT_TEXT_FILL_TYPE" val="1"/>
  <p:tag name="KSO_WM_TEMPLATE_ASSEMBLE_XID" val="6065703f4054ed1e2fb81496"/>
  <p:tag name="KSO_WM_TEMPLATE_ASSEMBLE_GROUPID" val="6065703f4054ed1e2fb81496"/>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UNIT_BLOCK" val="0"/>
  <p:tag name="KSO_WM_UNIT_SM_LIMIT_TYPE" val="1"/>
  <p:tag name="KSO_WM_UNIT_DEC_AREA_ID" val="fd846e3714d9467994bd464714eb6ba2"/>
  <p:tag name="KSO_WM_UNIT_HIGHLIGHT" val="0"/>
  <p:tag name="KSO_WM_UNIT_COMPATIBLE" val="0"/>
  <p:tag name="KSO_WM_UNIT_DIAGRAM_ISNUMVISUAL" val="0"/>
  <p:tag name="KSO_WM_UNIT_DIAGRAM_ISREFERUNIT" val="0"/>
  <p:tag name="KSO_WM_UNIT_TYPE" val="i"/>
  <p:tag name="KSO_WM_UNIT_INDEX" val="1"/>
  <p:tag name="KSO_WM_UNIT_ID" val="diagram20217034_1*i*1"/>
  <p:tag name="KSO_WM_TEMPLATE_CATEGORY" val="diagram"/>
  <p:tag name="KSO_WM_TEMPLATE_INDEX" val="20217034"/>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df23c998712faa657ab9b"/>
  <p:tag name="KSO_WM_CHIP_XID" val="5fadf23c998712faa657ab9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0"/>
  <p:tag name="KSO_WM_TEMPLATE_ASSEMBLE_XID" val="6065703f4054ed1e2fb81496"/>
  <p:tag name="KSO_WM_TEMPLATE_ASSEMBLE_GROUPID" val="6065703f4054ed1e2fb81496"/>
</p:tagLst>
</file>

<file path=ppt/tags/tag291.xml><?xml version="1.0" encoding="utf-8"?>
<p:tagLst xmlns:p="http://schemas.openxmlformats.org/presentationml/2006/main">
  <p:tag name="KSO_WM_SLIDE_ID" val="diagram20217034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87*348"/>
  <p:tag name="KSO_WM_SLIDE_POSITION" val="72*95"/>
  <p:tag name="KSO_WM_TAG_VERSION" val="1.0"/>
  <p:tag name="KSO_WM_BEAUTIFY_FLAG" val="#wm#"/>
  <p:tag name="KSO_WM_TEMPLATE_CATEGORY" val="diagram"/>
  <p:tag name="KSO_WM_TEMPLATE_INDEX" val="20217034"/>
  <p:tag name="KSO_WM_SLIDE_LAYOUT" val="d_f"/>
  <p:tag name="KSO_WM_SLIDE_LAYOUT_CNT" val="1_1"/>
  <p:tag name="KSO_WM_SLIDE_CAN_ADD_NAVIGATION" val="1"/>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features&quot;:[&quot;creativepic&quot;],&quot;support_big_font&quot;:false,&quot;picture_toward&quot;:1,&quot;picture_dockside&quot;:[],&quot;fill_id&quot;:&quot;54af87c18ac942a5aeb3bac38f8644f5&quot;,&quot;fill_align&quot;:&quot;cm&quot;,&quot;chip_types&quot;:[&quot;picture&quot;]},{&quot;text_align&quot;:&quot;lb&quot;,&quot;text_direction&quot;:&quot;horizontal&quot;,&quot;support_big_font&quot;:true,&quot;picture_toward&quot;:0,&quot;picture_dockside&quot;:[],&quot;fill_id&quot;:&quot;444a7d36fbb94b9b9947a9b2c3dbafa1&quot;,&quot;fill_align&quot;:&quot;lb&quot;,&quot;chip_types&quot;:[&quot;text&quot;]}]]"/>
  <p:tag name="KSO_WM_SLIDE_BACKGROUND" val="[&quot;general&quot;,&quot;frame&quot;]"/>
  <p:tag name="KSO_WM_CHIP_XID" val="5fadf23c998712faa657ab9c"/>
  <p:tag name="KSO_WM_CHIP_DECFILLPROP" val="[]"/>
  <p:tag name="KSO_WM_CHIP_GROUPID" val="5fadf23c998712faa657ab9b"/>
  <p:tag name="KSO_WM_SLIDE_BK_DARK_LIGHT" val="2"/>
  <p:tag name="KSO_WM_SLIDE_BACKGROUND_TYPE" val="general"/>
  <p:tag name="KSO_WM_SLIDE_SUPPORT_FEATURE_TYPE" val="8"/>
  <p:tag name="KSO_WM_TEMPLATE_ASSEMBLE_XID" val="6065703f4054ed1e2fb81496"/>
  <p:tag name="KSO_WM_TEMPLATE_ASSEMBLE_GROUPID" val="6065703f4054ed1e2fb81496"/>
  <p:tag name="KSO_WM_SLIDE_LAYOUT_INFO" val="{&quot;direction&quot;:1,&quot;id&quot;:&quot;2021-04-01T16:15:35&quot;,&quot;maxSize&quot;:{&quot;size1&quot;:61.3},&quot;minSize&quot;:{&quot;size1&quot;:41.2},&quot;normalSize&quot;:{&quot;size1&quot;:41.20010416666667},&quot;subLayout&quot;:[{&quot;id&quot;:&quot;2021-04-01T16:15:35&quot;,&quot;margin&quot;:{&quot;bottom&quot;:1.6929999589920044,&quot;left&quot;:1.6929999589920044,&quot;right&quot;:1.6929999589920044,&quot;top&quot;:1.6929999589920044},&quot;type&quot;:0},{&quot;id&quot;:&quot;2021-04-01T16:15:35&quot;,&quot;margin&quot;:{&quot;bottom&quot;:1.6929999589920044,&quot;left&quot;:0.02600000612437725,&quot;right&quot;:2.115999937057495,&quot;top&quot;:1.6929999589920044},&quot;type&quot;:0}],&quot;type&quot;:0}"/>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 name="KSO_WM_SLIDE_BACKGROUND_TYPE" val="general"/>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 name="KSO_WM_SLIDE_BACKGROUND_TYPE" val="general"/>
</p:tagLst>
</file>

<file path=ppt/tags/tag294.xml><?xml version="1.0" encoding="utf-8"?>
<p:tagLst xmlns:p="http://schemas.openxmlformats.org/presentationml/2006/main">
  <p:tag name="KSO_WM_UNIT_VALUE" val="1904*3384"/>
  <p:tag name="KSO_WM_UNIT_HIGHLIGHT" val="0"/>
  <p:tag name="KSO_WM_UNIT_COMPATIBLE" val="1"/>
  <p:tag name="KSO_WM_UNIT_DIAGRAM_ISNUMVISUAL" val="0"/>
  <p:tag name="KSO_WM_UNIT_DIAGRAM_ISREFERUNIT" val="0"/>
  <p:tag name="KSO_WM_UNIT_TYPE" val="d"/>
  <p:tag name="KSO_WM_UNIT_INDEX" val="1"/>
  <p:tag name="KSO_WM_UNIT_ID" val="diagram20212170_1*d*1"/>
  <p:tag name="KSO_WM_TEMPLATE_CATEGORY" val="diagram"/>
  <p:tag name="KSO_WM_TEMPLATE_INDEX" val="20212170"/>
  <p:tag name="KSO_WM_UNIT_LAYERLEVEL" val="1"/>
  <p:tag name="KSO_WM_TAG_VERSION" val="1.0"/>
  <p:tag name="KSO_WM_BEAUTIFY_FLAG" val="#wm#"/>
  <p:tag name="KSO_WM_CHIP_GROUPID" val="5e7310da9a230a26b9e88a19"/>
  <p:tag name="KSO_WM_CHIP_XID" val="5e7310da9a230a26b9e88a1a"/>
  <p:tag name="KSO_WM_UNIT_DEC_AREA_ID" val="02bf6968d1d044e8aa66db88ae4e9a2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075c6c799a8a4adc854378bdafd57d6d"/>
  <p:tag name="KSO_WM_UNIT_PLACING_PICTURE" val="075c6c799a8a4adc854378bdafd57d6d"/>
  <p:tag name="KSO_WM_UNIT_MASK_COLOR_TYPE" val="theme"/>
  <p:tag name="KSO_WM_TEMPLATE_ASSEMBLE_XID" val="60656f2e4054ed1e2fb80511"/>
  <p:tag name="KSO_WM_TEMPLATE_ASSEMBLE_GROUPID" val="60656f2e4054ed1e2fb80511"/>
  <p:tag name="KSO_WM_UNIT_PLACING_PICTURE_USER_VIEWPORT" val="{&quot;height&quot;:10800,&quot;width&quot;:19200}"/>
</p:tagLst>
</file>

<file path=ppt/tags/tag295.xml><?xml version="1.0" encoding="utf-8"?>
<p:tagLst xmlns:p="http://schemas.openxmlformats.org/presentationml/2006/main">
  <p:tag name="KSO_WM_TAG_VERSION" val="1.0"/>
  <p:tag name="KSO_WM_TEMPLATE_CATEGORY" val="diagram"/>
  <p:tag name="KSO_WM_TEMPLATE_INDEX" val="20212170"/>
  <p:tag name="KSO_WM_UNIT_TYPE" val="i"/>
  <p:tag name="KSO_WM_UNIT_INDEX" val="1"/>
  <p:tag name="KSO_WM_UNIT_ID" val="diagram20212170_1*i*1"/>
  <p:tag name="KSO_WM_UNIT_LAYERLEVEL" val="1"/>
  <p:tag name="KSO_WM_UNIT_ISCONTENTSTITLE" val="0"/>
  <p:tag name="KSO_WM_UNIT_HIGHLIGHT" val="0"/>
  <p:tag name="KSO_WM_UNIT_COMPATIBLE" val="0"/>
  <p:tag name="KSO_WM_BEAUTIFY_FLAG" val="#wm#"/>
  <p:tag name="KSO_WM_UNIT_NOCLEAR" val="0"/>
  <p:tag name="KSO_WM_UNIT_DIAGRAM_ISNUMVISUAL" val="0"/>
  <p:tag name="KSO_WM_UNIT_DIAGRAM_ISREFERUNIT" val="0"/>
  <p:tag name="KSO_WM_UNIT_ISNUMDGMTITLE" val="0"/>
  <p:tag name="KSO_WM_UNIT_BLOCK" val="0"/>
  <p:tag name="KSO_WM_UNIT_SM_LIMIT_TYPE" val="2"/>
  <p:tag name="KSO_WM_UNIT_DEC_AREA_ID" val="44ab529575ae43a78e11c1301454869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MASK_COLOR_TYPE" val="theme"/>
  <p:tag name="KSO_WM_CHIP_GROUPID" val="5eedbe1ffa6683b8872baa9b"/>
  <p:tag name="KSO_WM_CHIP_XID" val="5eedbe1ffa6683b8872baa9c"/>
  <p:tag name="KSO_WM_UNIT_TEXT_FILL_FORE_SCHEMECOLOR_INDEX_BRIGHTNESS" val="-0.25"/>
  <p:tag name="KSO_WM_UNIT_TEXT_FILL_FORE_SCHEMECOLOR_INDEX" val="13"/>
  <p:tag name="KSO_WM_UNIT_TEXT_FILL_TYPE" val="1"/>
  <p:tag name="KSO_WM_UNIT_VALUE" val="180"/>
  <p:tag name="KSO_WM_TEMPLATE_ASSEMBLE_XID" val="60656f2e4054ed1e2fb80511"/>
  <p:tag name="KSO_WM_TEMPLATE_ASSEMBLE_GROUPID" val="60656f2e4054ed1e2fb80511"/>
</p:tagLst>
</file>

<file path=ppt/tags/tag296.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2170_1*a*1"/>
  <p:tag name="KSO_WM_TEMPLATE_CATEGORY" val="diagram"/>
  <p:tag name="KSO_WM_TEMPLATE_INDEX" val="20212170"/>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7c46e10b75774c5c83d0d1cd68e1d9c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dd07116f00f4bbcabc826223b842443"/>
  <p:tag name="KSO_WM_UNIT_TEXT_FILL_FORE_SCHEMECOLOR_INDEX_BRIGHTNESS" val="0"/>
  <p:tag name="KSO_WM_UNIT_TEXT_FILL_FORE_SCHEMECOLOR_INDEX" val="13"/>
  <p:tag name="KSO_WM_UNIT_TEXT_FILL_TYPE" val="1"/>
  <p:tag name="KSO_WM_TEMPLATE_ASSEMBLE_XID" val="60656f2e4054ed1e2fb80511"/>
  <p:tag name="KSO_WM_TEMPLATE_ASSEMBLE_GROUPID" val="60656f2e4054ed1e2fb80511"/>
</p:tagLst>
</file>

<file path=ppt/tags/tag297.xml><?xml version="1.0" encoding="utf-8"?>
<p:tagLst xmlns:p="http://schemas.openxmlformats.org/presentationml/2006/main">
  <p:tag name="KSO_WM_SLIDE_LAYOUT_INFO" val="{&quot;backgroundInfo&quot;:[{&quot;bottom&quot;:0,&quot;bottomAbs&quot;:false,&quot;left&quot;:0,&quot;leftAbs&quot;:false,&quot;right&quot;:0,&quot;rightAbs&quot;:false,&quot;top&quot;:0,&quot;topAbs&quot;:false,&quot;type&quot;:&quot;general&quot;}],&quot;direction&quot;:1,&quot;id&quot;:&quot;2021-04-01T15:32:42&quot;,&quot;maxSize&quot;:{&quot;size1&quot;:53.8},&quot;minSize&quot;:{&quot;size1&quot;:53.8},&quot;normalSize&quot;:{&quot;size1&quot;:53.8},&quot;subLayout&quot;:[{&quot;id&quot;:&quot;2021-04-01T15:32:42&quot;,&quot;margin&quot;:{&quot;bottom&quot;:2.117000102996826,&quot;left&quot;:18.202999114990234,&quot;right&quot;:1.5520000457763672,&quot;top&quot;:8.043000221252441},&quot;type&quot;:0},{&quot;id&quot;:&quot;2021-04-01T15:32:42&quot;,&quot;margin&quot;:{&quot;bottom&quot;:4.268000602722168,&quot;left&quot;:0.4230000674724579,&quot;right&quot;:1.6929999589920044,&quot;top&quot;:5.927000999450684},&quot;type&quot;:0}],&quot;type&quot;:0}"/>
  <p:tag name="KSO_WM_SLIDE_BACKGROUND" val="[&quot;general&quot;]"/>
  <p:tag name="KSO_WM_SLIDE_RATIO" val="1.777778"/>
  <p:tag name="KSO_WM_CHIP_INFOS" val="{&quot;type&quot;:0,&quot;layout_type&quot;:&quot;full&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da651bf5e7c04b97bc33a25489ffccf9&quot;,&quot;fill_align&quot;:&quot;cm&quot;,&quot;chip_types&quot;:[&quot;picture&quot;]},{&quot;text_align&quot;:&quot;cm&quot;,&quot;text_direction&quot;:&quot;horizontal&quot;,&quot;support_big_font&quot;:false,&quot;fill_id&quot;:&quot;499344432d154640bf1635446ad4dd24&quot;,&quot;fill_align&quot;:&quot;cm&quot;,&quot;chip_types&quot;:[&quot;text&quot;,&quot;header&quot;]}],[{&quot;text_align&quot;:&quot;lm&quot;,&quot;text_direction&quot;:&quot;horizontal&quot;,&quot;support_big_font&quot;:false,&quot;fill_id&quot;:&quot;da651bf5e7c04b97bc33a25489ffccf9&quot;,&quot;fill_align&quot;:&quot;cm&quot;,&quot;chip_types&quot;:[&quot;picture&quot;]},{&quot;text_align&quot;:&quot;lm&quot;,&quot;text_direction&quot;:&quot;horizontal&quot;,&quot;support_big_font&quot;:false,&quot;fill_id&quot;:&quot;499344432d154640bf1635446ad4dd24&quot;,&quot;fill_align&quot;:&quot;cm&quot;,&quot;chip_types&quot;:[&quot;text&quot;]}]]"/>
  <p:tag name="KSO_WM_SLIDE_ID" val="diagram2021217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0"/>
  <p:tag name="KSO_WM_TAG_VERSION" val="1.0"/>
  <p:tag name="KSO_WM_BEAUTIFY_FLAG" val="#wm#"/>
  <p:tag name="KSO_WM_TEMPLATE_CATEGORY" val="diagram"/>
  <p:tag name="KSO_WM_TEMPLATE_INDEX" val="20212170"/>
  <p:tag name="KSO_WM_SLIDE_LAYOUT" val="a_d"/>
  <p:tag name="KSO_WM_SLIDE_LAYOUT_CNT" val="1_1"/>
  <p:tag name="KSO_WM_CHIP_XID" val="5eedbe1ffa6683b8872baa9c"/>
  <p:tag name="KSO_WM_CHIP_DECFILLPROP" val="[]"/>
  <p:tag name="KSO_WM_CHIP_GROUPID" val="5eedbe1ffa6683b8872baa9b"/>
  <p:tag name="KSO_WM_SLIDE_BK_DARK_LIGHT" val="2"/>
  <p:tag name="KSO_WM_SLIDE_BACKGROUND_TYPE" val="general"/>
  <p:tag name="KSO_WM_SLIDE_SUPPORT_FEATURE_TYPE" val="0"/>
  <p:tag name="KSO_WM_TEMPLATE_ASSEMBLE_XID" val="60656f2e4054ed1e2fb80511"/>
  <p:tag name="KSO_WM_TEMPLATE_ASSEMBLE_GROUPID" val="60656f2e4054ed1e2fb80511"/>
</p:tagLst>
</file>

<file path=ppt/tags/tag298.xml><?xml version="1.0" encoding="utf-8"?>
<p:tagLst xmlns:p="http://schemas.openxmlformats.org/presentationml/2006/main">
  <p:tag name="KSO_WM_UNIT_PLACING_PICTURE_USER_VIEWPORT" val="{&quot;height&quot;:9637.795275590552,&quot;width&quot;:15874.015748031496}"/>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8634_22*a*1"/>
  <p:tag name="KSO_WM_TEMPLATE_CATEGORY" val="custom"/>
  <p:tag name="KSO_WM_TEMPLATE_INDEX" val="20218634"/>
  <p:tag name="KSO_WM_UNIT_LAYERLEVEL" val="1"/>
  <p:tag name="KSO_WM_TAG_VERSION" val="1.0"/>
  <p:tag name="KSO_WM_BEAUTIFY_FLAG" val="#wm#"/>
  <p:tag name="KSO_WM_UNIT_ISCONTENTSTITLE" val="0"/>
  <p:tag name="KSO_WM_UNIT_ISNUMDGMTITLE" val="0"/>
  <p:tag name="KSO_WM_UNIT_PRESET_TEXT" val="THANKS"/>
  <p:tag name="KSO_WM_UNIT_NOCLEAR" val="0"/>
  <p:tag name="KSO_WM_UNIT_VALUE" val="4"/>
  <p:tag name="KSO_WM_UNIT_TYPE" val="a"/>
  <p:tag name="KSO_WM_UNIT_INDEX" val="1"/>
  <p:tag name="KSO_WM_UNIT_TEXT_FILL_FORE_SCHEMECOLOR_INDEX_BRIGHTNESS" val="-0.75"/>
  <p:tag name="KSO_WM_UNIT_TEXT_FILL_FORE_SCHEMECOLOR_INDEX" val="5"/>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234_1*b*1"/>
  <p:tag name="KSO_WM_TEMPLATE_CATEGORY" val="custom"/>
  <p:tag name="KSO_WM_TEMPLATE_INDEX" val="20203234"/>
  <p:tag name="KSO_WM_UNIT_LAYERLEVEL" val="1"/>
  <p:tag name="KSO_WM_TAG_VERSION" val="1.0"/>
  <p:tag name="KSO_WM_BEAUTIFY_FLAG" val="#wm#"/>
  <p:tag name="KSO_WM_UNIT_ISCONTENTSTITLE" val="0"/>
  <p:tag name="KSO_WM_UNIT_NOCLEAR" val="0"/>
  <p:tag name="KSO_WM_UNIT_VALUE" val="19"/>
  <p:tag name="KSO_WM_UNIT_TYPE" val="b"/>
  <p:tag name="KSO_WM_UNIT_INDEX" val="1"/>
  <p:tag name="KSO_WM_UNIT_ISNUMDGMTITLE" val="0"/>
  <p:tag name="KSO_WM_UNIT_PRESET_TEXT" val="此处添加副标题内容"/>
  <p:tag name="KSO_WM_UNIT_BLOCK" val="0"/>
  <p:tag name="KSO_WM_UNIT_DEC_AREA_ID" val="b399a5a1600841aaa94b6043acc042a3"/>
  <p:tag name="KSO_WM_UNIT_DEFAULT_FONT" val="18;24;2"/>
  <p:tag name="KSO_WM_CHIP_GROUPID" val="5f2a1e7645e1f15ec24fe43a"/>
  <p:tag name="KSO_WM_CHIP_XID" val="5f2a1e7645e1f15ec24fe43b"/>
  <p:tag name="KSO_WM_CHIP_FILLAREA_FILL_RULE" val="{&quot;fill_align&quot;:&quot;cm&quot;,&quot;fill_mode&quot;:&quot;adaptive&quot;,&quot;sacle_strategy&quot;:&quot;smart&quot;}"/>
  <p:tag name="KSO_WM_ASSEMBLE_CHIP_INDEX" val="006c1fcf37434f29a86b82aa6639769e"/>
  <p:tag name="KSO_WM_UNIT_TEXT_FILL_FORE_SCHEMECOLOR_INDEX_BRIGHTNESS" val="0.35"/>
  <p:tag name="KSO_WM_UNIT_TEXT_FILL_FORE_SCHEMECOLOR_INDEX" val="13"/>
  <p:tag name="KSO_WM_UNIT_TEXT_FILL_TYPE" val="1"/>
  <p:tag name="KSO_WM_TEMPLATE_ASSEMBLE_XID" val="5fbf62159532eafaafd3f9e6"/>
  <p:tag name="KSO_WM_TEMPLATE_ASSEMBLE_GROUPID" val="5fbf15819532eafaafd240df"/>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BEAUTIFY_FLAG" val="#wm#"/>
  <p:tag name="KSO_WM_TEMPLATE_CATEGORY" val="custom"/>
  <p:tag name="KSO_WM_TEMPLATE_INDEX" val="20218634"/>
  <p:tag name="KSO_WM_SLIDE_ID" val="custom20218634_22"/>
  <p:tag name="KSO_WM_TEMPLATE_SUBCATEGORY" val="0"/>
  <p:tag name="KSO_WM_TEMPLATE_MASTER_TYPE" val="1"/>
  <p:tag name="KSO_WM_TEMPLATE_COLOR_TYPE" val="0"/>
  <p:tag name="KSO_WM_SLIDE_ITEM_CNT" val="0"/>
  <p:tag name="KSO_WM_SLIDE_INDEX" val="22"/>
  <p:tag name="KSO_WM_TAG_VERSION" val="1.0"/>
  <p:tag name="KSO_WM_SLIDE_LAYOUT" val="a"/>
  <p:tag name="KSO_WM_SLIDE_LAYOUT_CNT" val="1"/>
  <p:tag name="KSO_WM_SLIDE_TYPE" val="endPage"/>
  <p:tag name="KSO_WM_SLIDE_SUBTYPE" val="diag"/>
</p:tagLst>
</file>

<file path=ppt/tags/tag302.xml><?xml version="1.0" encoding="utf-8"?>
<p:tagLst xmlns:p="http://schemas.openxmlformats.org/presentationml/2006/main">
  <p:tag name="KSO_WPP_MARK_KEY" val="fa4fe64d-d527-4cd2-9a57-2ed9626645d4"/>
  <p:tag name="COMMONDATA" val="eyJoZGlkIjoiNjA3MGMyYmU3ODVhZDcxZjgyZGJhNmIxMWY5YzQzYTkifQ=="/>
</p:tagLst>
</file>

<file path=ppt/tags/tag31.xml><?xml version="1.0" encoding="utf-8"?>
<p:tagLst xmlns:p="http://schemas.openxmlformats.org/presentationml/2006/main">
  <p:tag name="KSO_WM_SLIDE_BACKGROUND_TYPE" val="gener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8ea563be728f4ac585877fe7b836faf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990c24cc5f4483e87c7b525d830d26d"/>
  <p:tag name="KSO_WM_SLIDE_BACKGROUND_TYPE" val="frame"/>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95835d89964347c48ff05a8df6a19f7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d578ddfdcde845c6a08069e5d5028c34"/>
  <p:tag name="KSO_WM_SLIDE_BACKGROUND_TYPE" val="frame"/>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f6a23b81f4d54bc889d34c66dbc2b88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90b39addea848d5824f012184c6dd9b"/>
  <p:tag name="KSO_WM_SLIDE_BACKGROUND_TYPE" val="frame"/>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3531e109d41a4ae99801968b178047d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4ea4d626b384a14962159a6736244a9"/>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cfb4bfbeb62c4c7296e03b6d59cb921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dd87f86b56d4a7da5e450956cfc9e60"/>
  <p:tag name="KSO_WM_SLIDE_BACKGROUND_TYPE" val="leftRigh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b6fe2d5fecb94c138717ef69fa899ef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16c206035f634f1ea83764766531ff4c"/>
  <p:tag name="KSO_WM_SLIDE_BACKGROUND_TYPE" val="leftRigh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6d32283009f843db8b4f3f75203bdbf5"/>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76b21b0cea24ab589662a0c1f301e78"/>
  <p:tag name="KSO_WM_SLIDE_BACKGROUND_TYPE" val="leftRight"/>
</p:tagLst>
</file>

<file path=ppt/tags/tag43.xml><?xml version="1.0" encoding="utf-8"?>
<p:tagLst xmlns:p="http://schemas.openxmlformats.org/presentationml/2006/main">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d96d177673954fa0972ef3fa30b8cfd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3a132ad2cc64b849e2f2c9c8449b3c2"/>
  <p:tag name="KSO_WM_SLIDE_BACKGROUND_TYPE" val="topBottom"/>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d7049b074412491ab1b5684e53f15fb3"/>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40d362b7de6437a8f44a190bd4ce10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ba0e7d25c6654df987d6f5f148a920c6"/>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aef03983dd0484d82171c51632b4390"/>
  <p:tag name="KSO_WM_SLIDE_BACKGROUND_TYPE" val="topBotto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42437961067646578ed81b36ca91444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0d7dd75376f4fc8a6f40e7f235f02c0"/>
  <p:tag name="KSO_WM_SLIDE_BACKGROUND_TYPE" val="topBottom"/>
</p:tagLst>
</file>

<file path=ppt/tags/tag52.xml><?xml version="1.0" encoding="utf-8"?>
<p:tagLst xmlns:p="http://schemas.openxmlformats.org/presentationml/2006/main">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87b48a9192f64e2180c55334ecfe4a61"/>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dbce2842c39433b9787697e451582cf"/>
  <p:tag name="KSO_WM_SLIDE_BACKGROUND_TYPE" val="bottomTop"/>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05e656cfad234b7fbf2a7e0a0b3d6df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7efb9acb8b94c30a596db45ab8257c3"/>
  <p:tag name="KSO_WM_SLIDE_BACKGROUND_TYPE" val="bottomTop"/>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2*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1"/>
  <p:tag name="KSO_WM_UNIT_DEC_AREA_ID" val="3c2e6f8e637d482881098413d494665b"/>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e91b939be6a24545bb1547c73867da7c"/>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535f583a6e4145da8e12fa7dc6cc2e6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bf4fb3b6a4e44f5ae14b881326f7cc8"/>
  <p:tag name="KSO_WM_SLIDE_BACKGROUND_TYPE" val="bottomTop"/>
</p:tagLst>
</file>

<file path=ppt/tags/tag61.xml><?xml version="1.0" encoding="utf-8"?>
<p:tagLst xmlns:p="http://schemas.openxmlformats.org/presentationml/2006/main">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53febf6f9fde431d891fe73e78f72e9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e9522b79b254bdbb1a4d710f24340dd"/>
  <p:tag name="KSO_WM_SLIDE_BACKGROUND_TYPE" val="navigation"/>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6b87283e681942448ca78296362eecc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5579dcf54074ef99d2e22078eb4db19"/>
  <p:tag name="KSO_WM_SLIDE_BACKGROUND_TYPE" val="navigation"/>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19dc282247eb41849f7d1f360577b0a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eaf15c57553142fc83b20cc2948bd9f4"/>
  <p:tag name="KSO_WM_SLIDE_BACKGROUND_TYPE" val="navigation"/>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ea07e331b0a14151b12105c0ac8723d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89a1a91b2a3499e8f07851e6383689d"/>
</p:tagLst>
</file>

<file path=ppt/tags/tag70.xml><?xml version="1.0" encoding="utf-8"?>
<p:tagLst xmlns:p="http://schemas.openxmlformats.org/presentationml/2006/main">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3234_5*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4"/>
  <p:tag name="KSO_WM_UNIT_DEC_AREA_ID" val="59fb5d25d0f54d1ba7bf7381f1b989f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1657d124e024da0a2959e5ae276db89"/>
  <p:tag name="KSO_WM_SLIDE_BACKGROUND_TYPE" val="belt"/>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3*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2"/>
  <p:tag name="KSO_WM_UNIT_DEC_AREA_ID" val="e3d003b397cc47f6942eb293ea346a5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5fa8172f33143a68658018628af8dbf"/>
  <p:tag name="KSO_WM_SLIDE_BACKGROUND_TYPE" val="bel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b8724ee569fd42aab333801260667acd"/>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35971d3fabd4b76bd5f11e26f32f1ad"/>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3234_4*i*1"/>
  <p:tag name="KSO_WM_TEMPLATE_CATEGORY" val="chip"/>
  <p:tag name="KSO_WM_TEMPLATE_INDEX" val="20203234"/>
  <p:tag name="KSO_WM_UNIT_LAYERLEVEL" val="1"/>
  <p:tag name="KSO_WM_TAG_VERSION" val="1.0"/>
  <p:tag name="KSO_WM_BEAUTIFY_FLAG" val="#wm#"/>
  <p:tag name="KSO_WM_CHIP_GROUPID" val="5fbf15819532eafaafd240df"/>
  <p:tag name="KSO_WM_CHIP_XID" val="5fbf15819532eafaafd240e3"/>
  <p:tag name="KSO_WM_UNIT_DEC_AREA_ID" val="b164fac156ec4764a849936c7a8e5452"/>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6d2c4d3fc6f4fa08920b42a0e032d7d"/>
  <p:tag name="KSO_WM_SLIDE_BACKGROUND_TYPE" val="belt"/>
</p:tagLst>
</file>

<file path=ppt/tags/tag81.xml><?xml version="1.0" encoding="utf-8"?>
<p:tagLst xmlns:p="http://schemas.openxmlformats.org/presentationml/2006/main">
  <p:tag name="KSO_WM_SLIDE_BACKGROUND_TYPE" val="belt"/>
</p:tagLst>
</file>

<file path=ppt/tags/tag82.xml><?xml version="1.0" encoding="utf-8"?>
<p:tagLst xmlns:p="http://schemas.openxmlformats.org/presentationml/2006/main">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TEMPLATE_CATEGORY" val="custom"/>
  <p:tag name="KSO_WM_TEMPLATE_INDEX" val="20203234"/>
</p:tagLst>
</file>

<file path=ppt/tags/tag87.xml><?xml version="1.0" encoding="utf-8"?>
<p:tagLst xmlns:p="http://schemas.openxmlformats.org/presentationml/2006/main">
  <p:tag name="KSO_WM_TEMPLATE_CATEGORY" val="custom"/>
  <p:tag name="KSO_WM_TEMPLATE_INDEX" val="20203234"/>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3234"/>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custom20203234_1*a*1"/>
  <p:tag name="KSO_WM_TEMPLATE_CATEGORY" val="custom"/>
  <p:tag name="KSO_WM_TEMPLATE_INDEX" val="20203234"/>
  <p:tag name="KSO_WM_UNIT_LAYERLEVEL" val="1"/>
  <p:tag name="KSO_WM_TAG_VERSION" val="1.0"/>
  <p:tag name="KSO_WM_BEAUTIFY_FLAG" val="#wm#"/>
  <p:tag name="KSO_WM_UNIT_PRESET_TEXT" val="单击此处添加大标题内容"/>
  <p:tag name="KSO_WM_UNIT_DEFAULT_FONT" val="24;28;2"/>
  <p:tag name="KSO_WM_UNIT_BLOCK" val="0"/>
  <p:tag name="KSO_WM_UNIT_DEC_AREA_ID" val="f6bd40c40d904c6f9237b66b91700ee9"/>
  <p:tag name="KSO_WM_CHIP_GROUPID" val="5ebe54990ac41c4a0a525673"/>
  <p:tag name="KSO_WM_CHIP_XID" val="5ebe54990ac41c4a0a525674"/>
  <p:tag name="KSO_WM_CHIP_FILLAREA_FILL_RULE" val="{&quot;fill_align&quot;:&quot;cm&quot;,&quot;fill_mode&quot;:&quot;adaptive&quot;,&quot;sacle_strategy&quot;:&quot;smart&quot;}"/>
  <p:tag name="KSO_WM_ASSEMBLE_CHIP_INDEX" val="3e0336a01a194e849ae8be597a1d6869"/>
  <p:tag name="KSO_WM_UNIT_TEXT_FILL_FORE_SCHEMECOLOR_INDEX_BRIGHTNESS" val="0.15"/>
  <p:tag name="KSO_WM_UNIT_TEXT_FILL_FORE_SCHEMECOLOR_INDEX" val="13"/>
  <p:tag name="KSO_WM_UNIT_TEXT_FILL_TYPE" val="1"/>
  <p:tag name="KSO_WM_TEMPLATE_ASSEMBLE_XID" val="5fbf62159532eafaafd3f9df"/>
  <p:tag name="KSO_WM_TEMPLATE_ASSEMBLE_GROUPID" val="5fbf15819532eafaafd240df"/>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
      <a:dk1>
        <a:srgbClr val="000000"/>
      </a:dk1>
      <a:lt1>
        <a:srgbClr val="FFFFFF"/>
      </a:lt1>
      <a:dk2>
        <a:srgbClr val="D2E7EF"/>
      </a:dk2>
      <a:lt2>
        <a:srgbClr val="E8F2F7"/>
      </a:lt2>
      <a:accent1>
        <a:srgbClr val="568BA3"/>
      </a:accent1>
      <a:accent2>
        <a:srgbClr val="4D897E"/>
      </a:accent2>
      <a:accent3>
        <a:srgbClr val="5F7F5A"/>
      </a:accent3>
      <a:accent4>
        <a:srgbClr val="807047"/>
      </a:accent4>
      <a:accent5>
        <a:srgbClr val="9F604B"/>
      </a:accent5>
      <a:accent6>
        <a:srgbClr val="A1566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
      <a:dk1>
        <a:sysClr val="windowText" lastClr="000000"/>
      </a:dk1>
      <a:lt1>
        <a:sysClr val="window" lastClr="FFFFFF"/>
      </a:lt1>
      <a:dk2>
        <a:srgbClr val="DBF4FF"/>
      </a:dk2>
      <a:lt2>
        <a:srgbClr val="FEFDFF"/>
      </a:lt2>
      <a:accent1>
        <a:srgbClr val="AAB2FF"/>
      </a:accent1>
      <a:accent2>
        <a:srgbClr val="B9ACEC"/>
      </a:accent2>
      <a:accent3>
        <a:srgbClr val="C8A6D8"/>
      </a:accent3>
      <a:accent4>
        <a:srgbClr val="D6A1C5"/>
      </a:accent4>
      <a:accent5>
        <a:srgbClr val="E59BB1"/>
      </a:accent5>
      <a:accent6>
        <a:srgbClr val="F4959E"/>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3">
      <extobjdata type="C9F754DE-2CAD-44b6-B708-469DEB6407EB" data="ewoJIkZpbGVJZCIgOiAiMjA4Mzg1NzYzOTQ0IiwKCSJHcm91cElkIiA6ICIxNzU0ODIzMDkiLAoJIkltYWdlIiA6ICJpVkJPUncwS0dnb0FBQUFOU1VoRVVnQUFCaUlBQUFIVUNBWUFBQUMzVGpBeEFBQUFDWEJJV1hNQUFBc1RBQUFMRXdFQW1wd1lBQUFnQUVsRVFWUjRuT3pkZDN5VjlkMy84ZmZaMldHRUZmYmVpTWllZ2lDQ2d1SnF0WTVxcmJYYVgyMXQ3ZDNldld0YlcrMncxZHE2dGExN2J4UVFCRUVRRU5tRUhTQkFJQ0ZrNzV6NSt5TndKZGZKT2NuSk9FVHc5WHc4N3NkOXZ0ZjFYZWVZNWtHdXovbDhQNWF5c3JLQUFBQUFBQUFBQUFBQUdpRStQdDRTU1Q5cnREY0NBQUFBQUFBQUFBQyt1UWhFQUFBQUFBQUFBQUNBcUNFUUFRQUFBQUFBQUFBQW9vWkFCQUFBQUFBQUFBQUFpQm9DRVFBQUFBQUFBQUFBSUdvSVJBQUFBQUFBQUFBQWdLZ2hFQUVBQUFBQUFBQUFBS0tHUUFRQUFBQUFBQUFBQUlnYUFoRUFBQUFBQUFBQUFDQnFDRVFBQUFBQUFBQUFBSUNvSVJBQkFBQUFBQUFBQUFDaWhrQUVBQUFBQUFBQUFBQ0lHZ0lSQUFBQUFBQUFBQUFnYWdoRUFBQUFBQUFBQUFDQXFDRVFBUUFBQUFBQUFBQUFvb1pBQkFBQUFBQUFBQUFBaUJvQ0VRQUFBQUFBQUFBQUlHb0lSQUFBQUFBQUFBQUFnS2doRUFFQUFBQUFBQUFBQUtLR1FBUUFBQUFBQUFBQUFJZ2FBaEVBQUFBQUFBQUFBQ0JxQ0VRQUFBQUFBQUFBQUlDb0lSQUJBQUFBQUFBQUFBQ2loa0FFQUFBQUFBQUFBQUNJR2dJUkFBQUFBQUFBQUFBZ2FnaEVBQUFBQUFBQUFBQ0FxQ0VRQVFBQUFBQUFBQUFBb29aQUJBQUFBQUFBQUFBQWlCb0NFUUFBQUFBQUFBQUFJR29JUkFBQUFBQUFBQUFBZ0tnaEVBRUFBQUFBQUFBQUFLS0dRQVFBQUFBQUFBQUFBSWdhQWhFQUFBQUFBQUFBQUNCcUNFUUFBQUFBQUFBQUFJQ29JUkFCQUFBQUFBQUFBQUNpaGtBRUFBQUFBQUFBQUFDSUdnSVJBQUFBQUFBQUFBQWdhZ2hFQUFBQUFBQUFBQUNBcUNFUUFRQUFBQUFBQUFBQW9vWkFCQUFBQUFBQUFBQUFpQm9DRVFBQUFBQUFBQUFBSUdvSVJBQUFBQUFBQUFBQWdLZ2hFQUVBQUFBQUFBQUFBS0tHUUFRQUFBQUFBQUFBQUlnYWUydHZBQUFBQUFBUVh1Nlh4YTI5QmFEUlVzWWx0ZllXQUFEQTF3Z1pFUUFBQUFBQUFBQUFJR29JUkFBQUFBQUFBQUFBZ0tnaEVBRUFBQUFBQUFBQUFLS0dRQVFBQUFBQUFBQUFBSWdhQWhFQUFBQUFBQUFBQUNCcUNFUUFBQUFBQUFBQUFJQ29JUkFCQUFBQUFBQUFBQUNpaGtBRUFBQUFBQUFBQUFDSUdnSVJBQUFBQUFBQUFBQWdhdXl0dlFFQUFBQkVWMWxSdmtyeWNsUmVYQ2l2eHkyL3o5dmFXd0lheldxenkrNXdLaTZwalJMYmQxUjhjcnZXM2hJQUFBQ0FDQkdJQUFBQU9FZTVLOHFWZldpUFNpcTlxa3pzTG05S1gvbHRNUXBZYmEyOU5hRFJMSDZmckw1SzJTdHlGWE1nWFlreGRuWHVQVWpPMkxqVzNob0FBQUNBQmhDSUFBQUFPQWVWRnhmcTZMNDBsYmJwcjZyMjNWdDdPMEN6QmF3Mitheng4am5pVlpYVVU1VWxSMVd4YzdPNkR4aW11S1EycmIwOUFBQUFBUFdnUmdRQUFNQTV4bDFScnFQNzBsU1VNbEpWaVFRaGNHNnFTdXl1b3BTUk9yb3ZUZTZLOHRiZURnQUFBSUI2RUlnQUFBQTR4MlFmMnFQU052M2xqZVVNZlp6YnZMSHRWTnFtbjdJUDdXbnRyUUFBQUFDb0I0RUlBQUNBYzBoWlViNUtLcjFrUXVBYm95cXhoMG9xdlNvcnltL3RyUUFBQUFBSWcwQUVBQURBT2FRa0wwZVZCQ0h3RFZPVjBGMGxlVG10dlEwQUFBQUFZUkNJQUFBQU9JZVVGeGZLRzV2UzJ0c0F6aWhQWElyS2l3dGJleHZBMTBLbHUxSTdEbTV2N1cwQUFBQ1kyRnQ3QXdBQUFHZzVYbzliZmx0TWEyOERPS1A4dGhoNVBlN1czc1paeGVOMTY4aUp3NlpyM1R2MmtOUGhhcVVkTmV6eGR4L1Y3b3lkUnZ2aXNYTTBmL0tDVnR6UjE0Zlg1OVcyOUMzYWZtQ3J0cVZ2bGNmajFxOXV1ay9kT3BBaEJ3QUF2aDRJUkFBQUFKeEQvRDZ2QWxaYmEyOERPS01DVnB2OFBtOXJiK09zVWxSV3BMKy8vaGZUdFFkdmY4Z0lSQVFDQWExTlc5T2t1YnUwVDFXZjFMN04zbU13cDkwcGY4QnZ0R09jMFF1NmJ0Mi9XUm5aaDZJeWQ5K3UvVFc4ejRnV25kTmlzV2poRis4cnArQ0VjVzNKK285MTI3dzdXblFkQUFDQXBpSVFBUUFBQUFEZk1ESE9XRlBiYnJNck9hRk56UVdMOU9yU0Z4VlFvTkZ6enh3OU95cUJDRmRRNENHYWdZaTlSM1pyMWRiUG9qTDNuUEcyRmc5RTJLdzJYVHBodnY2NzZGbmoycmIwTFNvdUwxWlNYRktMcmdVQUFOQVVCQ0lBQUFBQTRCdkc1WENhMnZFeDhiSllMRWJiSW9zY0RvZmNUVGp5eW1sM05IdC9vZGhzdHFCMjlQNmNkVVRwUFVoU3JDdTI0VTZucEdmdVU5cWhIUkgxOWZ0OXNzaGlCSTk4ZnA5ZStlUjVkVW5wYXVvWENBVGs4L3ZrOVhubDlYcms4WG5Vdjl0QVRSNHhOZkkzQVFBQTBFZ0VJZ0FBQUFEZ0c4Wm1OZjhwR0tvMmhOUHViRklnd21GM050eXBDZXhCeDg3WnJOYW9yQ05KZGx2MEFoSE9SbncraDA5a2FPbUd4VTFlYThmQjdSRVZybzV4VUZzSUFBQkVGNEVJQUFBQUFQaUdzUVk5eExlSHlDNm9uWEhnZExqMGx4OCtISEt1b3RKQy9lNC92NjQxN3V5dlUyTVB5b2k0ZE1KOFhUcHhmcFBtZW1QNUs2WmpuaHFUeVJITmdBZ0FBTUNaUkNBQ0FBQUFBRkJIN1l5RFFNQ3ZmVWYzaHV4WFZsRnFhbHN0a1dVcXZMbmlOWlZYbHNubGNNbmhjTXBtdFptT2h3cDJNT3VncWIxNTcwWmw1MmVIN2U4L2RmeVF4K3VSMit0V1NuSUh6WnQwUlVSN3M5YXpqK1pxVENaSGNNQW8xaFZuT3RvcHZ6aXZ6cGgyU2UxTjdZTGkvRHExUHBMaWsrWHplZVU1ZFR3VEFBQkF0QkdJQUFBQUFJQnozSWRyM2xOQlNZRmNEcWNjZG1lZHJJV1M4bUs5dStvdHVUMVZxblJYYWtDUFFiSmFhdnA0dkI0OStkNC9JMXFydm1CQ2JYdVA3RlpXM3ZISTMwU1F0RU03SXE2ZklFbjl1dzJNdUs4bHdtQkt0Tm1DanFPNjZJSlptanRobnRGK2UrVWJXckZwbWRHK2ZQS1ZtajF1cm1sTWNWbVJmdm5VejR4MlFteUMvbnpIMzAxOW1sS1VIQUFBb0RFSVJBQUFBQURBT1c1LzVsNGRPSlllOW41cFJhayszZmlKMFk2UFRWQlRrd0srTGcveG15T2FHUkdOWVZIUVBvTDJGZWVLTTdWalk4eHRxVHFMd3R5dVd5eTd6am9BQUFBdGpFQUVBQUFBQUtBRlJmN3RlcHZWSnFmREpZZk5McXZWVnVjb29rQWdvSUtTL0hybmNOaWRTb3hMckxNSHZ6OGdyODhycjYvNmFLWnp3WnB0cXlSVkY3eDIyaDA2ZGpMVGREOGo2MkNkTEFvRnpQODkzRjZQMW16L1hENi9UeDZ2UjFYdVNyVk5iS3VKdzZkRWRlOEFBT0NialVBRUFBQUFBSHdEMkczMjZub01kcWZLS3N2a3FmVnczbWExS1RFdVNXNXY5ZEZNd1p3T2wvN3g0OGREemx0WVVxRC9mZVplbyszMyt5UGF6Ly9kL1BzR2ozSGFscjVGVDMvd3VMRi9xOVVtdDZkSzhiRUpSbTJLK05oNC9lRzJQemM0bHo4UTJiNGt5ZXZ6bXRxcnQ2M1V0dlF0RVkrdnJiQzBvRW5qcERvSkVDb3NMZEJIWDd3ZnR2LzZuV3UxZnVmYWV1Y3NLaTNVcTh0ZU5GMGIwbXNvZ1FnQUFCQlZCQ0lBQUFBQTRCejMwMnQvWWNvMitOMS9mcTJjZ2hOR3UyUGJUdnJOZCs4MzJuNi9YMmtIdHpWcHJVanJEVVJTUzJMTjlzK04xLzI3RGREK3pIMlNxZ3N5VjFaVnlPZjNxYkNrUVB1Tzd0WEFIb1BxblN2U0l0cVM1UFA3VE8zaThtSVZseGRIUEw0K2dVYVVZL0EzcGpNQUFNRFhHSUVJQUFBQUFHZ0JSWVVGMnJaMWk0NGV6cERiM1hKSEFjMGJjWDJ6NTZnZGhNZ3J5alVGSVU0TEtLQk5lNzVTLys0RGxSeWZiTHJuOS91MGZ1Y1hJZWN1cnl3UDZodDU1a0Y5TWs4ZTFhNURhVVo3VU04aDJuMTRseVRKNDNHclc4ZnVPcHlkSWFrNlk2R2hRRVJqQkFjaVdwTFg3MjI0MDJsaEFoRldpMVZPaDFQK2dGOXVUODNQbXN2aGt0M3VxTlAvZFBiSTZiRXVaNHg4ZnArOFBrK0wvZmNDQUFDb0Q0RUlBQUFBTkZ0NWNZRytlUC9maWt0b281aUVKTVVtdHRHUUNSZWZrYlZMOG5QMDh2M2ZOOXE5aG83Um5PLy9YNHV2cy9UNXY2cnZ5TW5xTTJLOExOYlEzNnpldlg2WlhIRUo2ajE4ZkVUZjlvN1UzZzNMMVgzUUtNVWx0UTNieDExUkpvKzdTakh4aWJLRmVCRFpWRWQyYjFhM0FTTmt0ZFgvcDhPSmpMM3llcXJVdGYrSUZsdjdiQkVJQkxUeHkvWDZaUEZIOHJqZFNrcE9WdHQyN1Z2MFo2QWxoVHBpS0N2dnVCNTY1VUZsWkIvU2hlZGZwR3RuWEdlNjcvVjU5ZUtTLzBZMHY4ZlhpQWZ0OVZpMGJxR1JYV0cxV0RXNDUxQzlwN2NsU1JYdUNvMFpQTTRJUkd6WnYwbFplY2ZWcFgxcWk2eGQ1YTVxa1hsQzhUWGk4d25PaUxoOHlsVzY2SUpac3AvNjMrUFNEWXYxL3VwM2pQdmZ1dWg2alI4NnFjNDhkLzc5TnVOMXg3YWRkTjh0ZnpEYUhxOUh2c1lFUndBQUFKcUFRQVFBQUFDYXpXS3hhdi9HVlVZN29VMUtpd1lpTmkxOVV3NW5qQWFNbWE2WWVITlJXbWRzdkFLMXZ0SHJpSWxyc1hWUEt6aHhWT21iVnl0OTgycTU0aExVZCtSa1hmanR1K3IwMjdGcW9YS1BIVkp5aDFRTm1UQkxBOGJNVUh4eXUyYXRYVkZTcEJXdlBDcUx4YXFldzhhbzM4ako2amxzakp4QjcvUGc5dlZhOGNvL0pFbDJwMHZ4U2UxMDljOGZsaXN1b2NsclY1WVY2Nk1uZnl0WGJMeDZETGxBM1FhTTFLQnhGNFVNeEdTa2JkQ21wVytxYmFkdUdqQm11dnBmTUUxSjdUczFlZTJ6eWZ2dnZLbXRtelpxN0lSSnVuREdUTVVuTlAwekR5WDN5NVk1RXVpMHRXbWhNeHN5c2c5Smt0WnNYNldMeDF6UzVQazlMVkFZZXQvUnZkcTZmN1BSSHRwN21CeTFBbXdWVlJVNmY4Qm9MVHhWTHlFUUNPaUQxZS9xaml0KzFPeTFKYW04c3N6VXZuTGFOWm81ZXJicDJ1Nk1uZnJYTzQ4WTdRSGRCK29uMTk2cllHOHNmMFdydG41bXRFUFY0QWpINi9PWTJna3g4VVlRUXFwYjkySlh4czQ2R1NyQmdzYzQ3QTQ1MUhMQlN3QUFnRkFJUkFBQUFLRFpIREd4cG5aeXg1YjVWdkpwK3pkOXJ2eXN3MXI3d1gvVmUvZzREWnN5MS9qbXZjUHBNdlcxTzF5aHBtaVdJN3RySG9oV2xaY3FvVTM3T24wS3NvOHE5MWoxZzl5aWs4ZjExZUxYMUdQSTZHWUhJakxTTmlnUUNDZ1E4T25ROXZVNnRIMjlwbDE3cDRaT25oTjJqTmRkcGU2RFJ6VXJDQ0ZKUmJsWmtxU3Fpakx0My9TNXlrc0tOWGpDckpCOUMwNWtHdi8veTQ5ZVVteENzb1pNbkIyeTc3bGs1NDV0MnJwcG82NzYxblVhTVhKVWEyK25RWWRQWk9oNGJtYTlmYncrcnhaLytYR2Q2N0d1V0ZXNXE0d0gyUmFMUlRIT0dPTitSVldGcE9yaTFjM2g5WG4xNW9wWFRkY21uM2VoS3R3VlJ0dnRxVkxITmgzVnI5c0FwWitxRzdIOXdGWnQzTE5Cb3dlTmJkYjZrbFJlWlg2WUgrdU1yZE9uZDJvZldTd1dCVTVsTFJ6S09pU3Z6MnNLRklSeStuT0toTmRuUGlMSzRYQUczVGRuTW16Y3MwRWI5MnhvWUU2eUh3QUF3SmxISUFJQUFBRE5acmM3Skl2Rk9NODhQcWw1RDk5cmMxZVVxZURFVVVtUzMrZlZnYTFmcU0vSWljYjk0Q09EckRaYmk2MTkycEZkRzQzWERsZU1oays5ckU2ZjdhcytOTFdUVXJxb2JlZnV6VjU3MzhiUFRPMlkrRVFsZCtpaTdFTjdaTFhaWkxYYUpJdFVXbkRTMUM4NXBZdHlqeDAwMmdHL1gzNmZUNTZxQ2xtc05uWHRQN3pCdFF0UG1COVlqNTc5N2JCOXN3N3NORjYzNmRoVmc4L1EwVnl0eWVQeDZLUDMzOVBRNGVlZEZVRUlTZnBzMDZmR2E1dlZGcllXd3JxME5iTFVLdTdzZExqMDl4LzlTNCs5OHcvdHlxaXUyeERuaXRORGR6MHFxYnFZODU5ZXVsOUZwWVU2ZVB5QUNrc0sxQ1l4L0ZGaTlmbDQzWWM2bm52TWFIZnIwRjNEKzR6UTdveWRwbjRWN2dyTkhqdkhDRVJJMGhzclhsWHZMbjNVUGptbFNXdWZGcHdSRVJzaTB5ckdHYXV1S2QyVWViTDY5NVBINjlhQlkvczFzTWRnVTc4RlU2L1dwUk12TjlyT1JoeWRWdVV4WjA4RUIwUWFrMTFoek5tRU1RQUFBTTFGSUFJQUFBRE5aN0hJYXJIS0g2aCtxT21NYmJuamtZNm5wNW1PWHVvN2NxTDZqNXJhWXZNM3BEZ3ZXNWw3dHhudFFlTm0xY2swS0N2SzE1NE5LMHpYOHJNT2ErUGkxelQyMGh1YXNmWUpIVXV2S2RZYmw5Ulc1Y1VGK3ZEeDN6UTQ5b3Yzbmd0N3IxUFBnYnJxWjM5cmNJN2NZeG5HNjZUMm5jTUdML0tPWjZpaXRNaG9qNWcyLzJ0Ykg2RWxIVXpmci9MeU1vMGEwL3h2NEo4Sk9RVW5UTitXYjVQUVZubkZ1WktrVHUwNnkrZnpLYmVvT3FBVjdsdnpxU21wUmlDaXJMSk1wUldsY2ptY2V1cTlmNm1vdEZDU2RMSXdSNCs4K1pCK2V1MjlqUTVHcEdmdTA3SU5TMHpYNWs2WUowbW1qQWhKcXFncTE5RGV3MDFaRVdVVnBYcjgzWC9vNTlmOXIrS2FjVXhiZmttK3FkMHVNWFJ3OWJ4KzV4dUJDRWxhdGZXek9vRUlwOE1sWnhNenRTcXJ6RUdENFBkVTVXbDhMWXZnenhFQUFPQk1JQkFCQUFDQWxsSHJ3WFB0YjFJMzE2RWRYNXJhb3krNUxrelA2Tmk1WnJGeDlJb3NGbzJZVmpjYjRxdkZyOHJucVhzdS9xWmxieW0xLzNCMUczQmVrOWJldnVwREk4dEVrc1pmZHBOV3YvMjBQRkg2UnJQZjUxVlpVYzBEMk94RHU0M1gzUWVmcjVMOEhGUC8ySVJrMlowdUhkeTJ0dWFpeGFLRXRoMlVkWEJYeURVUzIzWlVRdHZtZlZ2OTYrTEVpV3hKVXVmT1hWcDVKNUY1YzhXcnB2b0FIZHQyTkFJUlZvdFYwOGZNMU91ZnZsenZITDI2OURHMU4rL2JxQjBIdGhuMUpVN3orYjNLenM5cVZDQWlyeWhYejN6NGhHbVBRM29OMWNqKzFka21GVUcxRDA0ZmNYVDlySnYwNEl1L000SW4yZm5aZXV5ZFIzVFhWVDlSZkV4OHhPdWY1dkY2aktES2FTbHRPb2JzTzJIWUpDMWF2OUQ0SGJFOWZhdHlpMDRxSmJsRG85Y05wYnpLbkpuaGNzVG83WlZ2eUdHenkyNXpxSDFTZTEwNTdScFpHL2s3ZDhXbVpaS2tJYjJIcVhPN3MrUG5Gd0FBbk4wSVJBQUFBS0JGQkdvZDhlTHpldXJwR1RtZjE2T0QyOWNiN2VRT1hSUUkrRTFIRGdXckxDdXVlejhnK2YwKytid2VlZDFWaW9sUFZJZnUvUnBlMytQVzd2WExqSGEzQWVjcHVZTzUvc1h4OURUdFdyZlVhUGNjT2tZVkpZWEtPYkpmQWI5Zmk1NitYM04vY0Yramd4R1ZaU1hhWFd2ZU5oMjdhdURZR1ZxLzhBWFpuUzdablM1WkxGWlpyRlpaTEJaVmxCYXBxcnpVMU4vMEVRU3FqMmJ5dXF0a2Q0YitkbmJSeVN5OTl1Q2RJZS90WExOWU85Y3NObDJiZS90djFHdllXS1Z2WGxON0lTMTY1djZ3NzJ2Qy9PL3EvSmxYaGIxL052RjVxeDk4SnlRbU50Q3o5YTFMKzBLN2FoMXQxQ2FoclRxMTY2TGRoMnNDUmhPR1R0TENMOTVYV1VXcDdEWjd5S3lJZnQwR21Pb2l2TG5pVmZuOTV1TEg0NFpNMEhVemI1UXpxSjVCZllyS2l2VDR1LzlRYVVYTno3REw0ZEszWjlaa0ZOWE5pS2h1ZDI3WFdRdW1YcU8zUG52TnVKZVJmVWdQdi80WDNYWGwzV3FYVkxlbVMzMk81aHlwQ1Q1S1NvaE5WRUpzNkhvcjdaTGFhM0RQSWNabjZ3LzQ5ZnFuTCt0SFYvMjBVV3VHVTFKbUxsUWVGeE52QkJHYUt6aytXWk5Hbkxuc01nQUE4TTFHSUFJQUFBRE41cTRvTXoyNGN3ZDljN21wMGpkL3JxcnlFcU5kZERKTGIvN2w3Z2JHckZiNjV0WDE5aGt3K2tMTnZPbG5EYTYvYyswbnFpeXJXYi8vQmVhSGRoVWxSVnIrOGlORzFvTERGYU5wMTk0cG45ZXROLzk2dHp4VmxmSjYzRnIwOVAyYWVmUFAxV2ZFaEFiWFBHM2prdGZrcVhVc3k0aHA4Mld4V3ZYZEIxNlN1NkpNeGZrbmd2cS9ZV1FtMkowdVhYekxMK3JNbWRDbWcyTGl3ejgwRHhlZ3FLLy84ZlEwbzRaSEpCeXV1a1YvRVYzWitkbDFpaitQR3pKZUJVRkZwUjEyaHlhUG1LbzloM2ZwdTNOdTB4UHZQYXFUaGViYUkwbHhTZXJkcFk4T0hqOGdTWFdDRVBNbVhhRTU0K3RtRGRVbnZ6aGZqNzcxVUoyMWJwajlYVk5tUVhuUTc1WEtXa1dmcDQrNlNFZHpqbWo5emkrTWExbDV4L1dubCs3WHpYTytwMkY5UmtTOG53UEg5cHZhdlZQN2hPbFo3YktKbDJ0M3hpNEZWUDE3WUZmR1RxM1ovcmttdDhCRC9zSmFtUmxPaDB1SmNTMFg5THJxd20vSjFjUWpvd0FBQUJxTFFBUUFBQUNhcmJRd3o5U3VIVHhvS3IvZnA4M0wzbW4yUEUzbHFhclFwcVZ2bUs3VmZsRHZxYXJRUjAvOTFuUmMwY1Fydm1jY096VGorcnUxOVBtL0toQUl5T3R4YThsekQyclk1TG1hdU9CN3NqZndUZkg4ckNOS0M4bytjTVhYZkNNNzY5QnVmZnpVNzhPTzk3cXJRZ1pzWnQ1NGp3YU1tUjUybkwyUkR5WHREcGUyZmZaZUk4ZEUvaTE1TkY5WlpabWVmTytmcGxvQ1RvZFRNeTY0V004dnJsdEhaUGJZT1pvMzhRcFpyZUdQK2hrOWFKd1JpS2h0d2RTck5Xdk1KWTNhMzRGajZYcHU0Wk1xS2l1cWN5OHo1NGhPRkp5UXpXcVR6V3BWK3JGOXB2c2I5MjVRVHVFSitYdysrZncreFlZSWNsVy8vMzlwL0xDSldqRDFtckNaRGJYdE9MamQxTzZUV24vMlZLOHVmWFRCb0RHbStodHZMSDlGeWZISkd0NjNhY2V5blhhNlpvY2twWndxd0cyUlJYYTdRMDY3UXo2L3oxU3cydVZ3S2I3T2V3d292OWhjODJKNG54RWFQZWpzcUcwQ0FBRE9EUVFpQUFBQTBHeGxSZVpBUkdsQlhwaWVrZHU1Wm5HanZtbmYwdFl2ZkZFVkpYVWZqa3BTZVVtaEZqMTl2MDRlclhrWU8yVEN4Um82cWVZaGJOL3pKMnRhUmFsV3Z2NjRjUzF0elNJZDI3OWRFNis0VlQySGpnazVkeUFRME1yWEg1TS9UTEZnU1hKRjhEQTFGR2NENDZ3Mjg4UG5hLy9uVWFWMHJmazJlTUdKVEwzMndBK05kdDd4REIzWXRzNW9uemY5Q2sxYThMMDY4Nzd6OE05MUltTnY5UnAyL2dRNWs2d1dpNUxpazNTeXNDWmdOdlc4NlVxTVN6UWRnM1JhakxQaGpKVUp3eWJwd3pYdm1oNkFqeDQwdHRGQmlKVmJsdXVkbFcvS1YrdFl0OW8rMmJBNDVQWFROdTdaWUhyNEgwNUFBYTFMKzBKYjkyL1JoZWZQMFBSUkZ5a2hOblJtUVVGSmZwMk1pQkVSQkJNV1RMMWFPdytscWFLcU9tdkQ1L2ZwMllWUDZ0WkxiemRxWERSV2J0RkowMmVja3R4QkRydERqLy9zV2VOYVZ0NXhQZmppNzQzUDBHNno2eWZYL3R5VVNiSm8zVUo5dFBZRG81MFFtNmp2elA1dWsvWUVBQURRVlB3VkFBQUFnR2JMUFdZdVZGdVlreWwzUlptY3NZMHZGQ3RKVmVXbCttcHh6WG52c2xoMHpjOGZWcnZPUFVMMmYvcG5OVFVIaGs2ZW84a0xialBkOXdmOEN2aDg4bm85OGxSVnlHWjMxTHYrOGZRMHBhMytPT1M5dk9NWld2enNBeXJPeXphdXBmWWJwcW5YL3JCTzN5RVRMNUhmNTlQcXQ1ODJqcTRxT0pHcGo1KytYNTE3RDlhRStUZXJTOStocGpGYmw3OWpLaElkaXQxcHppcm9OMnFLWXVLVFF2YXQvVDZDeHdWcmJKSHhkUi84MXppV3l1WndhdVNNQlNINytYMDFENXF0Vmx1ajFrRHp4THJpOU9Pcjc5SFRIenloWFJscFNvNVBObzVPS20xQzVwTFg1OVdLVGN2a3IzVVVteVJ0M2I5WkcvZHNpT2hiOW5sRnVYcDU2UXZhZTZUdXovbVFYa00xdk85SXZiSDhsVWJ2N2JUYjU5K3ByZnMzYThQdTlhYnJGVlhsMnJCcnZjWU1IaDgyRVBIRmp0V21ZK1k2dHUya0x1MVRRL2F0clcxaU85MTh5YTE2K29QSGpTT2F2RDZ2bnZud0NjMjRZSllXVEwxYXRrYis3QWRublhUcjBLMU9ueTd0VXpWcnpDVmE4bVgxLzg3TEtzdjB4THVQNnY5ZGZZL2FKcmJUeGowYjlQSGFENDMrVm90VnQxNzZmU1hGaGY1OUFRQUFFQzBFSWdBQUFOQnNXUWQybXRxQlFFRHBXNy9Ra0FrWE4zcXVRQ0NnVDEvOHV5cHJGV250UFd4c1JNV2xwZXFINmJhZzQzOU9QLzV6U2xKaW0zckhWNVFXYWRrTER4a1BJOXVuOWxMZThReEpVdHJxUmNvNXNsOCtqOXMwWnVTTUJjclBQcXFrOXAza2pJa3ozc2ZlRFN0a2Q4YW96OGhKT3JCbGpXbE1idVlCMHdONlNjbzZ1RXRmZnR6d0ExaXIxZnpQK0Q0akpxaE5wNjRoKzlZT1JEUVVCTEEwOGtGcDdWb2d3eWJQVVZ4aUczbmNsWEk0WTB6OWFtZDNrQkZ4NWpuc1R2M2c4anYxMkR1UGF1cklDNDBqakVKbFJOUm5mK1pldmJic1pXWG5aK204ZnVjcnZ6aFBSM09PU0twKzZQNmZqNS9SbnNPN2RNWFVxK3M5QXVtOXo5OE9HWVFZMm51NGZuRDVYZnB5VjAyV2pjVmlrYzFxazlWcWs4L25OV1ZQMkcxMldhMVcrWHcrK2YxK0l3QmdzOW4xM2JtM3FXTzd6dnI0aXcrTTY2a3AzZlRqcTMrcXBQamtrUHVxZEZkcTFaWVZwbXRqaDBSZTEyVkV2NUdhT1dhMmxuMjF4SFI5eGFabDJuVm9oK1pQdnJKUjJSSGIwN2VhMnIyNmhLNVZNWGZDUEtVZDJxN01uT29Nc3V6OGJEMzA2cDgwYnNoNExmMXFpZkgrSmVuS2FkZG9VTThoRWU4QkFBQ2dwZkJYQUFBQUFKb25FRkRXd2JvUEZYZXQvYVJKZ1lpdkZyK3F3N3MyR20yTDFhcXhsOTdRckMxR3l1ZjFhTWx6RDZxc0tOOVl1Ky81azQxQVJIREE1YlJGei94QmtqVG50bCtyOTRqeDFXTWxyWGoxVVNOallNakUyY285ZGtnNWgvZEpGb3RtZis5WDZqcWdwb0J1YVVHdUZqLzdRTDFITXAxbUNUcS9mK256ZjQzby9RV1BheW5PMkhoMTZUdFViLzcxYnZVY09rYmo1OTFrdWwvN1BUV1VqWUxvY05pZCt0RlZkOHRocnc3U0JRSUJlYncxQVRWL3dGOW5qSzlXSVdxM3AwcVB2UEdRMFQ2ZWUwdy92dm9lUGZUcWd5b3Vyd2thcmsxYm84MzdObW5TOENtYU1HeWlVbFBxZm92L3RubDNhT3YrelhycGsrZU5vNHhHOWgrbFd5KzlYWGFiWFdNR2pkVjUvVWJLNVlpUm85YlB5K3VmdnF6UHQ2MDAydGZQdWxIamgwNHk3YkhTVTZYWVU0R3d1ZU12VTU4dWZmVDg0bjlMZ1lEdXV2TEhZWU1Ra3JSMHcyS1ZWWllaYmF2VnFrbkRKb2Z0SDhvVlU2NVNTWG14MXU5Y2E3cWVuWit0Wno1OFF0MDc5dENFWVpNMGV0RFlzRmtaa2xUbHFWTGFvWnBhRlhhYlhmMjdEd3paMTI2ejYvYjVkK292cnp5Z3NsUEJwY0xTZ2pwSFcwMGJPVjB6THBqVnFQY0RBQURRVWdoRUFBQUFvRmxPSE5rWHNqaDF6dUY5T3JadnUrbGhleVFHakw1UWJUcDJWZGJCWFRxdzVRdjFIVGxSVnB0TkdXbGZ5UlViSjV2REthc3QvRGYzSzh1S2xYdnNvTkVPK1AzeWVqenl1cXZrODNyVWExam8yZ3lTbEw3NWMyVWQzR1cwZXc4YloyUTRTTlhGbnZkdFhLa2p1emRyMkpTNTZqVnNuRDU2OHJmRy9kT0ZxaVZKRm9zY0RwYzhwODU0NzlDdHI2WmRlNmUycmZ4QWxXVWw2amxrdEdudCtPUjJTdTA3VkFlM3J6czFWd2Q1M1pXcUxHdCs0ZSttS2p4eHpOUXV5Y3N4dFNjdHVFMGJQM2xEVmVVbFd2TGNnOVY5OG5OMC9zeXI1S3AxTEpmUFN5RGk2K0IwRUVKU25ib01YcTg1QUphVmQxejV4ZUZydlp3c3pKSGQ3dENkVjk2dFI5LzZteXFxS294N2xlNEtMZCswVk1zM0xWV25kcDExNTRJZnEwT2JqcWJ4SS91UFVzZTJuZlRJRzMvVm1NSGpkTTMwNjJTeFdDUkpUb2RMemhDRjA0T0RKWDYvdVIxcTNLQ2VRL1RybTM2bm90SkN0VTFzRi9iOVpPVWQxNmNiUHpGZEd6Vmd0SklUNnMrZ0NtYXhXSFRqN0Z2azkvdnJIQTBsU1Vkemp1am9paU42ZStVYjZ0YWh1M3AxN3EwTFI4MVU1M2FkVGYzVzcxd3JkNjNNcXdIZEI4bFZUekg1bE9RT21qL3BDcjMyNmNzaDc3ZFBUdEhVa2RNVlVFQVdXUnIxbmdBQUFGb0NnUWdBQUFBMHkvNk5xMHh0aThWaUhHdTBZZkdyV3RESVFFU2JqbDNWcG1OWERSaDlvYVpjL1FQNXZWNXRYN1ZRNnhlK0VOSDQ5TTJybGI1NWRjaDd6dGg0M2ZhWDE4T09IVGoySWpsakU3VDhwWWZsOTNrMTRZcGJUSE5aYkRiTnV2bGVaZXo4U2dQSFROZXgvVHRNNCtPVDI1dmFOb2ZUQ0VUWUhFNVpyTmF3ZFJRc1ZxdG1mZmRldmZQd3o1Vi8vTEF1L3U2OSt1US9mNG5vUFNlMjZ4ajJBWDloenJHUTF5UFJVS1pGMXdIRDFXdllHQjNkdTFXZnYvbWtwT3JqbW5hc1dxalJsMGJtemVBQUFDQUFTVVJCVkh6YjZHZk9pS2kvVGdYT2pFRFFRMzJ2ejJOcXYvZjUyMkhIZG16YlNYTW56Rk5TWEpLUzQ1TjF6N2YrUjArKy82ODZnUXVyMWFvRlU2K3VFNFE0TFRXbHEvNzNwdC9XR3lDb3JVN3dKRXlSNjJDSmNZbEtqQXVmZlZEcHJ0U3pIejRoYjYyZlU0c3NSaTJOeHJKWUxMcDV6dmZVSnJHdGxvWXB1TzMzKzNYa3hHRlpMVmFsSktlWTdnVUNBWDIyK1ZQVHRUR0R4OWJwYzdJd1J4blpoN1EvYzU5Mlo2UXB2emcvN0o3eWluTDFoK2Z2VTZ3clZsMDdkRk9YZHFsS2FkTkJ5UWx0bEJpWHBCaG5qRndPcDZ4V3V4SmlFK285V2dzQUFLQXBDRVFBQUFDZ3lhb3F5clI3ZmMwRHM3akVOdW8xYkt4MnJWc3FxZm9vbzRQYjE2blBpTWpQV2EvTmFyWEo2anl6eFkxN0R4K251YmYvUmllUEhsQnlTaGU1S3l0TTkxMXhDUm80WnJva3lWZnJhQnVMMWFyWW9Qb1R0bHIxRUd5Mmh2L3BiYk03TlB1V1h5cHozeloxN2owNDRqMVBtUC9kc0RVaTN2ekwzUkhQMHhUSkhWS1ZuTkpGTzljc05vNncycmJ5UTUwMzR3cWpWb1MzMWplN2JkU0krRnJ3QkdWQTFINm9YMXhlckFQSDl0Y1pFeDhUcjBzbnp0ZVU4eTQwRlY3dTJxR2JmblhqZlhwbDZRdmF1bit6Y2YyNm1UZHFSTitSOWU0ajBpQkU5WjdOd1JKdlVMdXBubnp2WDhyT3p6WmRHejE0YkVSRnFzT3hXQ3k2WXNwVjZ0VzV0MTVjOGg5Vm5ncEkxdWF3TzNYTHBkK1hQZWgzdzRiZDY1VlRjTUowYmN2K3pkcVd2bFhsbFdVcUxpdFNYbkcrNldpdFNGVlVWU2c5YzcvU00rdis5NVdxZ3piM1h2Ky9CQ0lBQUVDTDQ2OEFBQUFBTk5tMkZlL0pVK3RJbGo3blRkU2c4VE9OUUlRa3Jmdmd2K294K0FMWkhXZlBOK0ZUK3cxVGFyOWhraVJQcllMTXdUeFZOUThYWXhPU2phTmxhdFJxV3lNN0RpVzVReGNsZCtnUzhWNmx5R3RFTkpZck50NVVWeUxnOTZ1cW9xeHVSNHRGRjF4OHJiR1BxdklTN2YxeWhZWk5tU3ZKSExEaGFLYXZoK0NIMlA1YWdZaWt1Q1RkdWVESCt1ZmJEeHNQLzRmM1BVL2ZtWFZUMkJvTDhUSHh1bjMrbmRxNFo0UGVYdm1HZW5YdXJVbkRwN1RvbnQxQmUvWkVVRThsRWo2L2VSNm53NlVGVTY5dWtibEg5aCtsWHAxNzYrMlZiMmp6dm8ybWV4ZVB2U1JrdHNpYTdaK2IycWNEUHl1M0xHOXdQYXZWcW1GOVJtalM4S2xxbDloT2E5TldhOVBlalNvdUsycHdyRVVXM1RMMyswcEo3dEJnWHdBQWdNWWlFQUVBQUlBbUtjN0wxcFlWN3hsdGk4V2lFUmZPVjV1T1hkVnQ0RWhsN3QwcVNTbzZtYVUxN3p5ckM3OTlWNVBYR2p4aGx2cWVQMG5PbURqWjdJNDYyUVZQLyt3cTQvWFF5WE0wZWNGdFJ0dnY5OHZ2ODhqanJwTFAwL2h2VUx1cktzTGVxeDJJaUV0czNGbnlaNFBMZi95Z1VycjJNZG9GSnpMMTJnTS9ETm0zejhpSmlrOXVaeFQ2M3ZINVIwWWdvblpHaEwyZWMrNXg1bmg4SGxrdHRZdVhtd05sZmJ2MjE3ZG1YSytYbDc2Z3l5WmVycmtUNWtVMDcraEJZeldzejNCVnVhdGFjTGZWYXRkTWtDU1BwMlhXdVB1YW4rbTVqNTdXamdQYkpFbVhUcGluTmdsdFcyUnVTV3FUMkZhM3pidERlNC9zMGVMMUM3WHY2RjdGT0dOMTBRVVhoK3ovMDIvZHExMkgwclRreTQ5MTZQaEJUUjkxa1RxMjdhU2pPVWRDWnFyRU9HTTBvUHNnbmRmdmZBM3ZlNTRwbStHYTZkZnA2dW5mMXVIc0RPM08yS245bWZ1VWtYVXdaSWJHbU1Iak5Lam5rQlo3M3dBQUFMVVJpQUFBQUVDakJmeCtMWC9wRWZscVBSanNOMnFLMm5Tc1BoNW8vR1UzNnUxOTI2UlR0U0oyclYyaTdvTkdxdS9JU1UxYUx6WWhXYkVKb2IrSkhjeGlzY3BXSy91aStnQ1pHTG5xT1NPK1B2Vm5STlRjaTRsUGF0TDhMU0V1cVYzWUk0OUs4bk5DWG05cFZxdE5nOGJOMUthbGIwcVNDazRjMWJIOTI5VzU5MkFGYWhVVnJsMzhHNjBuSmJtREhydm5tWHI3VEJ3K1JaM2JwNnBQYXQ5R3pSM2pqRldNTTdZNTJ3dnBSMWY5UkFyVXRPdG1JRFdOdys3VUR5Ni9TNjkvK3JLeThySTBjL1RzRnBrMzJNQWVnelN3eHlBZHo4M1VzWlBIRkhQcTZMSmdWa3QxVnNPd1BpT1VucmxQbmR0VlowaGROL01HL2YzMVA2dHp1eTVLVGVtcXJoMjZxMi9YZnVyYW9WdFFVTW5NSW90NmRlNnRYcDE3YTQ2a2dBTEt5VCtoWTdtWk9uNHlVMW41V2NvcE9LSFo0K1pHNDIwREFBQklJaEFCQUFDQUpsai8wWXZLT3JqTGFEdGo0alJwd2ZlTWRzZWVBelJrd216dFdydkV1TGI4cFlmbGNNV294K0FMenVoZW15dTRSa1J0eGJrMTU3aEhHaWlKaHZKNml0U2VTUVBIempBQ0VTbmQrc2htZDhnYjlNMXJaMHpMUDZCRzlEUTJDQkZOVm9zMU9IR2pSZWUrZnRaTjBaazhTR3BLTjZXbWRJdW9iNzl1QTJxTjY2cS8vK2hmelY3ZklvczZ0ZXVzVHUwNmE5U0EwYzJlRHdBQUlCTGh2ellCQUFBQWhMQnQ1UWZhOHVrN3BtdlRycjFUY1VubW9yTVRyN2hGU2UwN0dXMnZ4NjFGei94UmgzWjhlVWIyMlZJODlSek5kUFRVOFZPU2xOaSs3bG52M3pSdE9uWlYzNUdUTlBPbW4rbmFlLytoenIwSHE2cWlKbXZFYXJPYnNsVUFBQUFBZkRNUWlBQUFBRUJrQWdGOStkRkwrdUxkNTB5WFIxdzRYLzFIVDZ2VDNSa1Rwem5mL3o4NVhEWEhqL2g5WGkxNTdnR3QrL0I1K1Z1bzBHeTB1Y01jelhROFBVMzVXWWVOZHFlZUE4L1VsczZZd2hQSGxIdnNvUEYvaFNjeUd4d3orOVpmYXNEb0M2VlR4K1pVbFpjWTl6aVdDUUFBQVBobTRtZ21BQUFBTktpOHBGQXJYMzlNR1VIWkRBTkdYNmhKdFFwREIydWYya3VYZk85L3RlalpQeHIxSkFLQmdMWjgrbzZPN3Q2czZkZmZyUTdkNng3OTR2TjZkSFRQRmptY01iSTVuTExhYkxMYWJCSHR0YktzV0xuSERvYStHYWdPaG5nOWJuazlic1VudDFQNzFGNzF6bGU3SVBWcGZwOVhhOTU5MW1nN1krTFVmZEQ1RWUydnFjcUxDcFI5YUxkY2NRa3FMY2d6M2J2MGp0K3FYZWNlSWNlOTlMdWFJN1BLaXZKVmNDSlQ3c295eGNRbEtibERGMVBmUU1CdmFpOTkvcS8xN3FsMjdZZHd5b29Lak5ldTJQZ0crd01BQUFBNDl4Q0lBQUFBUUhpQmdQWnVYS2t2M24xV2xXVWxwbHNEeGt6WGpPL2MzV0RCMk82RHp0ZmM3LzlHUzU1N1FKNWE5UUp5angzU1czLzdxZm9NSDY4eGM2ODNCUVNxeWt1MTZKay9OR25MNlp0WEszM3o2b2o2anJod3ZpWmYrZjE2Ky9pOE5RVzU1YSt1bEx2bW5XZVZtMWtUN0JnNmVZN3NUbGZqTjl1QWdOOW52RDZldmtOZnZQZGN5SDRmUC9YN2lPWmIrdCsvR0s4dnVQaGFqYnZzUnROOXY4OFhQS1JlRGZZUEJIUm8renFqNlNRUUFRQUFBSHdqRVlnQUFBQkFTSm43dG1uZEIvL1Z5YU1INnR3Yk5ldHFqYi9zSnVQNG5ZWjBIelJTVjk3emtCWS8rNENLODdKcmJnUUNPcmg5bmZLeUR1dmFYenhxT3NicDY4TG45Uml2L1g2ZjFuMzRndExXTERLdXhTVzExYWlaVjRjY1d6dVFFRW4yUURCL3JmSCtKb3h2ck5ydlZhck9ZTEJZYTA1ekRmajlxcW9vQzluZlhWbXVUMS84bS94K3Y2eFdxN3dlandxeWo2aXNxS2FRZHFqc0Z3QUFBQURuUGdJUkFBQUFDS204S0Y5NXh3K2JyamxqNGpUOStoK3I3OGhKalo2dmZXb3ZYZk9MZjJqTk84OXE3NGJseHZYWXhHVE51L1Arc0VFSXE4MSs2bWltNXYvVE5lRDN5ZS8zVno5QUR3UWlHdVB6MXRTeVdQN3lJNlo3Rm90Rk03NXp0MXh4Q2FISDFzb1lhR3kyZ1ZSZDRMdm1kWlVreWU1MHllNXd5bUsxeW1xTi9ETUpCUHp5KzN6eSs3eGhDM0FIQnlJdS8vR0RTdW5heDJnWG5NalVhdy84TU9UK25ERng2dEpuaU5aOStFTEl1VzBPcDBaTW14ZnhmZ0VBQUFDY093aEVBQUFBSUtRQlk2WXJOckd0RmoxenYzeGVqN3IwR2FJWk4veEV5U2xkR2g0Y2hpczJYaGZkOEJNTkdEMU5hOS8vai9LeUR1dmltMytocFBhZFRQM2lFdHZvK3crOUtic3pwc0dqbjVxcTlrUDArdFN1bTlDbHp4RGxaaDQwanBpYWVNWDMxR1B3QmZXc1VWWHoybDBWdGwrWWhVMTc3REhvZk0yLzY0OHQ5bm5VenJZNExUZ1FFY3p1Y0pxS2N0c2RUdFA5NGRQbWE5UFN0OHdGdmkwV2RlNDFVQk11djFYdHV2UnMzcVlCQUFBQW5KVUlSQUFBQUNDczdvTkdhdWFOOTZpc3VFQWpwbDRXOFZGTURjOTd2cTc5bjM4cSsrQXVkZWs3dEc0SGkwVU9WMnlMckJWTzhFUDBjR29mcWRScjJGaU5uZnNkTFh6aVBvMlplNzNPbTM1NStIR0JnRkdnVzFMWUxJVDZYUDZqQjR6WHlTbWRXelFvWTdYV0xmN2R0bE0zM2ZHUDk4UDJTV3pYVVZmOTdHOWg1N1E3bkJvMDdpSVY1NTFRY29kVWRlemVUOTBHamxSc1luS0w3UnNBQUFEQTJZZEFCQUFBQU9yVjkvekpVWm5YWXJHRURrSjh6ZHo1ejRWMXJuM3JWNCtwYmFkdTlZNnpXQ3doeDBiTVlsSFgvc09iUHI2SlFnVW9HbVB5VmJlMzBFNEFBQUFBbkN1c0RYY0JBQUFBVUZ0RFFRZ0FBQUFBUUEweUlnQUFBQURnYXl4bFhGSnJid0VBQUFCb0ZqSWlBQUFBQUFBQUFBQkExQkNJQUFBQUFBQUFBQUFBVVVNZ0FnQUFBQUFBQUFBQVJBMkJDQUFBQUFBQUFBQUFFRFVFSWdBQUFBQUFBQUFBUU5UWVczc0RBQUFBWjdOQVFNbzlXYUtUT1NVcUthNVVlYm03VmZmVEphRlZsd2RhMWZxMWE3UTdiY2NaV3kvajBNRXp0aFlBQUFCd05pTVFBUUFBMEFSbHBWVmF1K2FBZHFVZFYzNWVXV3R2eDNEZDVZbXR2UVdnMWV4TzIwRndBQUFBQVBnYUloQUJBQURRQ0g1L1FHcyszNjgxSy9mTDd3OW93S0JPbWo1emtMcWtKaXNoTVVZeE1RNVpMSzIzdnozclY3VGU0a0FydStYMkg1N1I5VDc3ZEtsV0xsOTJSdGNFQUFBQXprWUVJZ0FBQUNKVVVlN1dtNjkrcFl4RGVSbzl0cGVtelJpb2hFUlhhMjhMQUFBQUFJQ3ZOUUlSQUFBQUVhZ29kK3U1cDFhcnJNeXRtMiticEY2OTI3ZjJsZ0FBQUFBQU9Dc1FpQUFBQUdpQTN4L1FtNjkrcGJJeXQ3NS81eFMxYjA5RmFBQUFBQUFBSW1WdDdRMEFBQUI4M2EzNWZMOHlEdVhwMnplTUpRZ0JBQUFBQUVBakVZZ0FBQUNvUjFscGxWWi90bCtqeC9iaU9DWUFBQUFBQUpxQW81a0FBQURxc1hiTkFRVUNBVTJiTWJDMXR3TGdHeXIzeStMVzNnTFFhQ25qa2xwN0N3QUE0R3VFakFnQUFJQXdBZ0ZwVjlweERSalVTUW1KcnRiZURoQTFoVG5IbEw1NWRXdHZBd0FBQU1BNWlvd0lBQUNBTUhKUGxpZy9yMHpUWnc1cTdhMmM5YXJLUzdSLzAyb05tekszVmZleDlQbS9xdS9JeWVvellyd3MxdERmeWRtOWZwbGNjUW5xUFh5OExCWkxzOWYwZWR3cXlNbHM5anlueFNXMlZWeFMyeGFaYThQSEwrdmc5dlhLenpvc2k5V3E5bDE3cVcybjdpMHlOd0FBQUFDY1JpQUNBQUFnakpNNUpaS2tMcW5KcmJ5VHMxdDVjYjRXUHZGYjVSM1BVSDdXWVUyOTVnN3AxQVArcW9veUhkbTlTUTVuck94T3A2eFdXOWdBd1drQnYxOEJ2MTgrbjBkZWQ1VXNGcXQ2anhqZjRENEtUaHhWK3ViVlN0KzhXcTY0QlBVZE9Wa1hmdnV1T3YxMnJGcW8zR09IbE53aFZVTW16TktBTVRNVW45eXVhVzllVWxGdXR0Nzh5OTFOSGg5cy9MeWJOR3JXTlMweWw5L3ZWMzdXWVVuVm4rdkdKYTlyMXMzM3RzamNBQUFBQUhBYWdRZ0FBSUF3U29vckpVa0ppVEd0dkpPelZ5QVFNSUlRa3BTMlpwRXNWcHVtWEgyN0pLbXNNRmZMbm4rb1dXc2t0dXNZVVNEaXlPN054dXVxOGxJbHRLbGJmTHdnKzZoeWp4MlNKQldkUEs2dkZyK21Ia05HTnlzUVlYTTRtancyRkdkTVhNT2RBZ0dWRnVVMTJHM0E2QXUxN2JQMzVmTjZKRWtIdHE3VnFGa1pjc1VsbVByNWZUNzV2Rzc1UEI1NTNGVktUdW5jWWxrWkFBQUFBTTU5QkNJQUFBRENLQzkzUzVKaVlscjJRZkkzaWNWaTBiUnYzYVdQbnZ5dDNKWGxrcVFkbnk5VWJFS1NSbC95N1RPNmx5TzdOaHF2SGE0WURaOTZXWjArMjFkOWFHb25wWFJSMjg3Tk82ckk3bWpaK2lKMlo4T0JNWSs3U2kvZWQwdWo1L2I3dkhyanovK3Z3WDR6dnZNVERScDNVYVBuQndBQUFQRE5SQ0FDQUFDZ0FTMVFKdUFiclhQdlFacDcrMi8wMFpPL2xkZFRIZHpac09nVkpiYnJxQTdkKzBxU2JBNm43SGFITEZhYnJGYXJaTEhLNy9Pb3NxekVtQ2MySVZrV2kwV0JRRUNCZ0Y4K2owZGVyenVpUFJUblpTdHo3emFqUFdqY3JEcmYraThyeXRlZURTdE0xL0t6RG12ajR0YzA5dElibXZUZUpjbG1OLytUZS9hdHYxU1B3UmMwYW81bjc2MDVpc2xxc3pXOFpndG5ZUUFBQUFCQWN4Q0lBQUFBUU5TbDlodW1pMi81SHkxKzlvOEtCQUtTcFBVTFg5UjF2MzVDZHo3Nm9XU3hxTFFnVndsdFU0d3htWHUzNnNQSGYyTzA1OTExdjFLNjlwRWs1V1llVkV4OG9oTGFkbERBNzI5dy9aMXJGaHZyeW1MUmlHbDFzeUcrV3Z5cWZKNjZnWTFOeTk1U2F2L2g2amJndkVhOTU5T0NDMTdiN0U0NVhFMC83cXVoR2hxU1pMV2FneFd1MkhoVEprWEE3NnM5WVowOWV0eVZjbGVVR1cyN3d5bXIzU0dmeDIwYzR3UUFBQUFBa1NJUUFRQUFnRE9pMTdDeG1uakZyZnJpdlgrcngrQUxkTkVOUDFVZ0VORGVyejdUcnJWTGxIZjhzRzc0N1hPS2lVOXNjSzdQWHZ1blRoNDlvSFpkZXFydnlFbnFmOEZVdGVuWU5XUmZuOGV0M2V1WEdlMXVBODVUY29kVVU1L2o2V25hdFc2cDBlNDVkSXdxU2dxVmMyUy9BbjYvRmoxOXYrYis0TDRtQlNNc2xvWURCOUZndGRubDkza2xTZU11dTBuRHBzeVZWSDM4MGxNL1hXRDBHMzNKdHpWMjduZE1Zdy92MnFpUG4vcTkwWjU5NnkvVmMraVk2a1lnb0VDVTl3NEFBQURnM05JNmZ4VUJBQURnRyttODZWZm9vaHQrcWt0L2NKOWlFNU9WdVhlcmxyLzhpTElPN3BhN3NseWJscjdSNEJ4Rko0L3I1TkVEa2s0ZG5mVEo2eW9yREYrWWVlZmFUMHhIUFBXL1lLcnBma1ZKa1phLy9JaDBLbVBDNFlyUnRHdnYxS3liZjI1a0xuZzliaTE2K240ZDNMNnUwZTg1a2d5R004bHFzNXNLWHNjbjF5M2FIWnVRYkdvN1kyc2RZMld4MU1tZ0FBQUFBSUQ2a0JFQkFBQ0FGbGRaVnFMTWZkc1VFNWNnbThOVlhmZmhsRFlkdTZxOHBGRHh5ZTNVZCtRa3BmWWJwdVBwYVpLa3REV0xOWExHbFlwUGJoZDI3dDNyUHpXMXo3dndjblVkTUNKa1gwOVZSWjNnaHQzcE10My82S25mcWlRL3g3ZzI4WXJ2R1VkRXpiaitiaTE5L3E4S0JBTHlldHhhOHR5REdqWjVyaVl1K0o3c0RtZEVuNFhmNXpPMVMvS3psWHZzWUVSam02TjJzQ0RyMEM0bGQwaVYzZW1TM2VFdzFabW9MQ3V1czUrUy9KT21kbW5CU2VVY3Njdm45Y2hUVmFHazlwM0RacUFBQUFBQVFEQUNFUUFBQUdoeHhYblpXdnJmdjRTOVAvR0tXelZ5UnZYeFFHUG5ma2Z2Ly9OWGtxcVBVZHE4N0MxTnVmb0hJY2Y1dkI3dHFYWE1raXN1VWFObmZ5dnNPdXNYdnFpS2txS1E5OHBMQ3JYbzZmdU43QXBKR2pMaFlnMmRkSW5SN252K1pFMnJLTlhLMXg4M3JxV3RXYVJqKzdkcjRoVzMxaHhYVkEvZnFlT1JUbHY5OWpNTmpta0pSazBNU2ZzM3J0TCtqYXRDOXZ2eW81ZjA1VWN2MVR2WHNoY2VNclhIWG5wRHZaODdBQUFBQU5UMjljb1RCd0FBd0RlQ28xYmg1TlIrdzlTcDEwQ2p2WHZkMHJEQmcvVE5uNnU4cE5Cb2o1eHhoWnl4OFNIN0hrOVBVOXJxajBQZXl6dWVvWGNmdmxjNVIvYWI5akgxMmgvVzZUdGs0aVdhZXMwZHBneURnaE9aK3ZqcCsvWHVJNzlRMW9HZFlkNWxOWDlRSUtLNWdqTXN3Z3BReVFFQUFBREExd01aRVFBQUFEamo3SzRZVTN2NGxFdDFJbU92cE9wNkREdFdmNlRVdmtQTmd3TFM1ay9mTVpxdTJIZ05uM3BaeVBrclNvdTA3SVdIakt5QTlxbTlsSGM4UTVLVXRucVJjbzdzbDgvak5vMFpPV09COHJPUEtxbDlKNk9HUWlBUTBONE5LMlIzeHFqUHlFazZzR1dOYVV4dTVvRUdBd05lZDFXOTl4dkw3NDBzc0JFSStFM3Q5cW05WkhlNFpITTRkQ0pqcjN4ZWp5U3BYWmVlaWt0c1krcnI5VlFwKzlBZW85MnhSMy9aSE03cW81a3F5K1VLRS93QkFBQUFnRkFJUkFBQUFLREZ0VS90cFp2LzhMeWNNZkd5MmUyeVdHMTY4dTc1eG4ycjFXYnEzMmZrSkRuZWZGS2VxZ281WExIeVZGYlVtVE56M3pZVlpCODEyc09uWG1ZcXVueWF6K3ZSa3VjZVZGbFJ2cVRxWXRGOXo1OXNCQ0xDWlRBc2V1WVBrcVE1dC8xYXZVZU1yeDRyYWNXcmp4clpCVU1temxidXNVUEtPYnhQc2xnMCszdS9DbHVmNHJTcThsSlRlK2FOOTZoVHIwRkdPK2Z3UGkxNzhXOUcrOUlmM0tjMkhidVp4cnp5aDl1TjErNnE4bnJYa3lTLzMyYzZtbW4ycmI5VTM1R1RqUGJ6djc3UnlDdzVmK1pWNmxmcm5pUVZuanl1Ti83OC80ejJ0Ry9kcVE3ZCt6VzRMZ0FBQUFDRVFpQUNBQUFBTGM1bWR5Zyt1WDNZKzFhclZUNlBXeGs3TjhvWkV5ZUhLMGFwZlljcXNYMUhEUnd6NDlTMzl2ZVp4aVMwU2RGbFAveTlqdXplcEgxZmZhWk92UWNwNitCdWVkMlZjbGRXcU1lUVVYSTRZNVMrK1hObEhkeGxqT3M5Ykp3cFlESHp4bnUwYitOS0hkbTlXY09tekZXdlllUDAwWk8vclZublZLRnFTWkxGSW9mREpZKzdVcExVb1Z0ZlRidjJUbTFiK1lFcXkwclVjOGpvQmorTHFncHpJS0p0NSs1Szd0REZhTWNsdFpYRmFsWEFYNTNCVUZxUVc2ZjJSS2VlTlVkWGhRcStCQXZPbWdndXJPMzMxMlJ4TEgvcFlTMS82ZUg2NS9OSGVCd1VBQUFBQUlSQUlBSUFBQUJubnNXaXFvb3lmZktmUDlXNWxiWjZVY2doUzUvL3E2bjk4Vk8vTjdWdi9OMi81V2dYbzRGakw1SXpOa0hMWDNwWWZwOVhFNjY0UmVtYlY5Y3NiYk5wMXMzM0ttUG5WeG80WnJxTzdkOWhtaWM0Z0dKek9JMUFoTTNobE1WcU5RcHRSNks4dU5EVWRzVWxtTm9PVjR4U3V2YlJ5YVBwa3FURHV6WnE2T1E1cGo1WC9leHZhZ3hQVmFXcDdZdzFyOW5ZNDZKYStuZ3BBQUFBQU44c0JDSUFBQUJ3enVrOWZKem0zdjRiblR4NlFNa3BYZVFPT3VySkZaZWdnV09tUzVKODNwcGFFUmFyVmJGQjlSSnM5cHAvTXR0c2pmL25jMEgyRWRQOENXMVM2dlRwTjJwS1RTQmk1MWNxemp1aHBQYWRHcjNXYWU1SzgvRk56cGhZRmVZY2s5M2hrdFZta3plb1BrWkR5a3NLNWZPNFpiSFo2aHlyaGJQZjZ1MnJ0TzlJVFUyUUVYMUhhc3pnY1dIN2Y3NXRwZllmM1J0eGY1eFpsZTVLN2MvY3ArRjk2ajgyRGdBQTRFd2lFQUVBQUlCV1piRllaSGU0VGoza3RoclgvVDZmNllHNkt6WmVsbFAzQXdFcDRQZko3L2ZKNTNHYjZpR2NsdHB2bUZMN0RaTWtlU3JEMTFXb25UMFFtNUFzaThVU3ZNT2FsOWJnZXczTHo2b0pSQ1MyN1NCcmlHREd3REhUdFg3aEN3cjQvUW9FQXRyNHlldWFjZjNkalY3cnRJcFNjeGFHMytjMTFYeG9yR1hQUHlTTHhhS3I3dm1iT3ZZYzBPUjU4UFdVazM5Q20vWitaYlM3ZHVoV1QyL3BSSDUyby9xM2xNZmZmVlM3TTJwcXZGdzhkbzdtVDQ0OE8rbGM1dlY1dFMxOWk3WWYyS3B0NlZ2bDhiajFxNXZ1VTdjTzNWdDdhd0FBQUpJSVJBQUFBS0NWT0dKaTFiRkhmMDJZLzkyUUJaOHo5MjdWaDQvL3htaGYvdU1IbGRLMVQ4aTV2QjYzN0haSDJMWGNWWFdMWDU5V094QVJGNVFOMFd5QmdFNW1IakNhNFFvK3h5VzFWZjhMcG1uZlY1OUprdmFzLzFUOVIwMVY5MEhuTjJuWnNxSUM0N1hONFZSc1F2UGYxOUJKY3doQ25LTmlYYkdtZHB5ci9qb2tjVUYxU2hycTMxS2NkcWY4QWIvUmpuSEdSRzJ0cmZzM0t5UDdVRlRtN3R1MWY0dG5LMWdzRmkzODRuM2xGSnd3cmkxWi83RnVtM2RIaTY0REFBRFFWQVFpQUFBQWNNYjVQRzR0ZWU0QjVSelpyODllKzZlKzlhdkg1R2pHUThYZ1lzekI2cytJcUxrWEU1L1U1RDJFY3Z6QVRwVVgxd1FGT3ZjZUZMYnYrTXR1MUlHdFg4aDM2dGlrWlMvOFRRdnUvclBhZG03OE41cUw4N0tOMTBudE9obEpIVGE3UTNhblMxVVZaZFZwSlpMc1RwZGNRVFVrL0Q2dktrcUxqSFo4Y2p1Tm0zZFRvL2VCcjU5TmU3OVNTWG1KWXB3dTJXME8yV3cyblN3OGFlcVRuWitsYmVsYndzNlJXNWdic3I4LzRKZkg2MUdWcDBvQnYxOVRSMDV2MGIyN2duNUhSRE1Rc2ZmSWJxM2ErbGxVNXA0ejN0YmlnUWliMWFaTEo4elhmeGM5YTF6YmxyNUZ4ZVhGU29wcjJkOXJBQUFBVFVFZ0FnQUFBR2ZjMnZmL28vS1M2dU9EaXZOT2FPUGkxelRoOGx1aXRsNXdqWWphaW5OcnZrRWNtNURjb3V1bWIxbHRhdmNZY2tIWXZnbHRPK2o4aTY3VXhpV3ZTNUlxeTRyMXdXUC9wOHQrK0R1bGRPM2RxSFh6ajJjWXI1TTdkRlpDbXhUOThORVBqV09uVnIzNWhIYXVXU3lwT2pneC82NC9HQUdQZ04rdlJjLytVWWQzVmgrOVk3RmFOZXZtZStXS2pXL1VIdkQxdEdiNzU5cDdaSGU5ZlZadVdhR1ZXMVpFUEdlby9rbHhTUzBlaUxEWmJFSHQ2UDA1NjZnbnc2cTVnak5RNnBPZXVVOXBoM1pFMU5mdjk4a2lpd0txRGpMNi9ENjk4c256NnBMUzFkUXZFQWpJNS9mSjYvUEs2L1hJNC9Pb2Y3ZUJtanhpYXVSdkFnQUFvSkVJUkFBQUFPQ01PeDJFa0tTazlwMDFlTUxGVVYzUFU4L1JURWYzYmpWZUo3YnYySEpydWl1VnZubU4wVzdUc2F2YWRxby91MkhNSmRmcDJMN3R5anE0UzVKVVhweXZkeDcrdWFaY2RidUdUSndkOGRxbngwdFMrOVRxSUVidDJoZmo1OTJzakIxZnFxd29YMVhscGZydzhmL1RuTy8vbjFLNjl0YUtWLzlwQkNFa2FlemM3eGkxTm9EV1pBOHFsRzZyVlZPbXhkZXlSUzhRNGJUWG44RlYyK0VUR1ZxNllYR1QxOXB4Y0x0MkhOemVZTDhZUi9TeVN3QUFBQ1FDRVFBQUFEZ0RpazRlRDNtOVk4OEJ1dlQyK3hTYjJMS1pDTUhjWVk1bU9wNmVwdnlzdzBhN1U4K0JMYmJtMXVYdnFyS3MyR2dQSER1andURVdxMVVYMy9JTHZmWFFQU292enBkVWZZelZ5dGNmMDY1MVN6VmgzczBoNjJuVWxwdDVVTVY1TlZrZW9ZNkRjc1hHNjZJYjc5SENKKzVUd085WFdWRyszbi8wbDJyVHFadHlNdzhhL2ZxUG5xWUxMcjYyd1gzajdHS3hXT1J5dU9Td08yUzEydVQydUZWUjY0aXkrTmdFdVJ5dXNPTXIzUlVxcjZ6YjMrLzN5K1B6cU1wZEdYYnMyU0s0NXN5bEUrYnIwb256bXpUWEc4dGZNUjN6MUpoTWptZ0dSQUFBQU00a0FoRUFBQUNJcXR6TWcxcnk3ei9WdWQ1bnhBVE52UG5uRGRaM2FBbTFDMUtmNXZkNXRlYmRtdlBVblRGeFRTNE9IYXk4cEZCYlY3eG50SzAydXdhUG54WFIyUGprOXJyOFIzL1UrLy84bGFsT1E4N2hmZnJnc1YrclRjZXVHakQ2UW5VZE1FSWR1dmVyOC9udC9hcm1pQnk3dzZtdUE4NEx1VTYzQWVkcDZ0VjNhTlZiVDBxQmdMd2V0eWtJMFhQb0dGMzBuWjlFdEdlY1BYNTAxVTlrQzhvcytIVGpKM3AzMVZ0Rys2cHAxMmo4MEVsaDU0aWt2OC92YTNBdmI2NTRUZVdWWmRWQkVZZFROcXZObExrVDdHRFdRVk43ODk2TnlzN1BEdE83K3FnaXI4OHJqOWNqdDlldGxPUU9tamZwaWdiM0pVbldldmJSWEkzSjVMQUc5WTExeFptT2Rzb3Z6cXN6cGwxU2UxTzdvRGpmT0s3cHRLVDRaUGw4WG5sT0hjOEVBQUFRYlFRaUFBQUFFRlVXcTFWVjVTV21hOE9tek5XVXErK285NkZqSUJCOG9lbDc4SG5kTlExLzlVUnIzbm5XOU9COTZPUTVzanZEZndzOFVuNi9UeXRlZnNRVS9CZzBkb2Jpa3RwR1BFZmJ6dDAxNzY0LzZPT25mcWV5b256VHZjS2NZOXF3NkJWcDBTc2FNbkcyTHZ6Mmo0eDducXBLN1Y3L3FkSHVQbmhVeUVCUGNkNEpaZTdkcWtNN3ZwUkZvVC9hdk9NWit1eTF4OVNoZTErMTc5SlRTU21kRlovY1R0WW9uc3QvdHJIWnF6K0wwcElTSlNRbXR2SnVJaE1jaEFobFY4Wk9VOFpEc1BUTS9TMnl6dDRqdTVXVm5QQVZKd0FBSUFCSlJFRlVGenBiS2hKcGgzWkVYRDlCa3ZwM2l6emp5V0tKM3JGUGpSSDhPVjUwd1N6Tm5URFBhTCs5OGcydDJMVE1hRjgrK1VyTkhqZlhOS2E0ckVpL2ZPcG5SanNoTmtGL3Z1UHZwajdCZ1FvQUFJQ1d4bDhSQUFBQWlLcjJxYjAwOXdmMzZmMS8va29CdjEvbno3eGFFK2JmM09BNHY5OXJidnU4WVhvMnpGZnJHNzkrdjAvclBueEJhV3NXR2RmaWt0cHExTXlyUTQ0TjFQcG1kOER2YjNDdDFXOC9yU083Tnh0dHE4MnVVUmRmMCtnOXAzVHRyV3Z1ZlVSTC92MG5aUi9hVStkK200NWROZVdxMjAzWHRxLzZVTzZLTXFQdDgzaTBkY1Y3OHJxclZGcVlxOEtjWXlvNGNWUVZKVVhCMDlWUlduQlNlemNzMTk0Tnkyc3VXaXh5eGNUSkVSTXJ1OE9sSG9OSGFYTFFIcjVKT25YcUxFbkt6czVTdjdNa0VCR0pqWHMyYU9PZURhMjlqVllWell5SXhyQW9hQjlCKzRwenhabmFzVEhtdGxTZFJXRnUxeTJXWFdjZC9ILzI3anM4aXV0Y0EvZzdPek83V3ZXRzZFMDBJYXBCOU40TnhqYnVOVzVKSENkeGVwd2JwenBPNzdrcGRxNmRZanR1eEFiYnVOQXhwcHRlaEJDU0VBSlZVSy9iWis0ZlFvdG1aM2UxSysxcUpYaC96OFB6TUdlbkhLMUdJKzM1enZrK0lpSWlDakVHSW9pSWlJZ283UHFuWjJMeTR0dmd0TnNEQ2tJQWdPTFVCaDVjWFVnZjRtcDNydTJ2L2xIem1pQUlXUHpBMTJDS2p2VityT3RxSUVKeGRaeHU1dklGN1d6eGlRdHVSbnhLdjJDNjZ4WWRuNHcxWC8wbGptNWJoNk5iL2d1bjQrcktqZ1gzZkFtaXgycUhVNSs4cnptMi80aE03SHYzWHgxZUoyM0lLSXlkdVF5eUtRcTVCM2VnTFA4VUZHK3BkVlFWTmtzemJKWm14S2YweGJTVjkzWHE2N3BXcEk4Y2hlam9HQnc5ZEJBalI0Mk9kSGQ2SmRFZ3dpaWJJSXNTREFaUmw0cElWVlhVTnRiNE9McVZMQmtSRiswWkNGS2hLQ3FjTGllY3J0YlVUTmVDUFNjK0FkQmE4Tm9veVNpdExORzhYbFJlcUYrTjRyRzh6TzUwWU0vSlhYQXBMamljclRVOWt1S1NNSHZDdkxEMm5ZaUlpSzV2REVRUUVSRVJVYmVZY2RPRE1BU1FycVdOdzZQZ3JkMW02ZlMxVmZYcVNvYis2Wm1vS2lsMG4zLzJtczlpeU5pcFBvOTFPbXhYLzIrMytkeXZ6WnF2L2hLYi8vVXJYRHh6QkxGSnFjaTY4ZDVPOXh0b1hWR1J0ZUllakptMkNJYzJ2WUg4dzUrZzc3QXhHRGhLWDdUNnZ1OC9oOXlETzNCMHkxc1lQMjhWcGk2L0d6VVZGNUYvK0JQTmZwTFJoTDdEeG1Cb1poYUdUNWlKaEQ3OTNhK05ucllJdHBZbWxKdzlqdEw4VTZnb3lrVk4rVVhkaXBSWnR6NEtrMjd3OS9vaXl6SldyN2tkLzMzOVB6aDVQQk1USjArSmRKZDZsUjg4L0JPLzZka0E0RVRCTWZ6ZmUzOERBRWhYZ2hWMmh3MHg1bGcwVzVvQUFESG1HUHowYzcvcThGeUsydkdLcGpaT2ovdDk5NG1kT0ZGd0xPRGoyNnRycXUzVWNZQnVBUVRxbW1yeHdkNTNmZTUvNFBRK0hEaTl6Kzg1NjV2cThQcldWelJ0bWNQR01SQkJSRVJFWWNWQUJCRVJFUkYxaTJCckM1aGpFekY4d2d6M3RqRXFwdFBYYnA5U2FkajQ2WmkrNmdHOC85eVBNRzNWL1ppMDZGYmZ4NmtxWE8xV0lUZ0NDSWJJcGlpcytzSVBzZlBOdjJMMDFBVXdla21WMGhseHlXbFlmUC9YTU92bVJ6UkZyTnN6UmNkaDBzSmJNWGJHVW5mYnZEc2VoNjI1RVlscEE1SGNmd2hTQjQxQTZxQjB2MEVoVTNRc1J0d3dGeU51bUF1Z05TMVdUY1ZGMUpSZlJOM2xVbGliR3pGaTB1eVFmRjI5M2JnSkV6RjVhaGJXclgwRHhSY3VZT0dTWllpSjliNjZoclE2Q2h3QXdKNlR1OXovSHpWb05QSkw4Z0MwRm1TMjJpeHdLUzdVTmRZaXIvZ3N4Z3pKOEhzdVF4QjFIenlMYlRlME5LQ2hwU0hnNC8zUjFiL3hRd2xtWnlJaUlxSWVqSUVJSWlJaUl1cVJCbWRNeHVDTXlTRTUxNWYrL0w2dTdaNm4vNHFrdm9QOEhpY0lndGRqTzJJd2lGaDgvOWVDUGk0UTVyZ0VtT01TL081ak5GOE4ya1RGeEdQMUYzL1NwV3NhUkFtcEE5T1JPakM5UytlNVZxMjU0MjRNR2p3RVd6NzZBQWNQN0VOOGZBS1NVbElDR21nUHhNMFQ3dy9KZVhxYmtzcGk1SnpQZG05bkRNM0VtUXM1QUFDSHc0NUJhWU54b2FJSVFPdUtoWTRDRWNId0RFU0VrbE1Kb3Q2TmowQ0VRVERBS0J1aHFBcnM3WUtsSnRrRVNaSjErN2V0SG1rNzFtU01na3R4d2VseVFBbWc5ZzBSRVJGUlZ6RVFRVVJFUkVUWHBZNkNFRVNCRWdRQjAyYk13dWd4R1RoNS9CZ3VYaWlDM1g1dDFDU0lwSS8ydnc4VnJRUHhCc0dBc1VQSDRSMjhEUUN3MkMyWU5uYUdPeEJ4TFA4SXlxdkwwRDlsUUVpdWJRc2dEVnRudVZ5QkJ5SThWMFRjT3U4T0xKbTZETktWRldaYkRtN0V1N3ZYdVYrL1o4bjltRGx1anU0OFgvcjk1OXovVDB2cWl4ODkrbFAzdHNQcGdDdVk0QWdSRVJGUkp6QVFRVVJFUkVSRUZBSUppVW1ZdDNCeHlNOWI5V25YVXdLZEtEaUcyc1phUkJsTmtDVWpSSU1JOGNwZ2RrVjF1V2JmeFZPWFljeVFzYjdQbFg4VSs3TDN1TGRMS2t0d3F2QWtBRUJSWEZBVUJRNVhheEZraDlPQnhWT1hCZDNmdk9Lek9KNS8xTDA5YnZoNHlPMW0rbHRzRnR3d09ndnZYNm1Yb0tvcTN0dTlIaytzZVRMb2EzblRZbTNXYk4rKzRDNHN6VnFoYVR0VGRCcC9XZmRIOS9ib3dXUHc5YnVmMHAxcjdmYlg4TW54ajkzYlZvLzZOLzQ0WFE3TmRteFVqRHNJQWVqclh1UVVuVWFMdGNYdk9UMlBrU1VaTXZTcktJaUlpSWhDaVlFSUlpSWlJaUtpYTl6Qm5BTTRsbjhrb0gxM0hObUtIVWUyQm54dWYvdExvaFIwSU1McGN1Sy9PMTdYdE0yZHRCQVcrOVVhTFhhSERXbUphUmc1YURRS3J0U05PSG51T0E3bkhrUld4dlNncnVkTmkwMDdtRzgybW5YN0RCK1FEa0VRb0Y1WnRYQysvRHljTHFjbVVPQ05KWUJhTTIyY0xtMktLRmsyZXJ5dVhjbHdPUGNnRHVjZTdPQ2NYUDFBUkVSRTNZK0JDQ0lpSWlJaUl1b3hQdHkvQVdWVnBlN3RRWDBHWTBMNlJKd3BPcTNaejJLM1lNWDBsZTVBQkFDczNmRTZodmRQUjBwQ2FwZjY0TGtpd3V5bDZIeVUwWXlCcVlOUVVsa01BSEE0N1RoWG1xOWJUWExiL0R0eDAreGIzZHRHTHpVY2ZMRTV0S3NuUEFNaXdheXVjSit6RThjUUVSRVJkWlVoMGgwZ0lpSWlJaUlpQW9DQ2tqeHNQYmhKMDdacTFzMEFvRmtSQVFBV1d3dkdEWitBa1lOR3U5dWFMVTM0Mi9vL2RaaWVxQ00xalRXYTdlUzRaSy83VFJwNWcyYTdmUXFtTmtiWmhGaHpyUHVmVVRZRjNBK3JUUnMwaVBZSWlOZ2N3ZGV5OEh3ZmlZaUlpTG9EVjBRUUVSRVJFUkZkNCtaTldvQVo0MlloT1M0RjhUSHhNTW9tbUdRVFhJb0xyMno2bHlhZFQzSjhNbjd3OExNNFVYQVVoYVhuM08zOVVnWmcwWlFsT0ZlYWp6K3MvWTA3SlJIUU91dC8yYlFiWVhmWVlYZmEwR0p0UVhWOUZlcWE2Z0x1WTNWOUZWN1k4SnltaGtIbXNIR1lQR29LQU1EaUVWeG9TM0YwLzdLSDhJdFhubkduSEtxb3FjQmYxLzBSWDc3ajY0aUppZ25pWFdybGNEcFE3OUh2MU1RMHIvdk9HajhISHgxNDMvMWVuQ3c0anFyNlNxUW05QW42dXQ2MDJMUXJNMHh5Rk43ZXVSYXlLRUVTWmFURXArRDJCWGZCSUFRM3g3QXRsVmJtOFBIb2w5dy9KSDBsSWlJaThvZUJDQ0lpSWlJaW9tdGN4dEJNWFZ0cFpRbGUyZlF2RkYrKzZHNFREU0llWGZWNVJCbWpjUEhTUmV3KytZbjd0WG1URmdJQVJnd2NoWnRtMzRvUHJoU0tCb0IzZHIyTjh1cHkzTHZrZnNTYTR4QnJqa05hVXQrQSsxZmZYSSsvcmY4VG1peE43amFUYk1LOVN4OTBiK3RYUkxSdTkwdnVoOXZtMzRXM1BuN0QvVnBSeFhuODRjMWY0OHUzZnczSjhTa0I5d01BaWk5ZjFBUlpXcitlV0svN0pzZW5ZT3pRVE9SY1NSdWxxQXJlM1BZcW5yempHMEZkMDVmR1ptMmg4dWlvbUtEcWQvaVRFSk9BT1JQbmgrUmNSRVJFUkIxaGFpWWlJaUlpSXFMclNGMWpMZFp1ZncyL2ZQVlpUUkJDZ0lBSGxqK01FUU5IQVlCdU5VR2Z4S3V6L0ZmT3ZBa3p4ODNXdkg3ZzlGNzg5T1VmNDlDWlQrRlN0RVdXL2FscHFNRWYzdndWS21vcU5PMFBybmhFczdMQU05MlN0VjNSNTBWVGxtRG11RG1hMTh1cnkvREwvenlMN01LVEFmY0ZBTTZWNW11Mmh3OUk5N3YvNnRtM1FvRGczczRwT28wOUozY0ZkVTFmMnE4b01jb214RVhIaGVTOEFIREh3bnRnQ2lKTkZCRVJFVkZYY0VVRUVSRVJFUkhSZGVCQ1JSSDJaZS9CL3V3OTdqUkc3ZlZQSFFpbnk0bjkyWHNoQ0swRCtlMVZWSmZqd09tOVVGWEFxVGd4SUhXZzdoelY5Vlg0OTBjdll0MG4vOFdVMFZtWU5QSUdqQmc0RXBMby9hUG51ZElDL09QOTUxSGZYSzk3cmVUeVJWeXF2UVRSSUVJMEdGQlFtcWQ1L2ZEWmc3aGNkd2t1bHdzdXhRV3p5YXc3UjdPMUdjKy84eGZNSEQ4YnQ4Mi95K2ZLaHZaT2VRUXUwZ2VNOUx2L3NQN3BtSm94VFpQZWF1MzIxNUFRazRBSkl5WjFlRDEvcXVvcjNmOVB2VktBVzRBQVNaSmhsR1M0RkplbVlMVkpOaUZHOXpXcXFHblExcnlZa0Q0UldSblR1OVEzSWlJaW9tQXdFRUZFUkVSRVJIUU4yMzN5RTJ6KzlFUGRZTFNuc3FvU3ZMNzFGWit2Nzh2ZWczM1pld0s2WmtOelBYWWUyNDZkeDdaandvaEorT0thcitqMjJYbHNPOWJ0L0svUDFST2JEMjcwZTQzRHVRYzFnLysrcUZDeFAzc3ZqdWNmdzhJYkZtUFJsQ1dJTlh0ZldWRGJXS05iRVRFeGdHRENiZlB2eE9uejJiRFlXbGR0dUJRWFhuei9lVHgyMCtQdUdoZkJxcXF2MUFRWlVoUDZRSlprL08xYkw3cmJ5cXZMOEl0WGZ1SitEeVZSd3Rmdi9yWm1KY2xIKzkvSEIvdmVjMi9IbXVQd3dJcEhPdFVuSWlJaW9zNWlhaVlpSWlJaUlxSnIyUEQrNmFodjBxODRBSUJSZzhaZ1F2ckVMcDMvcGxtMzRMR2JIb2ZaRksxN1RaYU11SGZKQTVxMjZ2b3EvTzlidjhkL2Q3eWhDMEprRGh1SGV6ejJEOWJqdDN3SjA4Zk8xTFZiYkMwNG1ITUFUWlptTDBlMTJudHF0NlkrUkZwU1gvUlBHZERoTlpQaWt2SHdqWTlwVWpRNVhVNjhzT0U1dkwxemJWQ3BxdG9VbHAzVGJBL3FNMGkzVC8rVUFWZzI3VWIzZHJPMUdjK3QvMS9VTnJZR25RN25Ic1NIK3phNFh6Y0lCangyMCtjUkh4MGZkSCtJaUlpSXVvS0JDQ0lpSXFKcmlFR1VJSFJpd0l1b054TVVGd3crVXY4UU1LalBZQ3pOV3E1cFM0aEp3RU0zUG9wdjNQTlUwTVdjdmNuS21JNGZQdklUVEJ3NVdkTytZUEpDSk1VbGE5cmUyZlUyemw0OG96dkh1T0VUOE1TYXIyalNPQW1DQUVtVVlKUk5FQTJpWnYvV2RpTkVnNmdKQUlpaWhFZFdmUTZyNTZ6UnRBOUlIWVNuN244YS9aTDdlZjBhckhZclBqbTJROU0yUFhOV0IxLzVWUk5IVHNiU2FTdDA3VHVPYk1YUFgvNHhqdWNmRGZoY0FIQ3k0TGhtZTFoLzc3VXFWczI2R1lQU0JydTNLMm9xOE52WGY0bjNkcS9Edno5NkVTcXVCbFp1WDNDWDE4TGxSRVJFUk9IR3Y5YUppSWlJcmlHU2JJVEJaWVhMRU5QeHprVFhDSVBMQ2trMlJyb2JQZHFTck9YWWNYUWJ6RVl6Rms5ZGhvVTNMSUh4eW51MmVPb3l6Qm8vRjJaVE5JeVNERkdVSUJvTTJIVjhKOTdiczk1OWpudVhQSUJwWTJlNDZ4STBXWnBRVlZmcERtUWt4aWJoaVZ1ZlJFNVJOdFovOGpiS3Frb3dlOEk4WFY4K2QvTVRPSjUvRlAvWi9KSTdsZEhrVVZQdzJFMlBReElsVE11WWpra2pKOE1rUjBHV1pQZHhiMjU3RmJ0TzdIUnYzNy9zTTVvQzFYYUhEVmFIRFdaakZBQmcxY3pWU08rZmpwYzIvaE5RVlh6NTlxOGlQaWJCNTN1MDVlQkdORnV2cnBZd0dBeVlNMzV1TUc4ejFzeTdBNDB0RFRod2VwK212YUttQWk5c2VBNkQwNFpnMXZnNXlNcVk3ak05RkFEWUhEWmtuNzlhcTBJU0pZd2FQTWJydnBJbzRmRmJ2b1Jmdi9aek5GdWFBQUIxVGJXNjFGWUxKaS9DNHFuTGd2cDZpSWlJaUVLRmdRZ2lJaUtpYTBoMGZDSWtTeFZjTWdNUmRQMlFXNm9RSFo4WTZXNzBhTEhtT0h6bGptOWlXUC9odXNMUmZSTFR2QjdUUGdnQUFFYlo2RTYvRkd1T1EycENId3pyTjF4M1hPYXc4Umc3YkJ4TzVCOUR2K1QrWHM4OWVkUVVwQ1gxeFIvWC9nYlR4czdBWFl2dWd5QUlWNjVqZ2xFMjZZNVJWRVc3cldpM3ZSMlhNVFFUMzMvb0dkUTMxZWxXWnJSWFhsMkdiWWMzYTlxbWpNNUNRbXh3OTVVZ0NQak1pa2VoS0FvT25qbWdlNzM0OGtVVTc3aUl0M2V1eGFBK2d6R3MzM0FzbkxKVXQwcmp3T2w5c0R2czd1M1Jnek5nOHZLZXRFbE42SU5iNXF6Qkc5dGU5ZnA2U2tJcTVrOWVCQldxWnBVSUVSRVJVWGRoSUlLSWlJam9HaEtYa29hb2N3V3d4UStOZEZlSXVvMnBzUmh4STBkR3Voczkzc2hCbzFCUWtvK2R4N2JEWkRUQkpKdGdNSWd3Q0FZWURQcXN2UmNxaWpUYlI4OGVSa1ZOaFc0L1JWR2dxQW9VeFFXNzB3Rzd3NGFKSXlZaksyTzYzLzRNU0IySTd6MzBZNzhCZ3ZZODZ5dzRBMHhERnhjZGg3aG8zNnNQckhZclh0endISnd1cDd0TmdJQ1ZNMWNIZEg1UGdpRGc0WldmUldKY0VyYjRLTGl0S0FvdVhyb0FnMkJBYWtLcTVqVlZWZkh4MFcyYXRtbGpwK3YycWF5N2pLS0s4OGd2eWNPWm9teS94Y2lyNjZ2dzA1ZCtCTFBKaklGOUJxRi84Z0NrSnZaQlFtd2k0cUxqRVdXTWdrazJ3bUNRRUd1T1JhdzV0bE5mT3hFUkVaRXZERVFRRVJFUlhVTmlFcElSRnlYQjJsZ01XOXpnamc4ZzZ1Vk1qUmNSWjVZUWt4RFlZUGIxcnE2cEZrZnpEbmZxMk96enA1QjkvbFJBKzZZbTlBbG92MENERUFEZ2NEbzAyMDZQN2M1Ni9wMi82QUlzV1dPbkIxU2syaGRCRUxCbTNoMFkxbTg0WHRuMEwxanRWdDArc21URW96ZDlYcmRDNWVDWkE3aGNlMG5UZGl6L0tFNFVIRWVMdFJrTnpmV29icWlCdzJsSHNDdzJDd3BLOGxGUWt1LzE5YmpvT0R4MS8vY1lpQ0FpSXFLUVl5Q0NpSWlJNkJyVGIzZ0dMS2VQd2lYRndHbm00Q3hkdTJSck5XTHJDdEJ2M0pSSWQ0VzZnZDFqNE4zUmJnVkRWN2dVN1htTXNnbTN6Yjh6Sk9lZVBHb0todlVianJkM3J0VUZnSlpQdjlGcldxdzlKM2RwdHVkTldnalJJR0xuc2UwZFhzOWdNR0I4K2tUTW1UQWZ5WEhKMkplOUcwZk9Ia1pEYzMySHh3b1E4T2lxendjY1JDSWlJaUlLQmdNUlJFUkVSTmNZb3prYWcwZVBCL0tPb3lseEpHeHhReUxkSmFLUU16VmVSR3h0QVFhUEdRK2pPVHJTM2VsVkJBaVFaUmxHeWRpYW1zbGdnRUhRcDJZS2xEWTFrMTIzY2lGVTJ0ZE1BQUNId3hhUzgzN3RybS9oSHgvOEgwNmRPd0VBdUduV3pVaU1UUXJKdVFFZ01TNEpuN3Y1Q1p5OW1JdU5COTVIWHZGWlJCbk5XREoxdWRmOXYzSFBVOGc1bjQxTm4zNkk4MldGV0RSbENkS1MrcUw0OGtXY0s5V3ZaSWd5Um1IMDRBeE1HbmtESm95WXBGbk5jTmVpKzNEbm9udHhvYUlJWjRwT0k3OGtEMFhsaFY1WGFFd2JPd01aUXpORDluVVRFUkVSdFNjME56ZXJrZTRFRVJFUlVVLzA4YlpjN054K0ZqLzU1YTJSN2txbjJDMHRxRGlmaTBhckU3Yll3WEJFcDBJUm82QWF4RWgzalNob2d1S0N3V1dGM0ZJRlUxTXg0cUlrOUJ1ZWNWMEVJYW8rYlloMEYzb0VSVldBZHA5ZUJVRndGN2dPeGJuZjNQWXF5cXZMOGMxN3ZoT3k4M3BUVmxXQzBzcFNUQnM3bzhOOUMwcnlNSExRNkN2SGxlTDNiLzRLL1pMN1kwRHFRQXpzTXhnakJvN0V3RDZEZ2dva3FWQnh1ZVlTU3F0S1VGWlpndkthY2x5dXZZVEhibnE4Uyttb1BLWE9pQS9adVlpSWlLam5pb21KQ2VnUEp3WWlpSWlJaUh6bzdZR0lOczMxTldpc3ZveVdoam80SFhZb0lVcG5RdFNkREtJRVNUWWlPajRSY1NscDExVk5DQVlpcURkaUlJS0lpT2o2RUdnZ2dxbVppSWlJaUs1eE1RbkoxOVdnTFJFUkVSRVJFZlVzblU4RVNrUkVSRVJFUkVSRVJFUkUxQUVHSW9pSWlJaUlpSWlJaUlpSUtHd1lpQ0FpSWlJaUlpSWlJaUlpb3JCaElJS0lpSWlJaUlpSWlJaUlpTUtHZ1FnaUlpSWlJaUlpSWlJaUlnb2JCaUtJaUlpSWlJaUlpSWlJaUNoc0dJZ2dJaUlpSWlJaUlpSWlJcUt3WVNDQ2lJaUlpSWlJaUlpSWlJakNob0VJSWlJaUlpSWlJaUlpSWlJS0d5blNIU0FpSWlJaUlpTGZVbWZFUjdvTFJFUkVSRVJkd2hVUlJFUkVSRVJFUkVSRVJFUVVOZ3hFRUJFUkVSRVJFUkVSRVJGUjJEQVFRVVJFUkVSRVJFUkVSRVJFWWNOQUJCRVJFUkVSRVJFUkVSRVJoUTBERVVSRVJFUkVSRVJFUkVSRUZEWU1SQkFSRVJFUkVSRVJFUkVSVWRnd0VFRkVSRVJFUkVSRVJFUkVSR0hEUUFRUkVSRVJFUkVSRVJFUkVZVU5BeEZFUkVSRVJFUkVSRVJFUkJRMlVxUTdFRXJOOVRWb3JMNk1sb1k2T0IxMktDNW5wTHRFUkVSMFhUQ0lFaVRaaU9qNFJNU2xwQ0VtSVRuU1hTSWlJaUlpSWlLaUh1S2FDRVRZTFMyb09KOExwYmtXaWJJTHFhSUtXUUlNZ2hycHJoRVJFVjBYRk5VQmgycEJVME1ES3F0TFVSMlRoSDdETTJBMFIwZTZhMFJFUkVSRVJFUVVZYjArRU5IU1VJZlN2Sk5JazJ4SWpuWkZ1anRFUkVUWEpZT2d3aVFBSm9PS0ZGbEJqYjBhRjA0ZnhzRFJFeEVkbnhqcDdoRVJFUkVSRVJGUkJQWHFHaEYyU3d0SzgwNWlzTkdLWkpsQkNDSWlvcDRpV1haaHNOR0swcnlUc0Z0YUl0MGRJaUlpSWlJaUlvcWdYaDJJcURpZml6VEpoaGhSaVhSWGlJaUl5RU9NcUNCTnNxTGlmRzZrdTBKRVJFUkVSRVJFRWRSckF4SE45VFZRbW11NUVvS0lpS2dIUzVZVktNMjFhSzZ2aVhSWGlJaUlpSWlJaUNoQ2VtMGdvckg2TWhJWmhDQWlJdXJ4RWlVRmpkV1hJOTBOSWlJaUlpSWlJb3FRWGh1SWFHbW9RNnlvUnJvYlJFUkUxSUZZU1VGTFExMmt1MEZFUkVSRVJFUkVFZEpyQXhGT2h4MnlFT2xlRUJFUlVVZGtvZlgzTmhFUkVSRVJFUkZkbjNwdElFSnhPV0VRdUNLQ2lJaW9wek1JS2hTWE05TGRJQ0lpSWlJaUlxSUk2YldCQ0NJaUlpSWlJaUlpSWlJaTZ2a1lpQ0FpSWlJaUlpSWlJaUlpb3JCaElJS0lpSWlJaUlpSWlJaUlpTUtHZ1FnaUlpSWlJaUlpSWlJaUlnb2JCaUtJaUlpSWlJaUlpSWlJaUNoc0dJZ2dJaUlpSWlJaUlpSWlJcUt3WVNDQ2lJaUlpSWlJaUlpSWlJakNob0VJSWlJaUlpSWlJaUlpSWlJS0d3WWlpSWlJaUlpSWlJaUlpSWdvYktSSWQ0Q0lpSWlJaUlpMENrNFhSTG9MUkVSRVJCUUJJOGVOakhRWHdvSXJJb2lJaUlpSWlJaUlpSWlJS0d3WWlDQWlJaUlpSWlJaUlpSWlvckJoSUlLSWlJaUlpSWlJaUlpSWlNS0dnUWdpSWlJaUlpSWlJaUlpSWdvYkJpS0lJa2hWQVplaVJMb2JSRVJFUkVSRVJFUkVSR0hEUUVRQUxsNnFSazVSR1ZRMTBqMEozTUV6aFhocngwRTRYYTVJZDRYOE9KcFhoTS8rNHA5NDYrT0RxR2xvN3JiclZ0VTE0dS92N0lEZDZleTJhNFpEVVhsVjBNZW9xZ3FMelI2RzNsQlB4ZnVFaUlpSWlJaUlpQ2l5cEVoM29EZklMaXpCYyt1M0l5VWhGbk1tak1LMHNla1lsejRRUnFubnZuMkhjZ3F4OGNCSmJEbVlqWWRXenNIY2lXTWdDSkh1RlhuNmNOOXhWTlUzNHVXUDl1QS9tL1ppUXZwZ3pKNHdDbGxqaDZOdlVueFlybm1wcGg3ZisvdGJ1RlRiZ0tLS0tqenoyZHNRWlpURGNxMXdxcXhyeEpOL2VBV2pCdmZEeXBrVE1XZmlLTVJFbVRvOHJxRGtFbjc0NG5yY011OEczRFI3TWhKaXpOM1EyOEFkUFZ1RWRaOGNSbEpzTkJKaW94RWZZMFo4akJsRCs2WWdjL2pBU0hmUHA5TEtXdnpqL1U5MDdUZk5ub1Nzak9FUjZGR3IzbnFmcUNyd3hyYjlXSkkxTHFobmdkM3BoRUV3UUJJNXo0Q0lpSWlJaUlpSWVvNmVPNUxlZ3pTMVdBRUExZlZOMkxEbkdEYnNPUWFqTE9HaEcrZGd6ZnlwRWU2ZGQ4Y0xMZ0lBeXF2cjhPdFhQOFRhL3AvaW5pVXpNR2ZDYUJnTWpFajBCSlYxalRoMDVyeDdXMUZVbkNpNGlKUG5MdUtPdW1sNDZNYTVJZjllblN1OWpHZisrUTVxRzF0WFgyUVhsdUNuLzM0UFAvN3NHbDFnN1djdnZZZnpaWlV3UnhrUlpaUmhsQ1NJb2dHaXdRQWhpS2lXcXFwUVZCVk9wd3QycHhNMmh4Tld1d1A5VXhMeDdPZHU3L1RYY3VwY01RQWd2N2dDK2NVVitPdTZyUmc5dUI4V1Q4M0VxbG1UZkI1M1BQOGltaXhXdkw1bFA5N2VjUWh6SjQzRzh1bmpNVzc0d0tDK3JuQnhLZ3BPNUYvVXRhK2NPYkZIQnlKVVZjV2hNNFc2OW9VM1pFU2dOMWYxMXZ2azdNVnl2TDVsUDk3WWVnRFR4ZzdIcWxtVE1IblUwQTREREJ2M244U0xHM1lpSnNxRStGZ3o0cU5iQTFtSnNkSDQ0dTJMZTNRQW5ZaUlpSWlJaUlpdVhSeVJDRUJGVGIydXpTQUltRHR4ZEFSNjA3SFN5bHFVVjlWcDJvcktxL0RyVnovRWszZlljT1BNaVJIcUdiVzNZYzlScUI3NXZnd0dBVS9kdndyekpvMEorZldjTGhkKy92SUdkeENpelltQ2kvalZLeC9nQjQvY3FnbDhORmxzdUZUYkVQSit0QWxrVnJvL3gvSXVhTFlWUlVYdWhYSy9nOHNBOFBIUk0rNy8yNTFPN0RpU2d4MUhjbkR6bkJ2d2hUV0x1dFNuVUlnMVIzbHRIOWducVp0N0FqUTBXL0N0djd5QkpWbmpzSFJhSmxJVDRuenU2NnZmY2RIZTI3dExiNzFQRHB3dUFOQWE0RG1ZVTRpRE9ZV0lpNDdDekhFamNkdUNxUmpTTjhYdjhjMVdHNXF0TnBTajlYZkIwcXh4REVJUUVSRVJFUkVSVWNSd1ZDSUFCU1dYZEcycjUweEdhcUx2UWJsSTJuY3EzK2RyZTA3bTRmRFpJa1RKRWlSSmhHZ3d3QkNDMmIwcTRKN3gzbUsxbzZhaENhdG1UZW93NkdHeDJTR0pJbVJKN0hJZk9zUHBjc0htY0FZOEtQN3VyaU5vc2xoaE5wbGFWd25Jb3ZmWjBTcmdjTG5nY2ltdzJPMW90dGlRRkJlRFcrZE5BZENhSHVtRHZjZDFoOTI3WkNhbVphVERhblA0N1lja2lVR25YcEZFRVU5L1pqVys5Mzl2NjNMZkh6eFRpT2ZlMlk0bjcxZ2ExRGtqeGFVb09PaGw5djNRZnFsWU5DWFQ1M0g1eFJXNGVLbGExejZ3VHhJZVdqa25wSDNzTExPUE5Ga0RJaENJS0NpNWhQTHFPcnk2ZVM5ZTI3SVBONHdlaW1YVHhtUG11Qkc2bjFsZjZiMmlUTWJ1NktwWHZmaysyWjlkb0d0cmJMSGk5UGxTZlBibStVR2Y3Nlk1azBQUkxTSWlJaUlpSWlLaVRtRWdvZ04yaDlQcmdOU3lhZU1qMEp2QTdQVVNpSkJFRVU2WEM4ZTlwSHdKbDVZQUNyMys3T1VOT0pGL0VaSW9Jc29vUTVKYVUvK0lodkRrTjNjcENsd3VCVTZYQXF2ZERxZEx3ZkFCZmZDWGIzd21vT04zbjhqRDJZdmxuYnIyK1BSQjdrREV2ejdjRFlkVFgwajg5YTM3OGZyVy9YN1BJd2pBSDcvNkFFWU82aHQwSDBZTjdvY2ZQN1lHUDN4eG5lNzZtdzZjUkZwaUhPNWVNaVBvODNhM2t3WEZhTGJZZE8zM0xadnB0eGJLdXAySHZiYW5Kc1RCSE1FQjgvWk1SdStQNVpUNDJHN3VpVFlJcTZvcWpwNHR3dEd6UllpTGpzS3Z2M1NQWmxhKzVDT1lHS2tnSTlCNzc1UGNDK1VvcmF6VnRVdWlpTzgvZkxQUDFTZSt4RVZIWVZRbm5oZEVSRVJFUkVSRVJLSENRRVFIY29ySzRIUXBtcllSQTlNaWtpWWxFRVhsVlY1WGNEeTJlajVlZU8vakNQUW9NRTZYQzAwVy9jRDh0U2k3c0FSN1QrWjErdmhGVXpJN0ZZUm9NejU5RUw1MTMwcjgrdFVQNEpFWkN2L1p2QmVEMHBJeGU4SW9BSzFCRDVNc1E1WkVHR1VKa3NFQVExdWRDQUNDSUtDMHNoWXVSZnN6TWlBMUNhSkJnSXJXNEkvaVV1QlNWTmdjRGpoY0x0anN6azczSHdDMkh6NnRheHZVSndsekp2aE9sMVphV2VzMVNBZTBwcWZhZHZnMGxtYU42MUsvUXNFb2UzOHNSMGNnVUhLcXNNUnIrN3hKWTNTcGdYeXQwQWxYVURFUXZmVSsyWG9vMjJ1NzArWENEMTljQjdQSkNKTXNRYjVTdDZYOXFyYnEraWJkY1hhSEU5OTkvcis2ZHBlaXdPbHNYUlhmZVBQK0FBQWdBRWxFUVZUV1pMR2h5V0xGMm1lL0hOSGdFUkVSRVJFUkVSRmRteGlJNk1ESmdtSmQyK1JSUXlQUWs4QnNPWGhLMTVZeHREOW1UeGpab3dNUjF3dUx6WTQvcnQzYzZlTk5zb1NIVjg3dGNqL21UaHlOeXpmTng3OCsyS1ZwVjFYZzkyOXN4TUErU1hqMjg3ZERGaVcvTThjQjRNRm4vNDY2eGhaTjIwOGZ2d045aytMOUh1ZDBkUzd3MUd5eFlkOHBmZHFhMnhaaytlM3JLeHYzNkdweXRQZjNkM2RnekpEK0dKeVczS2wraFlwQjhENXdIMjN1V2syTllEbGRMdVNjTDlXMTkwMkt4K2R1WHRDdGZlbU0zbnFmV0cwTzdENXhWdGZlTHlVQlZYV05xR2xvQnRDc1A5QVBtOE9KYkI5QkpVOHFmSC90UkVSRVJFUkVSRVNkeFVCRUI3SUw5WUdJQ1NNR2RYaGNWVjBqZnZmR3hrNWZOOG9vNDVuUDNoYlVNVmFiQXp1T25ORzEzNzI0NTZmYXVWNzhkZDAyWFBKUy9EeFF0eTNJUWtwQ2FGTDAzTDRnQzRWbGxkaDVWSHZQTE1rYWg0RjlraUNKVjJkRkg4d3BoTUVnSUN0amVLZXVsWHVoSE85OGNoaXp4by9FdExIcGlER2JOT2NQeHRaRDJiQTd0U3NxRXVPaXNYaXE3NXovdVJmS2ZjNXliMk8xT2ZEemw5N0RiNSs4TDZJRmx0c1hETmUwaDZDV1N6Qk9GNWJDNXRDdlhIbGd4V3lmcXpaNmt0NTZuMno2OUNSYXJQcTBkZy9kT0JkL2ZtdUxib1VlRVJFUkVSRVJFVkZ2MFBOSGs3ckIvNzM3TWM2WFZ5TEtLTU5za2lGTEVnd0dBYUxCZ0x4aWZacWpuVWZQNE5QVDU3eWV5MlNVM2JPRkE1MkI2azFTWEV6UXgzeDA0QVNhTEZaTjI4QStTWmcyTmgwMmh3UGZ2bThsRW1LakVSOWpSa0tNdVRYVnpwVkMwWklvZGpqenZiM1ZULzFCc3oxdGJEcis1OEdiWUxIWlVkdllndExLR3ZSTFNRem9YSUlnSU5wa2hObGtoQ2dhSUltQjFZandWcnZETTExTWU2cXF3bmtsVFpEalNvMElTd2RGb1QwOWVjZFNDSUtBdU9nb21FMUd5SktJUDd5NUVidFBhRk10dmZiTUYyRTJ5bkM2RkxUWWJHaHFzZUs5M2NlOHBseTVlL0VNWFFIY3R6NCtpSmMvMnFOcFM0eUx4cDBMcHdYVjM0NTg5YzVsS0NxdlFsRjVKU1RSZ0svZHZRS0xwb3dGQUNpS2lpTm56MlBkenNQSUxpekI0TFJrVEIwenpIdHg3ZzdzTzVXUHZWZitTYUlCMHpOSFlObTBjWmc2WnJqUGdYZHZYSXFDOTNZZjFiV3ZuRG5SWnpvWmw2TGdiK3UzNmRyN0ppZEFsa1NVWEs1eHQ1VlUxdUpITDY3REw1NjRLMkkxSXhURis0eDBoN05yNmF5Q3RkdEwrckM0NkNqTW56eW1XL3ZSR2IzMVBuRzZGTHk3UzkvdllmMzdZTjZrTWZqelcxdENkaTBpSWlJaUlpSWlvdTdFUUFTQTBxcmFvSUlHTzQvbCtueXRMVzFKbEVudVVwK0NIZHl5TzUxZUI3QUdwQ1pCRUZwWFdDeThNc0FjTGxGR0dWRkdHVWx4TVVnZjBDZWdZMzc4MkpxQTB2OTQ0eGtNQVlBL2ZmMEJHS1hBYjJ0VkJSeXV3QWQ0aDN2NXVuSXZhSXRYOTAxT1FFS01HUUJnbElIb0tDT0tMOVZneDVFYzNiRVRSZ3pHZ3l0bWE5cGNpb0lQOTU3UTdYdi9zbGxkdnE4OEdXVUozM2xnRmY3bnViWDQxbjByM1NzZUx0YzI0RHQvVzR1cStrYjN2c1dYYTdEM1ZEN21UdlNkWDkrWGd6bFhBM2RPbDRKOXAvS3g3MVErbG1SbDRodjMzQmp3ZVhhZnlFTmxYYU9tVFJKRnJKbzF5ZWN4cjJ6Y2cvTmxsYnIyejkreUVQMlM0L0hOUDcraG1UbWZYM0lKVC8vOUxUenoyZHVRR0JzZGNOOUN4YlBlUmh0dnhjM0QyWWQ5WGxZR0xKb3l0dE1yV1FKbGR6aGhNQmg4MXB3SVJHKzlUN1llek5iOHpMVzVjOUUwQ0FJd3RGOHFCS0gxOTRQSktFTTBHQ0JlQ1pxM0JmU09uQzNTcFVwTEg5REg2N1BMZFNVbzYzQTQwV3kxb2RscTcvYVZOMFJFUkVSRVJIUjlVQlFGaGdqV2thVElZeUFpeEdLdnBPcUlNblp0d05oa0RPNWJzMkgzTWRRMDZJdVU5blRCQkEzQ1FSQzYxb2RMdFEyNkFjK01vZjAxMnhjdlZlTlgvL2xBTjhDY0VHUEdVL2V2MHEwSStQaklHZDFnWlAvVVJLeVlNYUhUL2ZSblNOOFV2UGpkeHhCcnZwcG1KaTBwSG4yVDQzWDllSFBicDBFSElnckxLbEZTV2F0cmo0dU93bU9yQTY4MTRGSVV2TFpsbjY1OTlKQitQbGNRZlhJc0Yrcy9PYXhybnp0eE5HYU9Hd0dnZGFEWmN5WjhRY2tsZlB1dmIrQUhEOStDWWYwREM2cUZTb3ZWNXJXOTJVdTZubkRaZHlvZkRjMFdYZnV1RTJkeDZNejVvTTcxN0wvZmhld2plS0dvcXFaZ3NzM2hnS0tvK01IRHQyRG0rSkdkNm50dnZVOWFySGF2L2U2VEdJZjVrMXBYb2Z6K0svZDFlSjR2L2U1bFhTQmkrWXdKV0QxN2NwZjZSMFJFUk5SVjFUWFZzRnF0U0V4TWhObHM5bGtiTFJnMm13ME9wd094TVlHbHI3WGFyQ2l2S01md29aMUxPZHNWTHNVRlZWRWhSZmd6TUFWT1ZWVWNPM0ZNMHpaczZEQWtKMFcycmlEMWJJcWk0RUx4QmFTbXBDSXVOcTdicnR0VG40ZXFxdUpDOFFVY1BuWVlaM0xQNEF1UGZRRnBmZExDZXMydXNObHRPRjkwSGhtak15TGRsV3NTZndPR1dQeVZtZkJ0cVk3YTF6dzF5aExTRXZVUElaZWlvcnk2VHRObUNpSUhlMk9MRlc5OWZMREQvUnhPVjZjS1ZyZFBOMFZhN1dmNnQ4a2NOdEQ5LzZxNlJ2em94ZlZvOWhoY0ZnVGdHL2ZlaU9SNDdjQ29TMUd3ZHZ1bnVuUGV2MnhXUU9tcU9xdDlFS0xOdzZ2bTRUdC9lMVBUVmxSZWljTzU1NE9xRmVGWmc2TE5neXZtdUZlT0JHTExwOWtvcjZyVHRmdWF3WDNrYkJIK3VIWXpQT3NPSjhmSDRzdDNMSFZ2cjV3MUVkbm5TL0NKeDBxbml1cDZmUE12YitDSk5ZdXhmUHI0Z1B2WlZZMHRWaC90K3NCQXVMeS81NWpYOXJyR0Z0U2h4ZXRydmxUVjZXZjRoMU52dlUvV2JqK0F1aWI5ZTlzM09VRVRyTHhVVSsrMzRIMlpsNi85dzczSHNlZUVQdFVXQUVpaUFUOTcvTTVPOUppSWlDaDRPM2J0Z0NSS2tHVVpraVRCWURCQVFHaFg0NmxRb1NnS25FNG5IQTRIWElvTGkrWXRDdWsxL0hFNm5haXVxVVpWVFJVcUt5dFJWbDZHMHZKU1RCdzNFU3VXcnVpMmZvVGJudjE3c08zanE1TTA1cytaajhVTEZ2czlKdjljUGpaOHRNRzlQU0Z6QXU2N3ErT0pGdjVjTExtSWwxOTdHZW5EMDVHWmtZbVI2U09SbXBMcWMvK0tTeFY0OGFVWGtacVNpcWszVE1XRXpBbmROcWhjVTFPRFAvM3RUNGlQajBkeVVqSmlZMk9SbHBxR0pRdVhkTXYxdmZuckMzOUZUYzNWRktSelo4L0Y0dm4rdjQvWG03ZmZlMXV6ZmUrZDk0YmtudUh6OE5wNUh1b0l3SXN2dlFnQWtHVVpjYkZ4bUpBNUlleGZjMDk1SGxwdFZsUmNxa0I1UlRrS2l3cFJlTDRRRnV2VjhZeDFHOWJoaWNlZXdLWEtTeWdySyt2MGRVSVpGSFM2bk1qSnpjR1pzMmR3SnZjTUhBNEhubnppU2ZUdjI3L2pneWtvREVSYzBWYW5JTW9rd3loTE1BZ0NTajFtY1FzQ01EanRhZzBDaDlPbEN5QzBuM0VyaWFJbW5jcm93ZjN3cXkvZXJidDJWWDBqSHZuWmk1cTJZTktmdlBUUmJqUmJ2TStpYms4MEdMRHh3TW1BejlzbUtTNkdnUWdmOXA3VXA2K1pOR29JZ05ZVU16LzZ4M3F2cVZaVUZmalRmL1dEaVlxaWVwMkovbzhOTy9IUER6N3gyb2VVK0ZqODc5Y2Y5UHBhVVhrbGZ2RENPc1RIbUJFYkhRV2p1eDZJL2crY0tLT0UvM2x3dFhzN2M5Z0FqQjAyQUdlS3RMOFkxdTA4SEhBZ1FsRlU3RHArVnRmZU56a0JOODRNZklWSFk0c1ZyMjdlRy9EK0IzTUs4Y3YvdkErblM1dk9TQklOK081blZ1dUtESC9qbmhWb3R0aHdPRmM3MjkvdWNPTFBiMjNCdmxQNWVQS09wVWoxRWtnTU5WOEQ5MDArQWhTaGxsMVlncHlpenY4eEVFbTk5VDQ1VjNyWmEybzliMVExK1BwRHhaZHJVTnl1eGtWNzhVRUVBNG1JcUhlNmRQa1NTc3RLQTk0L1BqNGVJOU03dHpLeEl6dDM3WVF6aUxTb29XQ1VqWDRIM2l4V0N5d1dTK3Nnb0NCQVZWV282cFhCTzVjVExxY0xUcWNUZG9jZGRvY2REcnNEVnBzVkZxc0ZWcXNWRm9zRmpVMk5hR2hvUUVOakE1cWJtNkZDWC9OcjkvN2RtREIrQWdiMEd4QlF2L1BQNWVQSXNTT1FqVEprcVhXZ1VqUjBMa1dtUzNGQlVSUTRIQTdZN1haSWtvUTdicjJqVStkcUkwa1M3STZySzNaRkgzVzQyb3VQaTllZHc5MUhsd3RpSjFLQTF0WFhRVkVWRkJRV29LQ3dBQWJCZ0c5LzdkdElUUEJlcjdDNnByWE9ZRlYxRlRadjI0ek4yemJqeHFVM1l2NmMrVUZmTzFneE1URlFvYUsrb1I3MURmVUFnTXd4bVdHL3JqK0tTNEhWZHZWelJpaFdxVnhMQkVHQUpFbHd0a3ZSYXBSRFV5T096OFBBbjRjQVVGTmJnME5IRG5YcTYvYkZZREJnMmVKbElUMG4wUHB6WkRRYVliZmI0WEE0VUZOYkEwWDFub0k1bENMMVBLeXVxY2F1dmJ0UVhWT042cHBxOS9QTmwrS1NZdXpjc3hPeUpPT2pMUjhGZGEzMjdydnp2cEFGSWdSQndOWWRXOTN2Q2RENk05clZZRG5wTVJBQjRJZVAzS29yMW53aS95SysvNEkyOHAwK0lFMHo0SHNzN3dKKytPSTZ6VDRwQ1ZlWFFIV21xRyt3Y2krVVk4dkJVNXBycXA1VGU2OHdHQVFZSlVtVDV6d1FYVTB6RmFqR0Zxdlh3ZGEwNVBpd3JnYm9ySkpLZlcyUnZrbnhHTlFuQ1VEckNwZ2ZQbklyTmg0NGlhMkhzblV6M1QzVHAvaFQ3eVU0MFNZMnl1VHpOVVVGNnBwYXZNNjA5cFFZcDg5enYyYitWRjBnNHRTNVloU1VYTUxJUVgwN1BPZVJzK2U5Qm1MdVdqUXRxTy9wUDk3ZjZmYzlhRy9qL3BONC90M3RYb3MrUDdGbU1US0g2Zi9Za1VRUjMzdjRadnprbisvaVJNRkYzZXVIYzgvamlkKytoTnNYWnVIMkJWbGgvWmtvcTliUGFBZWdTd0VXTHYvWkZQaEFmay9URys4VHAwdkJuOS9hNHJNMmlLZFExNG1KTWZ0K2ZoQVIwYlhoM1BseitHRFRCd0h2TDRrU01qTXlJVW1TKzU4Z0NPNS9iUU9WYlROdEZVV0J5K1dDMDlVNjQzYjU0dVc5S20xSmZVTTkvdkw4WDd3T2xvV1NvaWg0KzUyMzhhWEh2d1JKN1BoamVFMXREVTZlRG40U1dTQThBd0tkNFRrWUc4amdiSFMwOXZPR0pFbW91RlNCVGRzMklkb2NqYnR2MTAvYTYwaHRuWGJ5WU1hWURKK0RiZ0JRVXFyOS9HWTJtNUUxSlN2bzYzYUdPVW8vQVdUb2tLSGRjbTFmWkZuN3Q2WEp4TDhOUGNteXJBbEVlTDVuMTVLZStqd0VBSXZGZ2svMmVwK2MyVmtta3lrc2dRZ0FNQmxOc051dkJtdTc0L2RpcEo2SENmRUp5TW5OUVhOTGM4REhiUDk0TzhabmRpM3pSQ2gvRmtXRGlLVUxsMkx0K3JYdXRwemNIRFExTndXYzZvb0N3MEFFQU5uTDdJMUR1Zm84Nk5QR2FtZUJleHNZYkIrSUNIZlJUN3ZUaVQvOVY1dFNwRjl5Z202VlJudXlMQVlkaVBEMi9vVERoL3RPZUozTi9Ob3pYd3dxaFU5MytjQkwraHJQdlBiOVV4UHgyT3I1dUd2eGRMeTRZU2Yybk15RDNSSGFXUSttRUEyS203dzh4R2VQSDRuVWhEaGRNT0g5dmNjQ0tqSzk2ZE5UdXJiRTJHZ3N5Um9YY0wrT25pM0M5c1A2UXQrZTJsS1ArVnIxYy9maUdiaHg1a1NmeHhzbENUOTg5Rlk4KzY5M2NmSmNzZTUxcTkyQjE3ZnN4NllESjNIYi9DeXNuRFV4TEFHSjRrdmVaNjdubDF3SytiVTg3VDJaaDlQbjlUTW1FMk9qRVJ2QWdMVzNXaUI5aytKOVBrTmNxZ3JGcGNDcEtMRFpuYkE3bkVFL245cjAxdnZrdGMzN2NLNzBjb2Y5YmhQcWV5N2FGSm9aWFVSRTFITUYrMEhkNlhKMmFRQjgzcXg1UUpML2ZRUkJnR2dRWVRBWWRFVXJGVVhSekxTWFJNazljMTVWVmRqc1YxZUN5NUtzbTBXdnFpcGNpZ3N1bDh2bkJLMzIrcVgxUThhWURKdzU2ejJkYUNoVlhLN0ExaDFic1hMWnlyQmZLOXc4Nnh3RWNwK1p6ZHJQZEllT0hzS2hvNjB6bkFVSW1EdDdibEF6cEFHZ3RsYjc5K2VVU1ZQODduL3V2RGExN3R5WmN4RnQxay9JQ2dkQkVOeXpwTnY0UzV2U0hUeS9qNTFabGRKYnFhcUtYWHQzYWRyR2pobXJ5MTN2dVJJcDFJVjIrVHdNN0hrWUZhVlBKOTFWb1ZyZDRvM256MVozUEdjaTlUeVVKQW5UczZiajQxMitVOEdieldiTW1qNExhYWxwaUlxS2d0Vm14ZUdqK2pxTndWNjNJK2N2bkVkZXZ2YzB4WjVjaWdzQ0JIY2d6cVc0c0g3RGV2VHRvNTJFcTBLRnk5WDZjK1Z3T3VCME9qRjg2SEJNbnpvOStDL2lPc1JBaEE4SGN3cDFiVmtaNlpwdGJ5bFUraVVuaEsxUG5sNzZhQTlLUE5KdGpCeVU1amNRWVpRa05LUGpORTd0ZFZjZ0lqcksreStCR0IvdGtWUlYzNGpOQi9XRDdEdU81R0IvZG9HdTNTUkxlUDZwUi9EUXlqbjQwdTllUmtzSUN3K0hMaENoZnh3SWdvQkZVOGZpclIzYUdpUzdqcC9GWTZzWCtBMFFWZFUzNHRBWi9jL1I2am1UQTc2bmFodWI4WWMzTjJuYVlzd21YU3F5MHNwYS9PYTFEMzBPNk40ODV3WTh0SEpPaDllTE1zcDQ5dk4zNFAvZTI0R04rNzEvQUs5cGFNWS9QL2dFSlpVMStNcWRvWjg5a1Y5UzRiWDlaRUV4RkVYVkZUY1BGWXZOamhjMjdOUzFDNEtBWDMzcEh2ZEtIMzlXUC9VSFhkdjNIN2tWNlFNQ0wrVHNiWVZDUjNycmZYS2k0Q0xlM2huYzhtSnYzLy9rK0ZqODRndUIxWG40MnA5ZWhhMWRNTFFucmpZaklxTFE2a216ZDUvKzF0T1FaQW15NUx0UHVYbTVlT1dOVjl6YmMyYk9jZWZWcnEycnhXLy85N2Z1MTFhdFdJVVpXVE44bnFzdEwzcEg1cytaMzZtQnQ5aVlXRVJGUlNIS0ZBV1R5WVNZNkJoRVIwY2pKaVlHMGVab21NMW1SSnVqWVRLWklCcEVpS0lZVktGaUFZTDcvUkpGMFowdXBiMjYranJOL2drSitzK2pxbnAxME1UdXNBZTBjcit3cUJCbnpwNkJVVFpDa2lYM1FHbmJzZVdYeWpYN255czhCNXZOcHJtZTArbUV6VzdEd1A0RE1XbkNKRVNaZkE4a3FsQ3hZK2NPUEhpdjk1U3p2bFJXVmJyL2I1U05HRDF5dE05OTYrcnJVRlZkNWQ0V1JSSFRzN3AzNEVnU0pkaHg5Yk5nVWxMSGYyT0hrK2ZBZDNka2RlZ3BCRUhBbGgxYk5BUDBLY2twdWtDRTUzdlUyUlJwbnZnOERPNTVHSTdmWmVFc0hPLzVzeFNPUUlxblNENFBwMHlhZ3AyN2RpSWhJUUg5K3ZiRHdBRURzZi9UL1dpeHRHYm5pSStOeDlLRlM3VUhxVUJCNGRYeHMrVkxsbU5jaHU5SnEzLzgyeDgxMjRFRVRrdkxTcnUwa2lZM0x4ZTVlYmtkN21jeWNqVlpvQmlJOEtLc3FoWmxWZHBJWWtLTUdXT0c5Tk8wbFZUcVp5NFBER0N3TGhUMlp4ZGd3MjV0VG5HRFFVQldSanAyK3loS0NnQ2lxUDBsMmo4bEVTOSs5ekZOMjUzZi93dXM5cXUvb0xwcm9DckdTNG9ob3lRRlZTK2p1N3owMFI1Ti9ZODJqUzFXcjhXRzI0cFNweWJFUWZiNGVsYk9uT2d1aXZ2RWIvNnRtVlUrUG4yUXJxNkk1MkN2RktMdmo5RkhnZlNsV2VOMGdRaUgwNFdQaitSZ3pmeXBQcy8zd2Q3anVrRmxreXpocHRtVEErcVBvcWo0M2VzYmRXbWxwb3dlaHQwbnJ0YWR5QzRzd1ZmKytCKy9LMDJhclRhOHZIRVBvcU9NNkplY2dIbVR4bWhlZDdvVS9QaWY2d1BxRndETW1UZ2FYNzU5YWNjN0JxbWgyWUtLYXUvNUZHc2JtM0Uwcnlpb1F1SEJlUDZkSGFpdWI5SzF6NXMwT3FBZ1JLZ0VHMmpwcmZkSlpWMGpmdjNxaHdITlRHclAyL05ZRURyL25KYTZLZERjNXBmUGRqNEhhS1JZTFIxL1lDTWk2c2s4UDZqZnN1b1dUSjZnL1h2czJWOC9xOWtXSUVDVVJOMEFlR05qb3p2UHRTUkppSW1PdVZvSTljcXNRSDg4WjhTSFcxdHFxWTRNSFR3VTgyYlB3KzU5dTJFd0dCQWZGKzhlUEl1S2lvTEphSUlzeXpoeS9JaG1OdnZjV1hOOXBteFFWQVYydXgwdExTMXdPQjFRRlJVTDV5ME11Ty9UcDA3M082alk1bnMvK1o3Ny83SXM0enRmLzA2SHh3VHk5MGQ1UlRuMkhnZzhaZWVKN0JNNGtYM0M2MnZUcDA3SHBBbVRkTitMbWRObTR2U1owMmhzYXAzZ2QrYnNHVnk2ZkFsOTB6cE9BUXUwdnNmdEI5N1NoNmY3L1g2Zk9xMmRTSmFjbEl5emVmcDZkdTMxN2RzWEEvc1BES2cvZ2ZBY25JeDB5bzl3RGJMM0ZwSW93ZUc4K3JlZXQvc24yR0JOaTZVRmVRVjV5QmlkNFRmNHh1Zmh3cUQ2Ny9tK3o1NHhHNnR2WE8xamI5L2FQek5EdmJyRm4zQUdQWURJUHc5VGtsUHc0NmQvREtQeDZrVGlJOGVPdUFNUjNuaitmUklmRzQ4K3FZRlBZZ3prZVJYdTk1MkN4KytJRjk1V1Ewek5HSzU3OEJXVlYybTJKVkZFMzZUdVdSR3g4NWcrSWpkbndpaWZnOGx0SkRINEI2MW44Q0pjakxMK0lkTFIxK1BwaHkrczgvdUhnVXRSNEhRcHNOa2RhTGJhWUxVNXNQYW5YdzdxR3NmeUxtRG4wZUJtQ0pqYnBUOEpkYlpGZjkrZkFTbUorTjJUOXlFdU9ncHgwVkV3U2hKRTBZRHEraVo4N2xmLzFKN0h4eS9oZ1gyU01HcFFYMTFxb0ozSGNuMEdJbXgyQnpaN1NjdTBlR3FtcmdDd0x5OXUyS25Md3k4SXdLenhJelVEekFEUTBkRDFqaU5YVS9aTUhUTk1OOEFzaVFhY0xDaldmU2g3NHJiRitHRFBNVjF3NktuN1Y0WmxaWUszVkQvdGJUdDBPaXlCaUkrUG50RzhSMjBFUWNBOVN6citBQnhKdmZFK2FXeXg0cGwvdnVPMU1IMUh2UDJjVnRjMzRmTy8vbGZRNXdMQ24wS1FpSWdpejNPZ3hTZ2IvYzdNbkQxak5oYk5YNFNHaGdiMFRldXJPZjRYdi9zRm1wcGJKeTZNR2pFS243bjNNNXBqQXcyd0Z4UVc0TkpsNzJrbkwxZHFWeTZXbEpXNEI4UXRGdTN2enNMemhUNkRINGtKaVJnM052QjBvQ3VYcmNUdWZidWhLQXJxNnVzMEt3MTgyYlJ0VTRmN3RJa3lSUVUxOEJiT21lbVJtdlh1T2FOWmxtWE1tajRMVzNac0FkQzZLbUxYdmwyNGE4MWRQcyt4ZWR0bTkvOXRkcHRtRU5saXNXaGVCMXEvMXVWTGxnT0FMbEJTV1ZXSnQ5L1Qxb1gwdEhqQjRwQUdJaFNQdW1EK0Jxb3AvRVJSMU54RG5VMU5WVlpSaHJQNVozRTI3eXlLUzRzaFFNQlBmdkNUZ0k3bDh6Qnl1alB3Rm81cjliVG5ZZnNnUkVDNitLc29rTjlsbm44RHRhM2FhZVB0M3Zhc3ExRmZYNitybXhJWEc2Y3A0RTZCWXlEQ0MyLzFJYVpuYXRNeU9WMHVsSHJrUXgvYUx5VnNhVk04UFhYL1NoZ0V1RmMvQ0FKdzc5S1p5TDFRN3ZlNHp2elIyVjBEVmQ0RzJJSU5uSGpMYis5UHNOK3YrbVlML3JoMmM4YzdlZ2huY1dOL002R2pUREl5aHZiWHRRdGV2bTdSejNzeGEveElkeUJpY0ZveVZzNmNpTVZabVQ3M3IybG94dGhoQTNDeW9OaTl1a1lRZ0Z2bStjOVIyT2FEZmNmeC9sNTlEWTVwR2VudTFTVnR4cWNQd24zTFp1SW4vM3JYUGR0ZEVrVjg5YTVscUs1dndzc2I5MmoyVDB2Mlhwd3Z5aWpEWXRPbXpMcGgxRkNzbUQ0QmIyNDdnSFU3RHlFMk9ncmZmWEIxMkZicG5NalhGMEJ1YjE5MlBzcXI2dEEvMVhmQnFjNzQ4MXRidkxZdm16WU9RL3RGTm0rdFA3MzFQamx6b1V5WFZnOW8vUmtKY29GRXIvUDBqMVpGdWd0QiszaGJMblp1OXo4N2lJaW9KeE04UHVtWGxwZjZEVVNJb29pUzBoSzgvUHJMa0dVWmZWTDZvRStmUHJqN3RyczErY2k5blNQUXp4bzV1VGs0Y09oQVFQdWVPMzlPbDhlNnphbWNVemlWbzUvOEFnQVpvek9DR25nanZiYlVVRWJaNk01ZjMvWTlkamdjbXNLazBlWm85eUJVVzJvbWg5T2htVEd0eTdVdkdEQTlhenAyZkxJRFRwY1RnaURBWnJOQlZWV2Y5NUsvRkJzWGlpL2dRdkVGVFp0Uk5tTDVrdVVvTFN0RldYbFpjRzhBUXA5dW8zMGd3aUFZd2o5TFdsSGNoZVk3eTZXNG9DaUszeFJDdlpWbjRDSFFRSVROYmtOQllRSE81cDFGWGtFZUdob2JOSzhuSkNRRVBQRE01MkhrQlB0emNlRFFBZVRtNVVLVzVkWVZnNUlJZzJEd21qYXZwVVc3RW1EUGdUMklQUlhjQ3FoVnkxZjVmVVpjUzgvRFRoMnZkbnk4WnlCaTdzeTVXTHhnc1h2N3c4MGZhbGIvTFYreUhBdm5MdFFjMDlqVWlGLysvcGZ1N1pqb0dEejlyYWMxK3dTYjZlQjZ4a0NFaC9wbUMwNFhhaXZIUzZLSXFXT0dhZG91VkZURDVmRkRNMktnTnBkZ09FbWlpTzg4Y0JOYXJIWWNPVnVFeFZNek1iUmZLbzdsWGZCN25PY0hrVUIwMTR3WmI0TjIzYmxVcmlOT2w0TGZ2UFloYWhyMDZXc0FJQ3RqT0w3MzhNMEFnSy84NFQrYVFGWDdtZ2llRDZqdFIzS3cvM1JyWGp6UEdkSzVGOHJ3NExOLzk5dXZVSDEvL0wzWHN5ZU13a2Y3VCtJek44N0I0cW1aNk9pUy9WTVQ4YU5IMThEaGRHRi9kZ0hlMjMwVU1XWVRCcWNsQjlTWEVRUFNNRGd0R2NVZWc3WDNMSjJCK2liOUxQSkpJNGZnMi9ldHhDLy84ejZTNG1MeDlHZFdZK3l3QWJxVVVnQ1FsdWg5Z05sa2xIUUR6Q2FqQkZrUzhaa2I1MkRlcERHb2IyNUJZbHg0aWt3cGl1cTF2b2puUG05OWZCQmZ2V3Q1U0svOTJPcjV5QysraEp5aVVuZHFxT2dvSXg1YU9UZWsxd20xM25xZlRCK2JqcWNlV0lYZnZQYWhKbjNabXZsVDhjNG5SL3grelVSRVJGMjEvK0IrN0QrNDMrZnJCc0hnWHZYZ2NEaFFWbEdHdUxnNEtLcWl5Uzl1anVwOFdwSHV5S1VjOU16TWRneUNBUWJSQUZFVTNaK2Y3SGE3WnRERFpEVDUvVHRjVVJVb0xxVzFTR3dBYTZKVlZjV2I2OTZFVVRaQ2xsdFRZclcvZmlCY0xwZHVCcXpYZmltS3V3aXV3K0hBakt3WkdENVV1K3AyOW96Wm1EUFRkKzJzN0p4c3ZQN1c2Kzd0VmN0WFljcGs3NU9PWEVwclNsdHZrNkdpemRFWU4zWWNWRlhGaXFVcmtKVG9QeVdvTE1tYVdiOGRhYnNQOWgzY0YvQXg3ZmtiQkhTNm5DZ3BMWUhaYklZNXlvd29VeFJrV2ZaN1h6aGRWMmZPR2dLWWRLZW9DcHdPSnl4V0N5d1dDNncySzRZTkdSWncvOCtkUDRkMzNuOEgwNlpPUTJaR0p2cWs5b0ZCQ1B3emRrbHBDZFp2V0kvTWpFd3NYUlQ2MUxTUjVobDRDR1Q4NFowUDNrRmxaYVg3dnZhbW8vdTRQVDRQSThmZjk5Q2JxdW9xNUJVRVZ2allVM1pPZGxEN0d3UURibDU1czk5OWV0THpzRE04QXhHbmNrNXAwa3NGZTd3M3V2dlNZOVB6YnhsdmY5dDR0cGxNK3AvWjY2bStUbGN4RU9IaDR5TTVjTHEwTi9Pa2tZTTFxWFVBNE94Ri9jcURVWVA3NmRyQ1NSQUVmT2VCbS9DREY5N0dvemZOQndDMDJQd1hRZTZtQlJ1ZDQ2VnZQZWxuK1M5dmIvRTdZMTBRQkJpdlBKZzl1KzF2QnIzZDRmU1p0OTdwVWxEWDZEdW5YamkwV08zNDR1OWVndGtvdzJ3eXdtU1VJWW9HOUU5TnhKNlRlZGh6VXZ1TDE3TWdNQUQ4K2I5Yk5HbTE0bVBNYUxaWThmMFgzb2JMcGNEaGRNRnFkOEJxczJQV2hGSDQzTTBMTk1lUEhUWUFmL3I2Zy9qelcxdnd5WlUwWlBNbmo4R1lJZjI5cGlVRFdvTWxYN3Q3QmJJeWhpTXgxdmNnY0VxQzkxa0lKaSsvVkkzdDJvYjFEKy9LZ0JNRkYzVjFEcnpaY1NRSDl5eWRpYjVKM2dmS08rUG1PVGU0LzE5eXVRYTdUcHhGU253c0VtT2o4ZTIvdm9HcXVpYVlUVEtpakRKa1dRcHFsZFNmMzlxaVd4R2txaXFjTGdVT3B4TTJoeE0ydXhPSmNkSDQwOWNlQ0tyZnZmayttVHR4TkJxYUxYaHUvWGIzOXEzenBqQVFRVVJFUFVKYnp2NDJHYU16ZEdsQXVwTGZYQTdqYW1IM05UcFIyUFI3My80ZVRDYVRidWEzcXFyNCtXOS83czUxTFlrU252N1cwd0VON3JYKzNlT0UwMCtkcXJiOVBITjJCOHVsdURwVmxETmpWSWF1VFJBRU5EVTM0Y1FwNzNVZlBJdFY1NS9MaDhXcW53aHlNdnNraGcwZEJwUEpCS09zZmIvYTBzeWtwYVZCTklnNGV1SW9yRllyUm8wWTViUElxaXdITi9BbXl6S3FhNnB4OHRSSmQ1c29pbmo4MGNlOXBrWEtLOGpEaDVzLzFPenJTM056TTE3NDl3dWF0clpWSkw0Q1NDN1gxWUZQcDlPSlozN3hqTmY5RlBYS29LM0hKRFpKbFBEc0Q1NzFlb3czNTR2T282NitEbHQzYk1YV0hWc2hTeksrK1pWdklpSGVmMHJwcHVZbWJOcTZDY2RPSG9PcXFxaXByY0dNYVRNUUZ4c1g4TFY3QTgvQVEvdnRwdVltbkR0L0RsYWJ0Z1preGFXS0RzOGJIeC80WnpVK0R6dm5RdkdGRGdPdmdmU25wektielIwT2J2ZWs1K0hiNzcwTlZUcmJJbEVBQUNBQVNVUkJWRlhkTlVRTWdrSHpPNkdwdVFrYnQyNkV3K0dBelc2RG9pZ1ltVDVTYzQ2eitXZHhOai93bGVqdG42ZUJPbmk0ZFJLaVVUWkNraVRkejNOeFNYR0hBVW1uMDRtRFJ3NjZhMlRaYkRZa0pDUWc2NGFzb1B0elBXSWd3c09XZy9vbzVhenhJM1Z0T1Y1U0FHVU9HeENXUHZrVFl6Ymh0MC9lNTA1aDFHTDFINGh3OWVBSGJTZ003SlBrZDg2UXc2WEE1VkpnY3pqUVlyVUhISTEvYnYxMmJEK3N6NkhmR1o0Rm5Ic2FWVlc5RmkwT2htZk9mbjlhclBwQUJ0QmEyUHJiOTYyQ1VaTHdhYzQ1ZlA2V2hRQUFpNTk3ZkdtV2RybXBaMUFSQUZMaXZROHd5MTZLOW5abm9mU1A5dXMvNU1WRlIwRVVEWnBnbE5PbDRLVVBkK0YvSGd5K01GY2dCcVVsNC81bHM5emJMVlk3cXVvYi9SemhYMEdKOTN5bm5yeTkvNEhvemZmSnFsbVRjTDZzRW1jdWxPUHI5NnhBazBWZjZENFFxWWx4K05zM0h3cG8zNGQvOW9JN1hSb1JFWkUzaXFxZ3ZyNWUwelpzeURBME56ZHIycUxOblY4bDZwbXk1TTViNzNUUHBzL055OFVyYjd6aWZtM0JuQVZZc1hRRkFLQzJyaGEvL2QvZnVsKzc5YVpiM1FXZEM0c0s4WStYLytGK1RSSTcvcWo3M29mdndXZzB3bVEwUVpSRWlBYlI2OEJQUTJPRHB1Qm1mSHc4RGgwOUZNaVhDcGVyTlgrMDArbEVpNlVGVGMxTmFHcHV3bjEzM3RmaFlIQ2t0YlMwYUFhaC9QRlhyTHE0MUhzZE5GOXBabUpqWW4wR0l0b1BFQmxsSTU3NTNqTzZmVHlMMFc3YXRra3o4L21HaVRkZzhNREJYcy92bWE0azJKb0JLbFROeXFHTzJCMytQNzkzVlg1aHZtWTdMUzB0b1B0T1VSUms1MlM3QjJydERqdTI3OXlPTmF2WGhLV2ZrZUw1ODM3aDRnV2NQbk1hQmVjS1VIR3BJcUR4QWtFUVlEUWFZYk5kL1Z3YlRNQ0d6OFBPUFE5THkwcFJXaFpjYW01UFBUbTNmeURCL3A3MFBNekx6M092cHZTbXVhVVp1L2Z0ZG05SG1hSXdaTkFRbi9zSElwRG5wMmRRdUtHeEFkcyszdVp6LzZNbmp1TG9pYU4rejluUTJJQjNQM2hYMHpacXhDZ0dJZ0xFUUVRN1p5K1c0K0tsYWwzN0RhT0hhclpWRlRqdU1kQWFhNDdDa0w2UnlhWGV2bzZDWjhvUVR6MDU0aHNLZi9ubVp6U3prenRpdFFYMlIrSzJRNmM3MnlVZFJ5ZWl0dGNyUVFDZXZITXBiaXlaZ0tTNDFwei9IYTM2YWMvYlNwTWtqOW9CYmJ4RnZidXJVSHZKNVJvY09LMy9FRFpyL0VqRVJadXhicWYyRDd2ZEovSnd5OXd5akkxQThMTW42czMzeWVPM0xrSjljd3VpakhLbkF4SDFUUzM0NlV2dkJiU3ZMUVN6ajRpSXFIZHJQOGpWcHYxQWhhcXFxSzY1K3BsSWxtU2s5VW5EK1F2YU9uclIwWjBQUkhSSCt0VkEwaVI4ZXZqVFRwMjdwclltNEFGNlgzd05nSWtHRWJJc1E1SWtkMTJHVUZKVjlXcHFKcnZkNzJ4YWY3VkVJaVhZOTZPNnBscHpQNHNHRVl2bUwvSzV2MmVxbG1EU0dQVTBqVTJOS0N2VERpVGVNUEVHSDN0cnhjZkZZOTZjZWRpK2M3dTc3ZkN4dzVnM2V4NVNrbE5DMnM5SWNUcWR1dFF1RzdkdURPalk1S1JrakV3ZmlSSHBJekJpK0FoczJyb0poNDhkZHI4ZXpQT1J6OFBBQWdMaEdNc0tKbWdJQUxPbXo4TDR6UEdRcGRabnRDUko3aG9zN2IrUHpjM04rT3NMZjlVYys4WFBmdEh2U3BuM043NlBuTnlyazE4RENmYjM5dWRoVndPeGpnQW0yQVZTUjRLNkZ3TVI3WGhiRFFFQTMveno2N2h0UVJaV3o1Nk1LSk9NM0F0bHVuUTU0MGNNNmhGcGhEcGFFYUYyWWphK2NnMEhMNkpNZ1MxUmZPRzdqK0w1ZDNiZ1V5K0R4Y0Z5T0xVUDg1VXpKK0xMZDdUbTIzemlOLzlHU2J2YUV1UFRCK0ZYWDd4YnMvL3FwLzdRNVQ3MEpxTEJnREZEcmhiY3R0aThyNkR3eHU3bER4clBJc2IrZE5mUDlKdmJEbmo5dzJyMmhGRVlrSnFvQzBRQXdJc2JkdUwzWDdtL1J6eDNlb0xlZXAvSWtvalVoSzR0Y1hjNFhjajJxRzFFUkVUZHA3NnVGaWVPSDBQeGhTSk5ZZDZ1bWpjN012bllXMXBhTkFVdSs2VDJnU0FJYUd6VXJwQ01pUTc4ZDZVbnozUUtSUmVMM1AvM1RQbFRjYmtDUjQrM3prNXNYeHdaQUM2V1hIU25EZkhNSzkzVklwamR6V0F3NEdjLytwbG1vT2QwN21tVWxJVDJkM3hDUWdKbVRwdnAzbFpWMWVlc2I4L2M5V2w5MGhBYkU0dkNva0ozMjRqaEl6U3JHdEtIcFd0ZUIxcnppa2Vab21Bd0dQUkZmZU1USUlvaVhDNFg3QTQ3ckZiL0V6TzZPbWc3UFdzNmtoS1RVRnBlaW9IOUIrcGU5N3czeFFCVzdZb0dFVWFURWFKQjlCczhjcmxjdXJSbnNUR3hQdk91dHdXTlZGV0Z3K2xvVFdjVHhOK2R1WG01bXUrdHdXREF4UEVUQXo1KzN1eDVPSFRra1B0N3BpZ0t0dXpZZ3Z2dXZDL3dUdlFnaXFxZ3ZMd2NoVVdGS0Nnc1FOR0ZvcURTMnJSNStQNkhNV2JVR0UyYjUwencySmpBaXhMemVSaVlVUDUrYlJOc0lDSWxPU1dnUUp6bno3a0FBUVA2RC9DN29zQnpQQ0RZRlJHZEVlcm5vU2lLclN0cVJCRU9wMFB6UEJjTkltSmpZK0Z3T0ZxL2wwTHJDcDhGY3hiNE9XUDRHQVFEWkZuVzFiOHlHbzFlVnhDMVh3VmtFQXd3bW94UVhBcWNMbjFBay94aklPSUttOE9KWGNlOTV5S3JiN2JncFk5Mlk5M09RN2g5UVJZdWVGazFNWGxrMTVZVWhVcEhLeUk4Z3dyVjlVMzQ3dlAvMWJSNXpwamxEeFdRbWhDSEh6NXlLemJzT1laL3ZMOFRJd2IyUmJQRmhyS3EybzRQYnNmdWRQYXFWU2t4VWFiV0doRUdBWklvUXZSU1pLU3N1azZYYnFwZlNnS2tkcjhVVlFBdXBUVXRscUtxY0RoZHNOanN1cUJNSUZvQ1hNVUM2QU56c2lRaTF0eXpabmJsbkMvMVdzK2dYMG9DcG93ZUJvTkJ3TlF4dzNEa2JKSG05YnppQ255NDd6aFd6NW5jVFQxdDFYWWZlSnRWNHkzbGo5RkxUUWxGVWVId2t2TTJsSzYxKzRTSWlIb2VWVlZ4K05NRDJMenhBempzZHNRbkpDQXBPYVhIRnl5c3JxMUdjWW4zVkRrQWRDa0pGRVhCM2dON05ZTmpRR3Z1NkV1WEw3WG0vSFk2NFhDMkRpNmtEMHZIMkRGai9mYkJjM0RqOExIRG10bkU3Zm5MR1gzc3hERWNPM0hNNjJ1QnB0eG9QNGdzaXRwVUpJcWk2QWJPWTZKamdzcTNycXFxZTBEWjZYVEM2WExDNWVOdllNL1pwb1huQy8wV0Z1K01ZVU9HYVFJUmdpRDRyR2ZnV1V4NS91ejUyTFZ2bDN0NzNOaHhlT0R1Qi9EejMvN2NQU2pxK1g0dFg3SWNDK2N1Qk5CNno3ejAya3VhMSsrNTR4NU44V1ZWVmNNMmc5VmtOR0hJb0NGNC9oL1BvNlMwQkYvK3dwY3hvSjkyaGJIbnZla3ZwVTE4WER5ZS9mNnpBUmR3UFhIcUJOYXVYNnRwbXpWOWx0OFp5WjZDZVc4OGkrT09HakVxcUFGeW8yekUwa1ZMc1g3RCtxdm5QSjJOOG5ubDZOKzN2NThqZTZZMzMzNHo0SUxCZ3RBNmNEd3lmU1FPSFRta0dZVDBObE05bElHSS8yZnZ2c09qT0svOWdYOW5xMWE5UzZpQU9rSmRRZ0lFQXRFNzJHQUQ3aFhzR3lleFUzMlRHK2Y2Rnp2T3ZYRnk0emhPc1dOY01BWnNZMnlhNmIxM0pKQm9raENnM252Yk12UDdZNjJSWm1lMnFvRTRuK2Z4WTAxL2R4bU5kdC96dnVmUTgxQmFVN013WmVDOFdmTXdlZUprcy92djNyOGJoNC8xMU15Wk9ua3FaaytmYlhOYis4STB2YUdibTV2Vk5HOWRKZ1BwK3BMKzBCYjkvVHg4OVNldkNwNkY2emV1Ri95KytmcjQ0cFdYWGdITHNaQXhNcjZtRWNkeXhzNy83bG1BRm1aZGNERGVPd2FEd1JqUTBHbVJucHB1TWEyWGFYL21uQmx6a0pXWnhmOTdIRDUrV0ZCclpQRzh4YUpabzRCdzVxaXZqeTkrOHNPZjhNdDZ2ZDZoZWhYM0t3cEVmRTh1aytHbHBUT3c5ZGhGRkpSSUZ4OXFhZS9FbXAzSEpMZGxqQWtmeU9iWnpGeSsvVzZtL1g1YXZkN3FTRnFwL09uM3E4VlpxZkJ5YzhhWVVVSDQ3OVhmV0QvQVJJZEU1K2pwSzBVb3FhNEhBRlEzQ2lQbnhlVTFva0RSUUhOMlV1UEJLV054L1U0RjNuNXBoZFV2MDArODhiNW9odEJiTHk2enFaZ3l5M0l3MkJub3NuYVBXOXJYdzJWZy81amJTMjlnOGEvTkJ5UzNMYzFPaCt6N3dNOFRjeWFLQWhFQThPbU9vMGlOR1lWZ1A2OEJhK04vUC9zZ1ZFbzVOR29WbkZRcWk2UC9wV2JyL1BsSGp5SWl5RTl5Zi8zMzlWbzZ1M1RROS9NZjd1RjBueEJDQ0xrN2JkNzBGWExPbjhPNHpFbVlPbjBtWEZ4dDczaXlSV0YrWWIrZXI5dkJJd2R4OE1oQm0vZXZySzZVVEx0eDdLVDA5eUtWVW1VMUVOR2x0ZjN2dEtOc0dUMzc1bS9mRk9WbjcyM0xkMXNFNlVvWWhzSFV5Vk9oY2JLL1VIZEFRSURraUZOTEhDa3cyNS9ubEhwdmdrWUVvYnFtR29BeEQzMVRjNU5nWkhaV1pwWWdkM2J2UXJlTlRZMmk4NW1PNm1ZWUJuTEd0cm9NTE12eW84UE44ZmYxeDZUTVNkaSthenU2dEYyQ1FNQ2UvWHZ3ek9QUENQWVhkYnhaQ0RJd0RHTnpFQUlBQ292RnY5TVhjaThnZTNLMnpTbFBiTjJ2cmIxTlZIOGpMVm5jdVdaTlduSWFEaDA5aFBvRzQvZFZEaHoySGR5SEp4OTUwdTV6RGJWUm9hT3NCaUlTNHhPUkdKZUl5UEJJZmtSNjd1VmNRU0JDU211clNTRENqcjhIOUR5MGpXbTlndDZkejgwdHpYQjNFL1kvWkUvS3hwbnpaOURSWVN5WWZQVEVVY1JHeDJKazZNQVBJcTZzRnZZcCt2bEtmeC91emZUZnlKWVpFYjBOOWZPdzk3Ym1sbVpCbXFsdWhUY0xzWG43WnF4NGFBVkNnME54OHZSSlVYRExYakdSTVJZREVhYXZ3ZG5aV1JBVU1nMVVGQlFWQ0lwc1M1NlRGYjh2OXZ3dHVOL1JPL1U5aFZ5R2FXbGpNQzF0REhJTDd1Q0wvYWR4dWNqOFNLSGVva0lDRU9COWR4UWFzNVlYWGMvYTM5blgzeDJFOTdySnlhT3Q3MlJHYTd0NHFuRjljeHZxbTlzazlnYmFPcnNHUGVYSzVpUG5zZm5JZVFEQXRtTVhzWGl5L1I5WWJTV1RNWkJaK0xBalJTcVlZMDZ6eWZ2dDRXci9oNlNCdEhiWGNSU1gxNGpXKzNtNllXWkdUMEhsNk5CQWpJK1BGS1VHNjlUcThOYWFyZmpMangrek9jMll2UUo5QnU3WnBwRExvSkNyNGVLa3RyNnpuWWJUZldLTmkwYU5oNmRsMkxUdnV0MG42WmxPQ0NIOUlQOXlMbkxPbjhOREt4NUZrc1RJT1dJWnk3SndVbHVlZldnd0dBUnBVMlF5R1ZSS2xjM1hzS1hJcktWT3Q5Mzdkb3R5cG5NYzUzQXU5T25aMCswUFJDaUdOaEFoSlRZNkZqbVhjZ0FBSFIwZGdoa2JUbW9ucEtXa2lZcDRkbXRvRk04bXI2K3ZkN2d0ZW9NZVgyLzUydUkrRE1NZ0l5MEQ0YVBDVVZOYmc3VmZyT1czM1NpOGdkc2x0ekVxdEtjbXBHbW5WSDkxTG1tMVdsek92eXhhWDFkZmg1emNITWtSdUgyUmV6bFg4RnFjbkp5c0JnaWx5R1F5VE0rZWpxODM5N3pQVjY5ZlJYbEZPWUpHM0Z2MTZpTENJd1RMY3JrYzRJU2RpbGtUc2hBYUlsMjQxNUsyTnVIM2VYdG1STkR6MERhbWRZcEdCQnBuNWJBc2l3OC8vUkJlbmw1NFlNRURmT29rSnljbnpKdzZFOXQyYmdOZ2ZBOC8vL0p6UFAvMDh3andDM0NvM2JZeW5YVVlHQkJvOVJqVGdKUzlBWjY3NlhsNDdPUXgwYkZWTlZYNGVPM0hBSUN2TjMrTkg3LzRZNXZPMVZlbWdRalR2NnVtMjNQemNwR2JsMnZYT1lsOUtCQWhJVGw2SkpLalJ5SzM0QTdXN2o2T2E3Y3JMTzdmMmFYRmpaSkt4SVJhZjdnTXRBNHJOU0ljU1lYVHBhWGlwcmJvMU9wUSt2M01CcDJaV1NTTnJaWkhVZ3kxbmFjdTRhUHRQZE1YUDl0MUhCTVNvdUJ2dyt5R3dXTFBTUGVLT3VHb0szZVh1NmVET2JmZ0RyNDVMRDNsOWdkTFpvaUtyaisvY0FvdTNyZ3RLcXg4cDZvTy83TjJHMzc3N0FOUVdKbnVlVDhaTHZlSkxkUktCVktpUjFuZkVjQ0d2YWNBK3R4RUNDRjlvdFBwc0gzenQ0aFBUQjZXUVlpUklTTlJWVk1sU2hQUm54Yk9YWWlGY3hlYTNjNnlMRmF2V1MxS0J6Vm41aHlNVHg4L1lPM3F2dmFXNzdiZzdBVnhqYTYrTUsyM1lBdlQxRWltaGNZNWpzUFhXNzZHcjQ4dmZMeDk0T0h1QVc4dmI3aTU5dFNmcXFpc3dIc2Z2TWN2Vytwc3RHYjMvdDFJVGt3V3JEdHl2Q2RWazZlbko0NmVPR3IyK082WkZOYldEUVJmSDEvNCt2Z2lQalllK2RmeStmVjdEK3pGeXFkWDhzdW1OUU1zcFNLeHg4VkxGODJPU3Q5M2FCOFM0eFA3ZFFhTTZmMmJGSi9rY0ZBbEpTa0ZCNDhjRkJTNVBYamtJQjVmOFhpZjJqallBdjBENGU3bWp0Q1FVQ1RGSnlFbU9nYnZ2ZjhlUDl2RFVWM2FMc0Y5dzRDQm01dnROZURvZVdpZFZxdEY0YzJlR1VVdXppN3c5ZkVGQUp3NWY0WXZ3dnp1UDk5Rjl1UnNaR2RsUXlGWFlFTEdCRnk3Y1EwRlJRVUFqQ20wVm4rNkdvK3ZlRnlRRXE0L3NSeUxrakpoSUNJa09NVHFjYVovYzUyY0JpNVY4RUErRCt2cTY2eW1GS3lwcmNIZWczdnRiTFZqVEFNOHB1K3JJNTkxQm1NVzAzQkdnUWdMdWdNU3h5OFg0TE9keDFCV0kxMFBvTFNtQVQ5L2J3TVdUVXJCVTNPenpJNU1OcGRtcHo5SHAxcWJFV0VhaUZESVpRZzBtYzFSVnRzZ1NPSFVNUUJGZ1lhankwVWwrSTgvZldweG4rcUd2azA3RzBqRjVUWElMeGJPdnVqVTZ2RFBiL2JqL3oyL1pJaGFKV2F0RGtxM3F2b20xSnFrdXVwclVlRCtZZ3dlYkplc2taQ1pFSVZ4Y1JHaTlVRytYbmhpemtSOHZQMklhTnY1Njdmdzlyb2RlUFh4QlZESSsxYXdhcmdZRHZlSnJlcWIyL0RUZDljTmRUTUlJZVMrY2JPd0FPM3RiVWpMR0RmVVRYRkk3ODdzK29aNmZMcnVVOVRXMVdMSm9pWElTTXZnMTh0a01taWNORkFvRldocGFjSGJmMzFiZEs2RU1RbFl2blE1UDFwWHI5ZERwWkllcGJ0aDR3YW9WQ29vbFVvb0ZBcUxIZUpWTlZXaVRqZkEyR25kTzVlek9TeG56RC9lMmRtSnR2WTJ0TFMwNElYblhyRGErZFhhMW9vdk4zMHBTbWtER0VkUldzdngzWnZlb0Jma1pYZWtrOWxhSVZLOVFTL0tDVDhqZXdabVRKMWg5aGhHb3VhYnJWcGFXOHltNUFLQXlxcEtWRlpKcHprR2dLcnFLdEc2MHZMQm5mMDlZOW9NWExsMmhSOGhmdlBXVGR5NmM0dnZsRFROcFc5THNXcHI5SHE5S0IyYVhDYm5SK0kzTmpYaXdPRURtRE56VHArdkJRQkZ4VVdpOTlxUnRFemRaSXdNMlZuWmdsb1JWNjVkUVUxdGpVMHBaKzRXRE1QZ2w2LzgwcTdmWTF1WXp2UnhkWFcxR3ZDajU2Rjl6OE56Rjg4SmpvK05pUVhETUtpcXFjTE92VHNGMTlsL2FEOXlMK2ZpZ1FVUElESThFZzgvK0REZWUvODl2bzVIVzNzYlZxOVpqWm5UWm1MeXhNbDlDczVLS2JwWnhLZUQ2aFkreW5vcWQ5TU9jYlc2LzdNR21PcnY1eUhIY2RqeTNSWit4b0N6eHRsc1dyUGpwNDVqeFVNckVEd2ltQzhRTFpNYmEwU2NQSE5TOE8rNlpORVNwQ2FsR210RUdGZ1lXQU8wV2kxME9oMDhQVHd0dHNsYWdNZVJJdWdET1ZEamZrQ0JDQnRNaUkvRTBaenJaZ01SZ1BFWGJ1dXhpemh6OVNaK3VtSXU0c1BGMDh3R0k4Mk90YzQzMDBDRW42Yzczbi8xV2NHNnAzLy9iM1Rha2RhRVdOZGRKTHl3VlB6aGUrR2tGQ3ljYUN3NC9QcEgzNktxdnFld1VYUm9JSDcreUZ6Qi90YUNIWTVxTXpPQ1BNVGZHeHdIaTdVQkJwTnBZV0Z6anVTS2kzZ05aQzBGVzFVM05PTzFmMjlDYTRjNFRaZWZweHRlWG1hK2dOYURrOGZpVkY0aHJ0d3FGMjA3Y2JrQXIzLzBEWDd6MUdJNE85aytUWGU0dXRmdkUwSUlJWGV2cXU4N1dnTUQ3NzFpcmIzZExybU56elo4eG5lWWJObStCWjRlbm9pT2pJYTNsN2RnMzJzM3JrbWVRNlBSOExtUnJYV2FYTDRpVGt0akQ1WmwrMVM0bVdNdHB5YTVVWGdEbTdac1FrdHJpK1QyNU1Sa3UwYlEzaWk4Z1V2NWwvaGxhMEVGS2RicUFaaDJkZ0ZBN09qWVBwMXpvSFJwdTlEUUlQNCtYVjFUamE2dUxvYzYzWlJLSlg3MHdvOUU2OS81eHp0bWp3bjBEMFJNZEl5ZzRPL2hZNGNSOWxnWUFISEhXMytrWmpwKytyZ2dEN3F6eGhselo4MFZkT3dmTzNrTVNRbEpmTHFadmpDZGxlTHI0OXZudlBncGlTbllzMzhQMzVuTGdjT3hrOGV3Wk5IZE0yRE5GbzRFSVV4VHpPVG01YUtpcWdJR2d3RmQyaTdjS0xnaDJONmRHc2dTZWg3YS9oelNhcldpZXpvMU9kVzRyVXNMSDI4ZlVRQzB0cTRXSDMzMkVjYW1qc1g4MmZQeHpCUFBZUFducTlIWlpmd096cklzOXV6Zmc5eEx1Vmk4WUxGTmdRSmI1VnpPRVN5SGhvU0s2bGVZNGpoTzFDRnVMVjJYcWJ2aGVYamd5QUhCekpYd1VlSDhqQXQvUDMrNHVyamk1cTJiQUl6L0JxZk9uTUtxWjFhSnptTjZmOGhsOHA1cmYvOC9XNHQ1bS82ZFZLdlUrRzczZDhiUExuSUZ2RHk5TUcvV1BMdi9SaDgvZFJ3QUVCMFZEWDlmZjd1T3ZkOVJJTUlLdllIRkh6L2ZqcE41dGhXTHE2eHJ3cS8rOVJVZW5wb3g2RVdlRFN4cjhab0dscFVjZ1cxcXpXc3Y5R2V6Q0FEOTl3R2dHeEtGME9QQ2doSGliL3l5cHpRWnphNVdLdmh0ZzQxaGdKV0xwdUtCQWF3UjRRaGJScnByZFhwc1A1NGpXaThWSUJ4TXhlVTFlT09UemFodmJoVnRVeXJrK0srbkY4UE4yZndIRHBtTXdhK2ZXb1NmdnJzZXRVM2lENFc1QlhmdzgvZlc0OWRQTGNMSUFPc2ZnSWV6ZS9rK0lZUVFjbmN6ZlAvRjNOV08xQnQzbys1MFBxVmx4b0ZTTE1kaS9jYjErTUhLSDRpK1ZFc1ZuUVFHcHBqeVlHdHVhY2F1dmJ0RW5VZW16bDA4aDNNWHBkTnEyc0tSUUlTMTcyNU5UVTJDWlRkWE53UUZXczdiYjB1dWVFdGNYVnloVkNxaDFXb0ZoYVk5M0QzQWNSdzZPanVnMDRrSHRkMHB1U080dGtxbGdsYXJCY2R4S0w1ZGpOZ1l5d0VVS1F3WWgwYmtaNDdMRkhTODNTaTRnYXFhS2dUNEJZZzZBL3RhcDZPNnBocjdEKzBYck11YW1JWDAxSFRrWHM3bFI1c2JXQU8rM1BRbGZ2akNEL3YwZTFWYVhvb2JoY0tPOGU2WlRuMmhVQ2d3UG4wODloL3VlUzA1bDNJd2QrWmN1NHZxM210TWZ3L0xLOHB4NHZRSnMvdEhSVVFOZEpNR3pOMzRQTnk5ZnplYW1udWVkUUgrQVlnSU0yWVFDQTBKeFk5Zi9ESE9YVHlIWFh0M2lZb01uNzk0SGpjS2JtRFIvRVY0K3ZHbjhjbmFUNkRWOWZ5T1Y5VlU0Y05QUDBSeVFqS3lKMmNqMEw5djZkWWJteHFSbHk4c2lKNlNtR0wxdU02dVR0R3oyZDdVVEVQOVBMeDYvU29PSEQ3QUw3czR1eUE0S0pnUFJEQmdzR2orSXJ6My9udDhjSy80ZGpHKzN2STFBdjBEb1ZRYVo5bklHQm4vdWFSYjk0d2dBMnVBWG0rY1hhUFZhakY1NG1TenN6QzdkUWRQdTJrMEdqNkkwRmR1cm03OThueTkzMUFnd29MYXBoYjhlZjFPeVZrTUhpNGFoQWY1SWFmZ2ptZ2J4M0hZZVBCTW42NXRHblczaFVFaUNOSDdQSEtaREd2LyswWEJkcmtESDRpSi9YUUdBNnJxbXlUcmpjU0ZEMzZScit0VzZwNG9GWEw4L05GNXlFcUtHYVFXMmM2V0lzUmZIVGlEdWliaEh4eFBOMmZFakJ5Nk9pNm44Z3J4NXcwNzBha1Z0NTloR1B4aytSeEVoMWd2bXVYbDVvTFhubG1NVi8vNXBhaGVCQUNVVk5malozOWJqK2NYWldQdStLUzdaaWJMWUx0WDd4TkNDQ0Zrc0xnNHUrQzVKNS9ETzM5L2h4LzEydFhWaGZWZnJzZExMN3pFRjBJdHJ5d1hqSERzemQ3T2RZWGNPSE5Db1ZCQUpwT0I2ZlZCUmF2Vmlqb01WRW9WWEYzRlJWOGJHaG9FblRZdXppNkNFZlVjeDhGZ01CaEhMSGQxUVc4UWYyWnFhMi9Ec1pQSGNPTFVDVkVlYkFCd2QzTVhqR0x2SzBkbUlsajdUbGhXVVNaWWpvbU9FYnluanB6VEVnOTNEMlJsWmtHcFZLS291RWhRZkRrNU1SbWVIcDdvNk9pUXpQMTkrODV0L21lbFVnbDNOM2ZVMXRVQ0FBcHZGam9VaUhCVWRHUTBQRDA4MGRoa3JCUEdnY1BaODJleGNPNUNVUkNsTDNuYTlYbzl2dnJtSzhHb1lpOVBMMlJsWmdFQWxpNWVpbmYvOVM3ZjJWZGRXNDNOMnpkajJaSmxEbC9UTk9paFZDaVJucHJ1OFBsNkc1OHhIb2VPSHVKVFN1bjBPbHk4ZEJFVHgwL3NsL1BmclV4L1p5YU1tNEN5OGpMSjU0YTNsemN5eDJYQ3dCcXNwdnloNTZGMVY2NWZ3YWt6cHdUclptUUxVODkxRjJBZU0zb012dHY5SFhJdkN3c050N1MyWVAxWDZ6RngvRVM4K055TFdQdkZXdjUzdjF0M2dlTG95R2hrWldZaE9qTGFnVmRsTE9yZCsvMVRLQlJJU2tpeWVwelU3RFpuWjl0Ry9QZFZmendQYnhUZXdJYU5Hd1JCdXduakpnaUMxUUFRNEJlQWpMUU1uRDUzR29seGlZaU9paGJNRERQSFhPQnJYUG80cTRHSTV1YWUrMWFsVk5sVlNONmFCWE1XV0wwK0VhTkFoQmxIYzIvZ0g1djJTYVpQY2RVNDRmY3ZQSXl3RVg3WWVPQTAxdTQrSVlxU3A0ME93OFVidHdYclZVb0YvRDNGSTZjTUxDY3FsbXF3TWxWT2lrNmkxZ1JyMGk0dk54ZTd6MnVxUDJ0YTNNc01KaDlJMGthSDRUOGZYd0FBK09uZjFxTzh0bWZxc1Zhbng0NlR1YUw3SkR6SWI5RHowZDhvcWNTL3Z0MXZkcnVyeGdtL2ZmYUJ1M1pVZUpmRUNLdmVyaFNYWWVNQmNTQndabnI4a0FUZXVuUjZyTmw1RE51T1hZQzVRVzAvZW1nbXNsTnQvL0lWRlJLQTN6N3pBTjc4WkF1MGV2RUh5VTZ0RHYvWXRBK0hMMTdERHgrYWlkQWhtbFV6bE82MSs2UXYvTDNjOGZGL3JiUytJNENIZi9PZVpEQ01FRUxJL2FlMHZCUmJ2OXNxU3IxUlhWdU5iN2Q5aXhWTFZ3QUFEaHc2SUhVNEFQc0tINy81MnpmTjd0L1Myb0tQMW53azZIalRhRFJZK2RSS1VhcWFpN2tYc1hIelJuNVpyVmJqUnkvK0NCN3V3cnAzdlVsMUNyNzMvbnVTSFdzTXcyRFc5Rm1ReStTQ0hOWGRPYXh0cGRQckpHY0cySVBsTEFjTlRGTm14VVRGUUtmVFdSeFJiK2pEZDdtbTVpWjh0L3M3eVcyOWkxWkw2VDFLMzh2REM1NmVubndnSXY5cVBoYk1XV0ExaU5KZkdJWkJlbG82OWgzY0J5OVBMMHliTWcycFNjWlVMNlpGU0IzTjAyNWdEVmozMVRxVVZ3cFRxajY0OEVIK1B2THk5TUtDT1F2dzdiWnYrZTBYTDEyRXU3czc1c3l3djE1RThlMWl3Y2htd0Zob3VyOW1MTGk2dUNJMkpsWlEzRFkzTDlkcUlLS2hzUUUxdFRXaTlUN2VQamFsTVJwcXB1bHAxQ28xeHNTT3dhVzhubFJEZnI1K1NJcFB3c1FKRTJFd0dQQ1g5LzZDU1JNbUlUVTVGUm9uOGZ0UHowUHJLcXNyc2ZHYmpZSWdTMmhJS09MSHhBTXdwaUJyYld2RnBBbVQ0TzdtRGxjWFY2eFl1Z0x4WStLeGVkdG1RVzBDaFVLQnRKUTBqQWdjZ1pkV3ZZUjFYNjdEN1pMYm9tc1dGQlZnWk9oSWh3SVIxd3V1Qys0SkFCaWZQaDR1enRiNzRFeURUZ0JzT3E0LzlNZnpjTVBHRFlJQWw4WkpnNG5qSnVMYjdkK0s5cDAyWlJxQ2c0S1JucHB1ZHJabGYrcGRqTjdMeTVpQ21RRmpUTTJrVklBMXNJTFhxVktwSk5NK21RYXZZbU5pYlFveUVURUtSSmdvcTJuQVI5c080OHpWbTVMYlhUVk9lR1BWVW9RSEdhYzhMWjh4SHBFaEFYaDczWGRvNnpEZXZQNWU3bmoxOGZsNDlQVi9DbzZOQ1EzRS8vNWd1ZWljdFUwdGVPYjNId3JXbVhaeTIwSjZSb1RqVTIvMUJoYTVoWGZncEZKQ3BaQkRKcFBCd0xJNG5TOHVWbVRQUjhaMWUwNWc1OGxMMERpcG9GRXBvWkRMb1pETDBDYVIwNzJwdFVPeXdMYzV2LzMzSm9zZllGbU9BOHV5TUJoWTZBd3N1blE2ZEduMTZOTHA4S3NuRmlJMVpwVE4xOUtiMU51UXkyUncwUmdmektZMTRNcHFHckR0bUhoNlkzYks0STM4QVlDQ2trcTgrbzh2elFhVEFydzk4THZubHd4Wk9paGJtTGE5OSs5S1JXMGovbWZ0ZHRIdmoxcXBHSklVVTVlTFN2RHV4ajJvckd1UzNNNHd3S3JGMHpCbmZLTGQ1MDZOR1lYL2Z1NUJ2UEhKWnNtWkVRQ1FkN01VUC95L05aZzlMaEdQelpvQWIzZnowZitXOWs2ODhNZVBvVkdyb0ZZcW9GSXFvRlRJSVRjWm5XT3Z2MjNjQXllVjllbmxITWRCYjJDaDArdWgxUnZRcGRVWkF5by9mOHBpdTgyNWwrNlRibElCNkx5YnBYamlkKy9EM1VVRHRVb0pwVVNCc0lhV05wdWZrMTBtOTBweGVRMWUvY2NYME9rTjZORHEwTnpXZ2NWWnFYaGs1Z1RIb2RRQS9BQUFJQUJKUkVGVVhnUWhoSkM3WG50SE96WnYzNHl6Rjg2YVRmMlRlemtYTVZFeGtNdmx1SEs5cDZNZ01qd1NkZlYxb2kva2dIRTJoVXFsTXZ1NXdWeW5XMU56RXo3NjdDTytVN3FiV3FYR2hkd0xpR3FKUWtSWUJKUktKU29xSzdCbHh4YkJmbk5uenJYWTZXYnUycXVlV1lXMUc5YWl1cmFhWCtmaDdvSGxTNWNqZkZTNEtDZDVVbnhTbjNLaU84S2dOeDgwS0NrclFVRmhBYitza0NzZ2w4dng5bC9meHFRSms1QTVMbE95MDhpMFUzVXd0TFMyb0t5OFovYUd0N2MzL0h6OStPQkVVM01UYnQ2Nmljand5RUZyMDlpVXNWQXBWWmd3Ym9LZ1E3VjNFVktsUXVsUUlWdTlYbyt2dnYxS0ZCUVlOM2FjcUlNekl5MERCVVVGeUx2U2s4N2w4TEhEWUZrV2MyZk90ZXR6K05YclY2R1FLL2dPUVlaaE1HWFNGTHZiYjhuWTFMSEl2NWFQRVFFamtEVXhDMk5HajdGNnpLVzhTOWk5WDF4VWVkcmthWmcxZlZhL3RtOGdtTTRRME92MW1EUmhFZ0w4QWhBWUVJaVE0QkM0dWZZTUxxeXVxVVpEWXdPMjc5cU9uWHQyWXRUSVVjZ2NuNG40MkhoK0gzb2VXbFpiVjR1UFAvdFkwRUVzWTJSNFlNRURZQmdHYmUxdE9IRDRBTHEwWFRoeCtnUlNrMUl4WmRJVStQcjRJbUZNQWthRmpzSlgzM3pGcHo2Yk4yc2VuN2JPMWNVVnE1NWRoUU9IRCtEUWtVT0NnRzk2YXJwb3hvV3Q3ZjF5MDVlQ29JbFNxVVIyVnJaTng3ZTJpZ01SL1RseTM1cStQZytYUHJBVVgzNzlKZjllVHMrZURvMUdJMGlwMWMzZHpiM2ZabWxaVTk5UUw3aUh2TDI4b1ZBbzhOYnJiL0hycW11cThkNzc3L0V6dmVSeU9WWSt2VkpRSyt2QTRRUFlkMmdmdit6aTdJS2xpNWNPd2lzWW5pZ1E4YjI2cGxaOHNlOFU5cHpKTXhzRUdPSGppZGVmWDRJUWswS21ZMGVINFoyWEg4TWJIMjlHV1cwamZ2SG9QTGc0cWMyT2ZyYUZ1WTVGUzZRNmx4MEphSFJUeUdYWWZPUThMdDRRUjRwTk9hbHR6Mk9wMHh2UTJOcU94dFoycS92cURRYTdDbnpuRjVkWjM4a00wOWtqMW5UWitTSGVkT1M2U3FuQTdIRUpkcDNEWEllMnJhSkRBekY3WEFKMm5Nd1ZiUXNiNFlzM1ZqNEViM2Y3SXU5U2hhNnNGYjl5bE41Z0VQMWVkUWZiS21vYjhadC9mNDJHbGpiUmNROU56YkE2RzBqeWk3aURMNk9pcmhHZjd6NkJJem5YekQ0SEZISTVmdmJJWEV4SkdlM1lSUUNrUkkvRVd5ODhqRDk4dGszeWRRUEc5MmZYcVV2WWR6WWZNOUxqOFBqc1RNbU9mWTdqME5MZWlaWjI4U3l3dnBBcTBHNFBlMzh2Z1h2blBqSEZtcW54WSsxNXFkUGI5NXpzcmEyelMxVDh2QzhCYkVJSUlYY2YwMUdvTy9mc0ZPV2laaGdHSHU0ZWdnRERwczJib0ZEMmZGMlVNVExNbVRrSDY3OWFMM21kRzBVM2NPVFlFY3liUFkvUDMyMU5RMk1EVnE5WmpZWkdjUkhqeHFaR0hEOTFITWRQSFlkQ3JrRFlxREJVVlZjSmNsWW5qRW5BK1BUeE5sM0xsSSszRDU1LytubTgvOUg3YUdoc1FISmlNaGJQWHl3NWVobm9lMDUwUjBpbFVBR01hVnUyN3RncStIZU1IUjJMbkVzNWFHdHZ3NTREZTNEaytCRk1HRGRCVklTMXI0RUlHU09EUXFrQXgzS0NEbHExU2cyRHdTRFo1c3Y1bHdWdERRa0tRZENJSUVIbjVza3pKKzBPUkxBc2l3czVGeHg0RlQxcHBrejFIa1h0eUd5STJycGFiTmk0QVJWVndsUzRRWUZCV0RCM2dlUXhEeTErQ0JXVkZhaXJyK1BYSFQxeEZFM05UWGpvZ1lkc3JsTXhmL1o4VEo4eUhXZk9uOEdobzRjd0puWk12ODg0aUltT3diSUhseUVsS1dYUVpyQU1KWlpqUmFtWmRIb2RRb05ERVJvY0tubE03MWxtQnRhQW03ZHVJakhlK3NBemVoNzJPSGowb0dpV3dOUXBVL2xnd3Q0RGUva09ab1BCZ0hNWHorRjh6bmtrakVuQTFDbFRNU0pnQko1NzhqbnNQN1FmVjI5Y3hmZ000ZnNpWTJTWU9YVW1vaU9qOGRVM1g2R2hzUUVCL2dGWXZHQ3gzVzF0YUd6QXArcys1UXRoZDVzelk0N053UVRUMlNnYWpjYnV3dXBEK1R4TWpFdEUyN3cyYk4yeEZRSCtBWmlRWVJ6VUpoVmc2UzFvUkJDZVdQRUVQRHc4NE9yaUNwVlNCYVZTaVpOblRncG00Q3hadEFTcFNhbGdXUlo2ZzdFK2hGYW50VHByNUU2Sk1KWCtpSUFSb24zOC9md3hlZEprSERwNkNJQXhUZGFhOVd2dzNKUFB3Y1BkQTdsNXVZS1VkekpHaGhVUHJSalVRTkZ3Yzk4SElxb2JtckhwMEZuc09aTUhuWVVSSjNIaHdYanQ2Y1Z3ZDVGK0VBZjVldUgvZnZ3WXpsNHJSbHg0Y0o5VFh6aHl2TlNNZ3I2bVVYcHE3aVNiQWhIK1h1NTl1czY5cUV0ci9rUDgvLzVnQmZTc0FRM05iWGp0dzAzOGJKbmU1azFJTW5zL2RXdnQ2TVEvTnUxRFEyczdhaHRiVUZKVko5ckgzbzkvUDFneUhTM3RuVGlhMnpOQ0p5b2tBRyt1ZXNoaW9XUnpwRVp4Ni9zUUFMTkVxNU1PdGwyN1hZRTNQOW1NcGpaeGJzV3dFWDVZUG1PYzFYTkx0ZG1SUU43NzN4N0FydE9YTEJhT2Q5VTQ0VGRQTDBKaXBQU0hWM3VNQ1F2Q1gxOTVIRyt0MlNwWkRMMmIzbUJBV1UwRFhEV081N205Vjl3TDk0bXQ1eWFFRUVMNnFxRkoyS2xsR29RWUVUQUNTeGN2aGJPek0vNzZ6NzlDcDlOaFJPQUkxTlhWQ1RxNXBreWFncENnRUxQWDBldjBLS3NvdytvMXErSHY1NC81cytjakpzcHl2Ykd5OGpKRWhFV2dvcW9DVmRWVlp0TUc2UTE2VVowS21VeUcxT1JVbTNLeG0rUG02b2Jubm53T1ZkVlZpSXVOYytnY0Ewa3FsVWw3Unp2V2JsZ3JtR0hBZ01ISWtKSFl1YWVuNDZhenF4T0hqaDdpTzFmY1hOM2c3ZVVOWHg5Zmg5dXpjTzVDUGczUDBSTkhCUjFGVHo3NkpDTENJcURUNi9ENlc2OExqanQ3NGF4Z2VkVElVUWdOQ1lWS3FlSUx4MTY1ZGdWM1N1OWdaTWhJbTl1ak4rang5WmF2SFgwNWtucDNuTmtUaUdBNUZtZk9uY0d1ZmJ0RUJWN2QzZHp4eENOUG1BMG9xTlZxUFBub2szaC85ZnVDenN4TGVaZFFYVjJORlErdlFJQ2Y5VnB5Z0RHSCs1UkpVNUNVa0RRZ2dRSVpZL3k5RzY1TUJ4M0pHQmwrODh2ZkNOWlp1eTlhV2xwRTY0S0RyS2M5cHVkaGoyVVBMa1A0cUhCczI3a05PcDBPb1NHaG1ENWxPZ0JqUFl2OHEvbWlZemlPdytVcmwzSDV5bVhFeHNSaXh0UVptRGx0SnJLenNzM1dwQmdWT2dxdi9PQVZmTGY3TzZTbHBObVZiZ29BcXFxcjhNbm5uNGdDQ2RHUjBjZ2NsMm56ZWNvcmhBUERyTTFxa1RMVXo4TUpHUk53Kzg1dFpHVm04VUVVYXpXSlBEMDg0ZW5oS1ZwdlduOUtMcE5Eb1REKzI2Z2duVHBKeXRYclZ3WExvU0hTL1M4enNtZmdlc0YxVkZRYUE4ZzF0VFg0MStwL0lUVTVGVWVPSHhGOGJwbzNlOTQ5WFpEK2JuRGZCeUpXL2UvSEZqdVJHQVpZbXAyT3ArWmxXYzBiN3FKUlkrcjNlZDVOMDEvWXk1RkFSS3ZFU09hK3RpTTZOQkNKa2FHNFhGUmljYi94Y1lNM2pmWnVZZW5meU5QTkdhWFY5ZmhqcjVSZHZiazVPK0hSV2RaVG43aHFuS0RURzNBcVQ3cEFJQUNvVmZiOUdqTU1nNWVYemNMVjIrV29iV3hCUkpBZmZ2L0NRdzUzVUVzRnUvcFNCTThTcWQvVnd0SXEvT3BmWDBwMi9EczdxZkNmVHl5QXdvYlJCRktCU0szZUFJMmRBNkVxNjVzc0JpR2lRd1B4cXljWElxQWZnM2MrSHE3NDQwc3JzRzdQQ1h4eitKemtpUGF3RWI1NC9ia0hvVklPLzhmK3ZYQ2YySHB1UWdnaHBLL001V0NXeStXWVBtVzZzWlBtKys4NWMyZk9SWDFEUGE1ZXY4cDNFQU5BOEloZ3pKZ3FUbGZSTzZWRjc0Nlk2cHBxZEhaYW4yV1pFSmVBaERqakRHRURhMEIxZFRWS3kwdFJWbDZHT3lWM1VGVlRaVFo5Rk11eVdQdkZXcWhWYWtSRlJHSE02REVZSFRQYTdyemF0dWFwZDNOMXM2dGp1cU9qUTFTbzAxNkw1aTNDd3JrTEFSaG5RWnpQT1kvLys5di9vYU5UT0tnaWMzd21na1lFSVRnb0dLWGwwck1rMjlyYUVCRVdnY3p4dG5lT2RhZXE2T2FrdHY1OXdiUVR0S2k0Q0ZYVlBUTmtOUm9Od2tlRlF5YVRJVDR1SGhkekwvTGJ0dS9jamhlZmY5RmlSNnE1KzhFY2EzVTJlbXR0YXhWMHZObFNxSnJqT09SZHljT0J3d2RRVlNPZUNlenU1bzZWVDYrVTdHenJ6ZC9YSDA4ODhnUStYZmVwWU5aS1pYVWwvdjdCM3pGbDBoUk16WnBxc2Y1SGI5YXVSNHhNMzgveXluS01EQlVHdyt4OXB0VFVDZXRoS0JWS1VXMEhLZlE4RkVwUFRZZWZyeDgyYmRtRXg1Yy96ditkY25GMndhcy9lUlhuYzg3anhPa1RvalJXZ0xGK3pyVWIxekJtOUJqTW5EclQ0dnV2VXFtd1pORVN1OW9HQUJkeUxtRHJqcTJDdjVXQThUMWN0bVNaVFlGQWxtTng3Y1kxVVcwSlAxOC9tOXB3dHowUGx5OWRMbmpkdmR0bno3WDdnMWFyeGJXQ25qcEtDcmxDTkVPd20xd3V4K1BMSDhjL1Avd25Qd3VrdWFVWmg0OGRGdXczSVdNQ0prMllOSENOdms4TS94NHBLOTVZdVJUdmJ0eUQ2Z1p4WVI1ZlR6ZjhkTVVjSkVmWlBpcWptejJwbFp4VVNsR0tIcFhDL24rYUZvbkMybzZrZURJMVozeWl4VURFNHF4VWpBa0xjdmo4REdPc3IyQkxKMkIvWUZrT09vUEI3b2QyYjNvRGkvUlk0VU1zSmpTUS83bTB1aDcvOWNGRzFEZEwvN0Y5OGNIcE5uZjhQelV2QzBkeXJrc1dKUWFNczNYc3BWR3I4UExEcy9EdnJZZnc1Z3NQOTJtVXZGU3dhNkE2Vk0wRkRZTjh2WERIWkxhSVhDYkRMeDZiYjNPaDVzNHVjV0NwVTZ1RGg1VlpLNmIrKzlrSDhiZU5lN0R2bkhpVXhxSkpxWGgrMFpRQnVkZVZDam1lbVQ4Wmt4S2o4ZGV2OXVCMlpjOEhNamRuSjd6KzNCSm8xQ3FMNTJBWXdFbWxna2F0Tk5ZaitMNStpK21JaFA3R2NSeFlqb05lYjRDK1YrMldEcTE0bHBjdDdvWDdSRXBIbC9UckRmTDFna2F0aEVhdDR1dDJLT1N5UGhmVk5yQXNEQ3dIdmNINHZyZDNkcUd0czh1dVZIdUVFRUx1ZnUzdDR2UitBZjRCV0w1MHVTaE5nYlBHR1hzUDdCV015dmIyOHNiVGp6L05qM0JVOVBxZWN2WDZWWXdNSFFrR0RQS3U1Z25PRlRZcXpLNTJ5bVZ5QkFZRWdtRVlhTFZhMU5UV2dHRVlxNS9adTdSZHlMK1dqL3hyK1dBWUJtRWp3NUFRbDRENE1mRndkK3UvZ1I4UllSRUlDVFkvSThUVXpWczNSYU14N2NGeEhPb2I2bkduNUE2dUYxekgxUnRYSldkSVJFZEdZOTZzZVpETDVYaHAxVXNvdkZtSXc4Y084N25SdTdFY2k5eThYRnpLdTRTRStBVE15SjRCZno5L2kyMndaM0RSNWZ6TEFDQUtRSmtXMUU1TFR1TS9XMDZlT0JrNXVUbjhhTlBTOGxMczJiOEg4MmJOTTNzZGU0dHRTKzEvdStRMnRGb3RmeS9yZERyVU45VGo3UG16Z3BHdmxrYmROcmMwSStkU0RrNmZPeTJaU2djQUFnTUM4ZVFqVDhMTDAwdHl1Nm1Jc0FnOCtjaVQrUHpMendYLzFnYURBUWVQSE1UNWkrY3hQWHM2eHFhTXRUdHRDMkNzUDlDZC9vbmpPT2gwT2tHUUNCQ1BSQjd1dkwyOEJlL0JqdDA3VUZaZTVuRGFGWjFlaHd1NXd2UTRZYVBDN0o2bFFNOURvMUdoby9DVGwzNGl1aStWU2lVbVpFekErUFR4dUhMOUNnNGVPU2lhVlFBWS8wWmR1MzROOFhIeG1EMTlkcDltaEhXcnE2L0QxaDFiVVZCVUlOcm02ZUdKbFUrdmxMeC91cnE2OFBkLy81My8zVFlZRE9qbzZKRHNvRGVYOXN2VTNmSTg3R1lhZk9uOU42VDN6N2RMYnFPd3FCQXFsVEVWazB4bTdIUG9ucmxTV2lZTXFOKzZjNnZuUE4rblMyTlpGanFkRGxxZEZtTml4aUJvaExCUDhrTHVCY0Z6TkNJOEFpcVYrZjRRYnk5dnpKbytDMXUrMnlLNTNjdlRDK016eG9QanVQc2lMZDFBdXU4REVjblJJL0hlejU3RW45YnR3TGxyeFFDTW5YSHpNNVB4elB6SlZqdnV6TkhyRGFJME55NW1oc3k2YXB6dzhyTFpEbDJudDRHWUVRRUFFK0lqb1pETEJTUGZYVFJxcE1XTXd1eHhpWFlWZUFhQXhWbHBtRE11RVM0YU5aeWQxRkRJaCtiRERzdHlnZzVQYTduaGUxUElaWGo5dVFmTmJnL3g5OGFhMTE1QVlXa1ZkcDIrakwxbjgvaFI2cE9TWXZpWk02TGpBbnlnN0RWaVBjalhFOTd1THNoT2pjWGVzM21pL1JNaVFqQm5uUDJGamdFZ2JYUVkvdnJ5NDMzcWROVHE5WklmaHN4MXFQYVYxTFU4WERUNHk0OGZ3OXZydnVPTHpETU1nNTgrTWhmanh0aVdueGdBT2lVNnZUc2RlQjB5R1lOWGxzOEJ3ekQ4djVtZnB4dCsvUEFzcEkwT3MvdDg5b29PRGNUZmZ2b0VkcCsrakExN1Q2R2hwUTB2TDVzTlAwODNpOGU1dTJpdzdlMmZEWGo3QnNPOWNKOUlrZnE5Y1hmUjROLy8rV3kvbko4UVFzajk2YkhsaitIOWo5N25SMWxucEdWZzBieEZnb0JDUTJNRHR1M2NKdW8wZG5keng3TlBQQ3ZvVlBIeTlPSkhvTmJXMVdMZGwrdEUxd3dlRVN6cTlEcDY0aWdVQ2dVVUNnVmtNcGt4MTdOZWo0N09EalEwTnFDK3ZoNlYxWlhvNkJDblVPeVdrcGdDalVhREs5ZXVTQmJCNURnT3hiZUxVWHk3R050M2JrZllxREFrSlNRaElTN0I3cEhCcHJNQmN2TnlrWnNucnJQbTZQbE01VjNKUTJWVkplb2I2bEZUVjRPYTJocFJpaDlUYVNscGVIRGhnNEpPNmFpSUtFUkZSS0g0ZGpIMkh0Z3I2TUFCakttNUx1ZGZSdDZWUENRbkpHUEcxQmxtUjBEYkU0ZzRmZTQwVHA4N2JYRWZHU1BqVXpzQlFLQi9JQklURWdXamdZK2RPSWFnd0NBa0p5WkxucU4zRFFxbFVva2Z2ZkFqMFQ3di9PTWQvbWVwanJmYXVscHMyckxKWWxzQjQzMXN6anYvZUVkUXlOVlVja0l5bGk1ZWF2TU1obTdSa2RGNC9xbm5zZTdMZFlKYUE0QXgrTEY1KzJaY3pMMklWYyt1TXB0dXhoeVdaZkhwNTUrYXJUMENBTTdPdHFVODZROTNROUJqZFBSb1FRZTUzcURIK1p6ei9Yb05xZm9ROUR5MHZRUGQwbjNDTUF6aVkrTVJIeHVQNndYWHNmL3dmbEVuTmdmanJLVXIxNjVnYk1wWXpKOHpIMnFWL2RQWk96bzZjT2pZSVp3NGZVTHl1ZUxqN1lObm4zaldiRm9sdFZxTnRKUTA3RDJ3MStKMVpES1pUVFZGZ0x2bmVXaU91VUJFYVZrcDloL2VMM1dJSkdzMVNidzh2QVNCQ0k3amNPTDBDY0UreVFuQ3Z5bmR3ZjZTc2hJVTN5cEdRVkdCb0U2V3FZYkdCcno3ejNmaHBIWkNZRUFnL1AzODRlUHRBemMzTjdpNnVFS3RVa09wTWhiMGRuWjJ0dnQzN0g1eTN3Y2lBTURGU1kzWG5ua0F2L3Y0V3pTM2RlQ2xwVE13ZXFUMXFYT1dqUEQxeEliZnZkUlBMYlROaFBnb2ZQaWZ6d25XeWZxaGs5OUpwY1NEVTlMQWNSeEMvWDBRRlJLQWtRRStrTWtjaXdMYVd3eDVvTWhrRERScUZUUnFGVHpSL3grNEdJWkJkR2dnb2tNRE1XTnNITjc4ZEF0Y05HcTgvUEFzczhlODlyUjBjYVJKU2RHQ1FNVG9rU093Y0ZJS3BxYkc5aWthMjllUnp4MFNvOE9ONndjbUVDR1ZjcWhEcTRPVFdvbi9lbm9SZnZmeFpsd3VLc1ZQVjh4QnRwbGdqeFN0VGkrWnNrY3FyWll0R0FaNGVka3NOTFMwd2QvTEhjOHVjRHlvNlFpNVRJYjVtY21ZUGpZT0p5NFhJRFBoL3NwaGVLL2NKNlk4WERTWW1qWkdzRTZsR0p5WllvUVFRb2F2b01BZ0xKcTNDRnUyYjhHaStZdEV4VXpQWGppTHJUdTJpam9vL1AzOEpUdFZVcE5USlVlQzltWmFHQlFBWEYxZDhmVzNYNHRxVk5naU9qSWFNN0puOENsVEZzNWRpTkt5VXVSZHpVUCsxWHpVTjlTTGp1Rmc3SVM3ZGZzVzJ0cmFNRDE3dWwzWDdPOVVvOVpHcnNybGNodzRjc0NtYy9uNitHTCs3UG1JalRIL09TWjhWRGhlZVBZRkZONHN4SzU5dTBTamhUbU9RODVsNDJ5RUZVdFhTSjdEV2lDa3Q0aXdDTnk4ZGRQaVBuRmo0a1N6QStiUG5vL3JCZGY1VG4wT0hEWit1eEV5dVF5SmNlTE9PRU92bWRjTUdLc3BUS1NLYzZjbHArSEE0UU5tWnpJQXhuK1BqTEVaWnJjLzllaFRXTE51alNndGk4WkpnMFh6RmlFbEtjVml1eXdaR1RJU1AvNlBIK09Mcjc4UXZhZStQcjU0NU9GSDdBNUNBTVlnNHRqVXNXWURSbks1M0s0YUhiYkt6c3BHZGxZMkdob2I4S2QzLzhTdnR6WWpaekNrcGFUaDdQbXpLS3Nvczc2ekF6dzlQRVVkb0FBOUQrMGR5VytMMGRHak1UcDZOUEt1NUdIMy90MkM0dStBOFRWVVZGVkFwWFRzZS9tZi92WW5zeWtISThNajhlaXlSNjNPR2hpZlBoNEhEeCswR0F5Y05ubWF6VFVpN3Bibm9kbjI5ZnAzSHFqMDNWSnlMdWVJVW5ibFg4M0hsV3RYME5IWmdaYldGalEyTmtLbnR6OGxmbWRYSjI3ZHVTVUs4bmR6ZFhIRmZ6ei9IeFNJc0lBQ0VkOVR5R1Y0YzlWRFE5Mk1QbkYyVXNIWmFXQTZPNStaUDNsQXpudS9pQXNQeHErZldnUVhKN1habVRHV3hJUUdJbU5NQkZLalIySjhmQ1FDdk8wdlhqUVExQW9GVmkyZUtsb2Y3R2ZiOUdONytYaTRZdnVmcEVmdEsrUnl2UHI0QXR5cXFMRzdDTFJLcVRCN1hrY3hESVAvOTd6OXVTYjdrNU5LaWVsajc3N0Npd1B0WHJwUGVvc09EY1F2SGpXZmlvQ1F2bWhycWtkTFhUWGFteHVoMTJuQld2Z0NSTWpkUkNaWFFLRlV3ZG5kRTI0Ky9uRHhzQzJWSGhIS1NNdEFVR0NRWk1IVTFPUlUxTlRXNFBqSjQzeW5XRlJFRkI1OStGRm9OT0xVZzhrSnllam82TURKTXlmUjBOQWdHTm5xNGU2QjlOUjBqRTBaSzc1T1VpcnE2dXBzN216MzlQQkVRbHdDMGxQVFJSMldETU1nTkNRVW9TR2htRGRySGtyTFMzSDYzR2xjeXJza1NNVWdZMlJZdG1TWjJkSDFsdWo3WVdhNTRIeG0wcXgyR3pONkRETFNNa1NGbmJ2SlpESkVSVVFoUFRVZDhXUGliUjZNRkJVUmhSK3UraUZ5THVkZzc0RzlnaEdmYnE1dVdEeFBlaUFVWUV6ellrNTBWTFFnWi9pSXdCSDQ1NGYvTkxzL0F3YlRwa3dUclhkM2M4ZjgyZlB4N2JaditmMFM0aExnNHlVOVM4TlNCNTdrL2hMdk84TXd5RWpMd0o0RGV5U1AwVGhwc0d6Sk1vc3BsY0pIaGVPeDVZOWh6Zm8xL0d6Y3BQZ2tMSnkzME9HMFByMjV1cmppdWFlZXcrR2poM0h3NkVIbzlYcW9WV3FMSTY1dGtUa3VVeklRd1lEQjNKbHpiY29EN3dpOVFZL04yemZ6eXlxVkN0RlIwUU55TFhzbzVBcXNmSG9sOWgvZWoveXIrV2hxYnVwemg2bFNxWVNuaHljaXd5TXhkYkowWFE5NkhnN2M1OUNFdUFURXhjYmh6UGt6Mkhkd0g1L3pYeWFUWWVuaXBRNFA1SHhzMldQWStPMUd3VXdsR1NQRDFDbFRNU043aGszbmRkWTRJeUk4QWpjS2I0aTJCZmdGWUZMbUpLU25wdHZjcHJ2bGVXaE83ODhIQXhGOE11ZnNlZUhmMGZIcDR5R1R5WER5ekVtcng4cGtNc1JHeHlJOUxSMmVIcDQ0ZC9FY0x1ZGZGczFRazhLQXdmS2x5K0h0Ulo5VkxhRkFCQ0dESk1uT1RzL2UzRjAwRmxOQkRSVW50UklQVEU0YjZtYnczSnlkN081Y0p2Y2Z1ay9JL1VUYjBZN0s0bXRvNmRTajB5MFVldDlJc0hJbmNIYm1LaVprcURDc0FUSkRKeFFkdFhBcUtvU2Jrd0tCNGJGUTJaQ3JtQWhKQlNFQVkwZmMvTm56RVJJY2drMWJObUZ5NW1UTW1HcStVNFZoR0dTT3kwVG1PTnVMSG5lYk5tVWFjaTduU0k3WWRkWTRJemdvR0NORFJ5STJKdGF1TkJBaFFTRUlXUnlDQmJNWDRFTHVCWncrZHhvMXRUVllNSGVCUTUxdUFFUWozUjkrNEdHa3Bkait1ZmZvaWFQWXVYY252MnpMeU11WjAyYmlRdTRGdnNQRzNjMGRVUkZSR0IwOUd0R1IwUTUzRWpNTWc5U2tWQ1RHSmVMdzhjTTRjdXdJZEhvZDVzK1pMeGxzNnVhc2NSYlVhd2dPN3ZrM0NmUVBSS0Ivb0dEL0JYTVd3TmZIRjhGQndhaHZxRWZ4cldMa1hNNUJWWFVWNHNmRWkycVNkTXRJeThETjRwc29LaTdDaW9kV0lESTgwbXlicGsvcEdjbHRyazdDQzgrK3dQOXNMcTFMVEhTTW9PUE5XZVBNMzN2SkNjazJGZUtOaVlyQjlPenB5TXZQdzRLNUN4QVYwYit6a0dXTUROT21URU5TUWhJMmI5K01sS1FVaHpvRGUrdE9KMUpmWHc4M056ZjQrL2xqWk9oSUpNWWxJc0Evb0o5YUxsUmRXNDJ2TjM4dFNKa3paZUlVbTRxZkR3YTFXbzM1cytkai91ejVnM3BkZWg0T0hKbE1oZ2taRTVDY2tJemQrM2ZqN0lXenlNck1FajJ6N0JFVkVZVWZ2ZmdqZlBMNUo2aXNxdVNMVXRzN2l5Z3FJZ3F0YmEzdzlQQ0VuNDhmQWdJQ0VEWXl6S0VDODNmVDgxQks3K0JENzZCSmVGZzRsaTlkRGs4UFQzaTRlL0MxSWhSeTYxM1VMTWVDTlJoclJIUnB1OUNsN1lLYml6QU45Y3BuVnFLZ3NBQUhqeHhFU1drSk1zZG53dGZIRnhXVkZaSXpHZFFxTlNMQ0l4QVhHNGZZbUZqQmJJYUZjeGRpd1p3RktDc3ZRMEZSQVlwdkY2T2t0RVF5VUorY21OenZmd2VHSTZhdHJjM3hpcjFENk5xcEE0aDNHNWowTDRRUVFnanBYL2t0S3NST3NHOGErTjNnNEw1ck9MVC9PbjczUHc4TWRWUHMxdDdjaUpJYmVXajFqRWFYR3dYZnlQQ2diaW1CYTJNQlFtTVM0T3h1LzVmMi9uQnczeDRjMnI4WHYvdWZQMW5mdVE4Szh3c0g5UHhTT2pvN29IRXkzekhkSDg2Y1A0T2ltMFh3OHZLQ2o3Y1BmTHg5NE92ajI2K0ZWQUdncEt6RTVvS2ZVaTVldW9qaVc4WDhjbnBxT3A4S3hSWUZSUVY4QVdjQWlJMkpSVnlzOVptcUYzSXV3TW5KQ2NGQndYMGErVzVKWTFNanpsNDRpMW5UektlTTdVK1g4aTd4T2JYTjBlcTBhRzV1N3BkaXNyYlFHL1M0bUh2UjJCbm82K2RRSitDOXFyMmpIV3FWMnFHQzE0NjRlT2tpdnRueURUODZPalltRms4ODhvUkQ2YVdHRzNvZURvN3l5bkw0K3ZnNm5KYXB0NWJXRnB3NWZ3YlprN0lGdFpidVpRUHhQT1E0RG4vNzE5LzRaYVZTaVpkV0RXNzZlZ0FvdmwyTThGSGhBSUNxNmlwODhQRUg4UFB6TXdiVEF3SXhhdVFvQkFZRTJ2VTg0amdPZGZWMXFLaXFRRlZWRmFwcnExRmJWNHNWRDYxQWdGLy9CWFNqNHUrdG9JYUxpNHROMDQwb0VFRUlJWVNRQVVlQmlNR2w3V2hIY2Y0Rk5QbW1RSytoNmNGa2VGRjAxTU9qTmdmaDhXbERNak5pT0FjaUNDRmtJQlFVRldEOXh2VVlteklXODJiUGc1eG1aaEpDaUVYRE5SQXhQTUozaEJCQ0NDR0VWMWw4RGEyZTBSU0VJTU9TWHVPTlZzOG9WQlpmdzhpNHV5ZEZKQ0dFRUduUmtkSDQ5YzkrRFpWcVlHcGFFa0lJdVRmUVhEaENDQ0dFa0dHa3Jha2VMWjE2U3NkRWhyVXV0NUZvNmRTanJVbWNXNXNRUXNqZGg0SVFoQkJDS0JCQkNDR0VFREtNdE5SVm81T0NFT1ErME9VYWlwYTY2cUZ1QmlHRUVFSUlJY1FHRklnZ2hCQkNDQmxHMnBzYm9kY01UckZQUW9hU3p0a1g3YzJOUTkwTVFnZ2hoQkJDaUEwb0VFRUlJWVFRTW96b2RWcXdjcWVoYmdZaEE0NlZPMEd2MHc1MU13Z2hoQkJDQ0NFMm9FQUVJWVFRUXNnd3docjA0R1R5b1c0R0lRT09rOG5CR3ZSRDNReENDQ0dFRUVLSURTZ1FRUWdoaEJCQ0NDR0VFRUlJSVlTUUFYUFBCaUprY2dWWWpobnFaaEJDQ0NIRUNwWmpJSk1yaHJvWmhCQkNDQ0dFRUVJSUdTTDNiQ0JDb1ZSQnh3MTFLd2doaEJCaWpZNHovdDBtaEJCQ0NDR0VFRUxJL2VtZURVUTR1M3VpMVVBeklnZ2hoSkM3WGF0ZUJtZDN6NkZ1QmlHRUVFSUlJWVFRUW9iSVBac253YzNISHpWMVpmQlJza1BkRkVJSUlZUlkwS2lUd2MvSGY2aWJRUWdoOTVTbytLaWhiZ0loaEJCQ0NDSDk1cDZkRWVIaTRRMlppeGZxZGZLaGJnb2hoQkJDektqWHlTQno5WUtMaC9kUU40VVFRZ2doaEJCQ0NDRkQ1SjROUkFCQVlIZ3NxdlZxdEJudTZaZEJDQ0dFREV0dEJnYlZlaWNFaHNjT2RWTUlJWVFRUWdnaGhCQXloTzdwSG55VnhobkJNVWtvMFRxaFhuZFB2eFJDQ0NGa1dLblh5VkRTcFVGd1RCSlVHdWVoYmc0aGhCQkNDQ0dFRUVLRzBEMWJJNkticzdzblJzV25vN0w0R2hyYUd1Q3BZT0dxWUtGa0FCbkREWFh6Q0NHRWtQc0N5ekhRY2NiQzFJMTZHV1F1WGhnMU9wYUNFSVFRUWdnaGhCQkNDTG4zQXhHQWNXYkV5TGcwdERYVm82V3VHdlhOamREcnRHQU4rcUZ1R2lHRUVISmZrTWtWVUNoVmNQYndoSitQUDlXRUlJUVFRZ2doaEJCQ0NHOVlCQ0s2dVhoNFU4Y0hJWVFRUWdnaGhCQitQQytmQUFBZ0FFbEVRVlJDQ0NHRUVISVhHVmFCQ0VJSUlZUVFNdmphbXh0d2ZQTkhjSGIxaEpPck96UnVub2pMbkQwbzEyNnByOGJuYjZ6aWw4UGlNekJ2MVd2OWZwMDluNzZOeUpRc1JDUk5BQ09UcmsxMjlkUmVxSjFkRVo0NEFRekQ5TnUxcjUvWmo5RFlORGk3ZTVuZFI5dlJCcDIyQzA0dWJwQXJsUDEyN1R0WEx5QWtKZ2t5dWVXdkRWVzNya092NjBKd2RGSy9YWnNRUWdnaGhCQXlmRkFnZ2hCQ0NDR0U5QW5EeUZCdzdqQy83T3JwMjYrQmlQTjd2b0pTNVlTWWpHbHdjbkVUYkZOcFhNQ3hMTCtzZE9yL3VpUU5WU1VvdkhBVWhSZU9RdTNzaXNpVUxFeDk1SWVpL1M0ZjNvYmFzbUo0K0FVaExuTVdZakttOTNtMmJrZExFdzZzZXhjTUk4T29oQXhFcFdSaFZFSUdWQ2F2OCthbFV6aXc3cThBQUlWS0RSZDNieno4aTc5QTdlenE4TFU3MjVxeC9WK3ZRNjF4d2NpNHNRaUpTVUhzK0JtU2daaGJlV2R3ZnM5WDhBb0lRVXpHTkVTUHpZYTdUNEREMXlhRUVFSUlJWVFNTDlMRHVRZ2hoQkJDQ0xHUjBra2pXUGJ3RCtyWDh4ZWNQNEpqMzN5SVQxOTdDcnMvL2wrVUZWenF1YlpLTGRoWG9WU2JIdDVuZDY1ZTRIL3VhbStGcTZlUGFKK0d5aExVbGhVREFKcHF5bkYyNXdaMHRqWDMrZHEzOHM2QTR6aXdyQUhGbDA1aDcyZC9GZ1I5cE9pMVhRZ2RrOWFuSUFRQU5OVldBQUM2T3RwUWNQNElicHcvWkhZMlNFTlZLZi8vMDl2WG92UjZUcCt1VFFnaGhCQkNDQmxlYUVZRUlZUVFRZ2pwRTRWQ0NUQU13SEVBQUJmMy9xdlpwZTFvUTBOVkNRQ0FOZWhSbEhNY0VTa1QrZTJtS1lOa2NubS9YYnZiblN2bitKK1ZhaWNrVGxrbzJ1ZlM0YTJDWlhmZkVmQUtETzN6dFcrY095aFlkbkp4ZzRmZkNGUVdYNE5NTG9kTUpnY1lvTFdoUnJDZmgrOEkxSmJkNUpjNWxnVnJNRURYMVFGR0prZHdkS0xWYXpkK0gxem9sajduRWJQN1ZoVGw4ejk3K2dkanpDQ2w1aUtFRUVJSUlZVGNHeWdRUVFnaGhCQkMrb1poSUdOa1lEa0RBRUNsNmIvMFNPV0ZlWUxVUzVFcEV4R2ROcVhmem05TmMxMGxTcS9uOHN1eDQyZUpaaHEwTmRYajJwa0RnblgxRmJkeGJ1Y0dqRnZ3UkIrdVhZV3l3angrMmRuZEMrM05EZGo2ajk5YVBmYjR0NnZOYmdzWU5Sb1AvZnpQVnM5UlczYUwvOW5kSjlCczhLS3UvQlk2V3B2NDVhVHN4ZjFhSTRNUVFnZ2hoQkJ5NzZOQUJDR0VFRUlJNmJ0ZUhjOE0wMy9aUDRzdm54WXNwODk5dE4vT2JZdjhZenZCZlQvVEF3eURwR3p4Yklpek85ZkRvTk9LMXAvZnV4RkIwWWtJaVVsMjZOcVhEbS9sWjVrQXdJU0ZUK0hvMXg5QXArMTA2SHpXc0FZOTJwcnErZVhLNHF2OHo2RmpVdEZTWHkzWVgrUHFBWVZLalp1NUozcFdNZ3hjdmZ4UWNmT0s1RFhjdlB6aDZ1WGJ2dzBuaEJCQ0NDR0UzUFVvRUVFSUlZUVFRdnFNWXczOHp3YTlybC9PYWREcmNQUFNLWDdadzI4RU9JNFZwQnd5MWRuV0xON09BU3hyZ0VHdmcxN2JCU2NYTi9pRlJsbS92azZMcTZmMjhzc2hNY253OEJQV3Z5Z3Z6TU9WazN2NDVWSHhHZWhvYVVUMW5RSndMSXNkSDd5QitTLyt0OTNCaU02MkZsenRkVjVQLzJDTUhqY2RwN2F0Z1VLbGhrS2xCc1BJd01oa1lCZ0dIYTFONkdwdkZld3ZlQXM0WTJvbXZiWUxDcFYwSFkybW1ncHMrTU5Ma3R2eWorMUUvckdkZ25YelgvZ3R3aExHb2ZEQ3NkNFh3bzUvdjJIMmRXVXVmZ2FwTXg4eXU1MFFRZ2doaEJBeVBGRWdnaEJDQ0NHRTlJbTJvNjFuMWdBQWJXZDd2NXkzOE1JUmRMVzM4TXROTlJYNDZvK3ZXRG5tS0FvdkhMVzRUMHo2Vk14ODZ1ZFdyNTkvWWpjNjIzcXVIejFXbUJLcW82VUorejkvaDUrMW9GUTdJWHY1U3pEb3RmanE3VmVnNitxRVhxZkZqZy9ld015bmY0R0lwRXlyMSt4MmJ0Y0c2THA2Wmo0a1pTOEdJNVBobWJmV1F0dlJodWI2S3BQOXYrUm5KaWhVYXN4KzlsWFJPVjA5L2VEazRtYjJtdVlDRkpiMkx5L000MnQ0MkVLcDFsamZpUUFBQ3ZNTGg3b0poQkJDQ0NGa0NFVEZXeDgwZFMraVFBUWhoQkJDQ09tVDFzWTZ3WEx2NElHaldOYUFDM3MzOWZrOGp0SjFkZUQ4bmk4RjYzcDMxT3U2T3JEOS9kY0Y2WW9tUHZnOG4zWm8rbU92WU0rbmI0UGpPT2gxV3V4YS9RY2taTTNIeENYUFE2RlVXYngyZmNVZDVKbk1QbEM3OU5TbHFDaStpdS9lLzUzWjQvWGFMc21BemN3bmY0YVlqR2xtajFNbzdReEVLTlhJUGZpdG5jZFlmdTJFRUVJSUlZU1E0WWtDRVlRUVFnZ2hwRS9hbW9TQmlOYUdPak43Mmk3LzJFNjdSdHIzdDFQYlBrTkhTNVBrdHZhV1J1ejQ0QTNVbEJUeDYrSXlaeU4rMGx4K09USTFDOWtkclRqMHhULzRkWG5IZHFDczRCSW1QdmdjUnNWblNKNmI0emdjK3VMdllBMTZzMjFUYTF6TmJyTkVaZVU0bVZ4WTIyUDVmNzRMMytBSWZybWhxaFFiM3ZvQnYxeFhmZ3RGdVNmNTVlUnBEMkxTa3VkRjU5MzBsMStnNnRaMTR6VVU5UFdERUVJSUlZU1EreEY5RXlDRUVFSUlJWDFTVzFZc1dHNnNMb1cyb3cwcWpZdEQ1K3RxYjhYWm5SdDZWakFNbHYzaUwvQU9IQ201L3djLzc2azVFSjgxRDFsTFZncTJzeHdMem1DQVhxK0RycXNEY29YUzR2WExDL09RZC9RN3lXMTE1YmV3ODhPMzBGeFh5YThMaWtyQWxPVS9FTzBiTjNFdVdJTUJSNy8rZ0U5ZDFWQlZpdTgrZUFPQjRXT1F1ZmhwaklpTUZ4eVRzMytUb0VpMEZJVktPS3NnS20weW5GemNKZmZ0L1RwTWp6TmxiNUh4azFzKzRkTlN5WlVxcEV4Zklya2ZhK2lwSHlLVHllMjZCaUdFRUVJSUlXUjRvRUFFSVlRUVFnanBrNHFpZk1FeXgzRW96RG1PdU16WmRwK0w0empzKyt6LzBObld6SzhMVHhoblUzRnB3TmlaTGpkSi85UGQ5YTBDQURkUGk4ZDN0RFpoNzVvLzhZRURuNkF3MUpYZkFnRGtIZDJCNmpzRk1PaTBnbU5TcGk5QmZXVUozSDBDb0hKeTVsL0g5VE1Ib0ZBNUlTSmxFb291SGhNY1UxdGFKT2lnQjRDS20xZHcrcnQxVmwralRDYjhDQitSbEFuUGdHREpmWHNISXF3RkFSZzdnd1M5YTRFa1pNMkRzNXNuZE5wT0tGVk9ndjE2eis2Z0dSR0VFRUlJSVlUY24raWJBQ0dFRUVJSWNSekhvZUttZUFUL2xSTzdIUXBFbk4yNUhyZXZuT09YR1prTTR4WTgwYWNtMnNxZzEySFg2aitncmFtZXYzWmthaFlmaURBTnVIVGI4ZTgzQVFEelZ2NEc0VWtUak1jQ09MRCtYWDdHUU56RU9hZ3RLMGIxN1JzQXcyRE84NzlHY0V3U2Y0N1dobHJzL1BBdGl5bVp1akV5NGN5RlBaKytiZFByTXoydXY2ZzBMaGdSR1krdjNuNEZvK0l6TUdIUlU0THR2VitUdGRrb2hCQkNDQ0dFa09HSkFoR0VFRUlJSWNSaFZYZHVTQmFucnI1OUEyVTNMZ2s2MjIwUmt6NFZudjdCcUxoNUJVVVhqeU15WlNKa2NqbHU1WjJGV3VNTXVWSUZtZHo4eVAzT3RtYlVsdDNrbHptV2hWNm5nMTdiQllOZWg3QUU2ZG9NQUZCNDRRZ3FibDdobDhNVHh2TXpIQUJqc2VjYjV3N2h6dFVMU0pnOEgyRUo0N0g5WDYvejI3c0xWUU1BR0FaS3BSbzZiU2NBd0M4a0V0bkxYMEx1b1Mzb2JHdkJxTGgwd2JWZFBMd1JGQm1QbTVkT2ZuOHVQK2kxbmVoczYzdmhiMGMxVnBVSmxsdnFxZ1hMazVhc3hMbmRYNktydlFXN1Z2L0J1RTk5TlZKblBnUjFyN1JjQmowRklnZ2hoQkJDQ0xuZlVTQ0NFRUlJSVlRNHJPRGNZY0V5d3pCOFdxTXpPOWRqaVoyQkNFLy9ZSGo2QnlNbWZTb21QL3dpV0wwZWx3NXZ3Nmx0YTJ3NnZ2RENVUlJlT0NxNVRhVnh3Y28vZm1IMjJOSGpaa0NsY2NYK3RYOEJhOUFqODhGbkJlZGk1SExNZXZxWHVKVi9GcU16cHFHczRMTGdlQmNQSDhHeVhLbmlBeEZ5cFFxTVRHYTJqZ0lqazJIV003L0Vwci84QXZYbHR6SDdtVjlpOThkL3RPazF1M243bSszZ2I2d3VrMXh2QzJzekxZSmpFaEdXa0lHUzZ6azQ4dFcvQUJqVE5WMCt2QTNwY3gvaDl4UE9pTEJjcDRJUVFnZ2hoQkF5UEZFZ2doQkNDQ0dFT0tTcm93MVhUKzNqbDUzZFBCR1dNQTVYVHU0QllFeGxkUFBTU1VRa1pUcDBmcGxNRHBscWNJc2JoeWVPeC93WGZvdWFraUo0K0k2QXRyTkRzRjN0N0lyUkdkTUFBQVo5VDYwSVJpYUR4cVQraEx4WFBRUzUzUHJIYnJsQ2lUblAvZ3FsTjNJUkdEN0c1alpuTG43R2JJMklyLzc0aXMzbmNZU0hYeEE4ZkVjZy85aE9Qb1ZWN3FHdFNKNytJRjhyUXQrcnBvYWNha1FRUWdnaGhCQnlYNkp2QW9RUVFnZ2h4Q0c1Qjc2RnJxdW5vejRpZVNKaUo4emtBeEVBY0hMTEp4ZzVaaXdVeW50bkpIeFFWQUtDb2hJQUFMcGVCWmxONmJvNitaODFyaDVnR01aa2oxN0xNdE50MGp6OFJzRERiNFROYlFWc3J4RmhMN1hHUlZCWGdtTlpkSFcwaVhka0dJeWR2Wnh2UjFkN0M2NmZQb0NFeWZNQkNBTTJsSnFKRUVJSUlZU1EreE1GSWdnaGhCQkNpTjJhNnlweDhjQzMvRExETUVpYXVoaWUvc0VJR1oyQzB1czVBSUNtbWdvYzIvUWhwajd5UTRldk5TWnpGaUpUSjBIbDVBeTVRaW1hWGZEQnp4L2lmNDdQbW9lc0pTdjVaWlpsd1JwMDBHbTdZTkRwN0w2MnRxdkQ3TGJlZ1Fobms5a1F3OEVETC84QnZzRVIvSEpEVlNrMnZQVUR5WDBqVWliQ3hjT2JML1I5K2NoMlBoRFJlMGFFUXFrZXdCWVRRZ2doaEJCQzdsWXk2N3NRUWdnaGhCRFNnMk5aN0YvN0RneTlPcGlqMGliRDA5K1lIbWpDd2llQlhyTURycHpZaGFLYzR3NWZUK1BxQVEvZkVkQzRlaGlERVVxVjRML2VHRVltMktaVU8wSHQ3QVpYVDErN1p4b0ExbVpFOUd4emNuRzMrOXo5eGRuZEcyN2UvcEwvRFJhWlRJN1k4VFA1NVlhcUVwUVZYSUpCcndQSHN2ejYzc1cvQ1NHRUVFSUlJZmNQQ2tRUVFnZ2hoQkM3bk5yK0dTcHVYdUdYVlU3T21MVGtlWDdaZjFRTTRqTG5DSTdadi9ZdnVIUDEvS0Mxc2IrWTFvam9yYm0yaXY5WjQrb3hHTTJSMU41Y2o1YjZhc24vQnRQb2NkUDVuMzFESWlCWEtLSFhkZ3IyVVRscEJyVk5oQkJDQ0NHRWtMc0RCU0lJSVlRUVFvak5jZzl0d2NWOW13VHJzcGUvQkdkM2I4RzZpUTgrQzNlZkFINVpyOU5peDc5L2orTExwd2VsbmYxRlp5RTFVOG4zNmFjQXdNMW44R1lmM0swOC9ZTVJtVElKTTUvNk9aYi84cThJREIrRHJvNmVXU015dVVJMGc0VVFRZ2doaEJCeWY2QkFCQ0dFRUVJSXNZN2pjSHI3V2h6L1pyVmdkZExVeFloT3p4YnRybkp5eHJ4VnIwR3BkdUxYc1FZOWRxMStDeWUzZmdyV29CL3dKdmNIclpuVVRPV0ZlYWl2dU0wdkI0d2FQVmhOR2pTTlZXV29MYnZKLzlkWVZXcjFtRG5QL1FveDZWUDUxRnhkN1MzOE5rckxSQWdoaEJCQ3lQMkxpbFVUUWdnaGhCQ0wybHNhY2VpTHYrT1d5V3lHbVBTcG1OU3JNTFFwbjZBd3pIMyt2N0RqdzkvejlTUTRqc1BGZlp0UWN2VUNwajMyQ3Z4Q0kwWEhHZlE2bEZ5N0NLWEtDWEtsQ2pLNUhESzUzS2EyZHJZMW83YnNwdlJHemhnTTBldTAwT3UwY1BId2hrOVFtTVh6OVM1STNZMDE2SEhzbXcvNVpaV1RNMEpqVTIxcW42UGFteHBRV1h3VmFtZFh0RGJVQ2JZdCtJL1g0UjA0VXZLNHRmK3ZKMlZXVzFNOUdxcEtvZTFzZzVPenU2aG1Cc2V4Z3VVOW43NXRzVTI5YXorWTA5YlV3UCtzMXJoWTNaOFFRZ2doaEJBeVBGRWdnaEJDQ0NHRVNPTTRYRDkzQ01lLytSQ2RiUzJDVFRFWjB6RDk4VmZBOUNwS0xTVTBOaFh6Vi8wV3UxYS9CVjJ2ZWdHMVpjWFkrT2VmSWlKeEFqTG1QeVlJQ0hTMXQyTEh2OTkwcU1tRkY0Nmk4TUpSbS9aTm1yb1lXVXRYV2R6SG9POHB5QTJXQXdBYzIvUWhha3Q3Z2gzeFdmT2dVS250YjZ3VkhHdmdmeTR2dkl6ajM2NlczTys3OTM5bjAvbjJmUEpIL3VleHM1ZGovTUluQmR0Wmc4SDBFSXVzN3M5eEtMNTBrbDlVVVNDQ0VFSUlJWVNRK3hZRklnZ2hoQkJDaUVqcGpWeWMzUElKYWtxS1JOdlNaajJNQ1F1ZjR0UHZXQk1hbTRLbFAvc1Rkbjc0RnBycktuczJjQnh1WGpxSnVvcmJXUDdxdTRJMFRuY0xnMTdILzh5eUJwemN1Z1o1eDNidzY1emR2WkEyODJISlkzc0hFbXlaUFdDSzdYVTg2OER4OXVyOVdnSGpEQVpHMXBQSmxXTlpkSFcwU2U2djdXekh2cy8rREpabElaUEpvTmZwMEZCNUIyMU45ZncrVXJOZkNMa1hkSFoyZ3VNNGFEVGlZdXNzeStMTStUTklUVXFGV3QzL0FjbTdUV2RuSjVxYW13VHJBdndESlBmOWJ2ZDM4UEgyUVhKaU1qUlVxUDZlVTFkZmg4N09Ubmg2ZWtLajBVREczSCtadlRtT3c4WGNpNEoxWWFQQzRPM2xiZWFJNFkrZWgzY3ZqdU53NHZRSmpFMFpDeWNuMno1VEcxZ0RMdVJjNEpjWmhrRjZhdnBBTmZHZVJjL0Qva09CQ0VJSUlZUVFLempPNWo3M1lhTzlxUjUxNWJjRjYxUk96cGoyMk11SVRKbGs5L2w4Z3NLdzdOVy80dGltRDNIOXpINSt2Y2JOQTR0ZWVzTnNFRUltVjN5Zm1xbnZIMXM1MWdDV1pZMGQ2QnhuMHpFR2ZVOHRpLzJmdnlQWXhqQU1wai8rQ3RUT3J0TEg5cG94WU85c0E4Qlk0THZuNXk0QWdFS2xoa0twQWlPVFFTYXovVDNoT0Jhc3dRRFdvRGRiZ05zMEVQSEF5MytBYjNBRXY5eFFWWW9OYi8xQXNuMHFKMmVNaUlqRHlhMXJKTTh0VjZxUWxMM0k1dmFTNGVuQWtRTlF5QlZRS3BWUUtCU1F5V1JnMEw4UFZ3NGNXSmFGWHErSFRxZURnVFZnMnVScERwMnIrSFl4enB3N2cveHIrY2djbDRsNXMrYUo5aWtxTHNMV0hWdXhhOTh1SkNja1k5elljUWdPQ3U3cnkrZzNlb01lbFpXVktMcFZCS1ZDaVluakovYnBmTGZ1M01Kbkd6N2pseFZ5QmQ1NDdRM1JmZ2FEQVdmT25ZRk9yOE9PM1RzUUdSR0owZEdqTVdiMEdIaTRlL1NwRFFPbHM2c1RWNjVlUVh0SE83SXlzNGE2T2YzcTJNbGoySGR3SDc4OFpkSVVUTStlYnZHWWdxSUNiTjJ4bFY5T2pFdkVvOHNlSGJBMjNxMiszdksxWVBtUmh4L3BsMERFLzJmdnZzT2pPcys4OFgvUG1Ua3ptbEh2dlZmVUtSSk5TRFJUQkFiYk9MaUh1Q2QyOXZXK3FUOXYzbXg2c2hzbjJiaXNZNi9MeG5ZTTJPQ1kzbnNIZ1dncUNGUlE3NzFPUGI4L3huTTBaL3FvSUxEdnozWDVzczZaMDlDTUh0QjlQODk5MDNoNDUwM2tlTmplMFk2U3NoSmhPeW95Q3ZHeGppZGNEQXdPb09oU2tiRHQ1K2VIclBTc01UK0hVV3RiSzNiczJZR2EyaHJVMXRmaThXODk3dFI1REJoOHVmTkxZVnZHeWI3MmlRZ2FENmNXSlNJSUlZUVFRbXhRS21VQWdKRVJEUlFLYm9xZjVzNUt5bGtFaGFjdjl2elByNkhUYWhBYWw0ckZULzRydkFOQ0haOXNnMXpoamlWUC9pdVNaaFhnekxZUDBkbGNpMlViZmdJdmYvRnNXcVduRDU1LzdYTklaVzRPU3orTmxXa1EzUjdUdmdtaGNhbm9hS2dXU2t6TmUrQlpSRTJiYWVjZXF0R3YxU3FieDltNHNlZ1pvMUttWTgzTHY1Mnc3NGZwYWdzajgwU0VPU2tuRXpYbGxuSXkwZXNaQld0dzZjQVdjWU52aGtGSVRETG1ybjBHZnFIUjQzdG9NaWF0YmExb2JHcDArbmd2THk4a3hDVk15ck1jTzNFTTJqdmNxRjdHeWNZVWVLdHJxTU43ZngvdEJYUGgwZ1VzeWw4RU43T2s2ZlhTNndBQXRWcU5vdUlpRkJVWFljRzhCVmFEZEpObFpHUUVBNE1ENk8zclJXOXZMN3A3dXRIZTJZNzJqbmEwdGJjSlNWR3BWSXFraENRRStBZU0rVjYrdnI2aWJWdXpidXNhNnFENWFrelI2clNvdUZXQm50NGVKQ2NtV3ozK1R0UHF0T2pwNlJGK1BxcHJxOUhRMkFDOVhnODNOemZrek15QjNJV1NlN2VxYnVIUzVVdmdaQnc0cVNHd0xHR2Q2MjFrVHZkVjBseWowVUN0VmtNcWxXTGQyblZqdXBhUlZDcUYydVR2RkluVThiTjVlWHBaWEVONFJwME9FaWQ3TjkzTEdJYUJWQ3FGMW1SU2dzenM3NzZ4b3ZGd2N0eXA4YkNudHdjSGp4NFV0cGNVTEhFcUVjSHp2T2k4N0l6c2NTY2l1cnE3OE9hN2J3cXJaMHZLU2xCVVhJU2NHVGtPejJWWkZqSk9Kb3dQTXRuNFA5ODBIaEo3S0JGQkNDR0VFR0tEcDVmaEY2eUIvcEZ2WENJQ01KUlVXdnJVRHpEWTE0M00vTlVUdGl3a01tVTYxdi8wRGJSVWx5RTBQczN5QUlZQko1L2NNaDdtUVhSYlRFc3F4YVRuSXJmd0NleDgrOStSVS9nNHNoYXR0WDBlendzTnVnSFlYSVZnejlydi8wNzQyanNnWkVLVE1xeVZYd2g5Z3lQdzNiOXVzM21NcDE4UTF2M3dUemF2S2VWa1NKbTlCSDJkcmZBT0RFTlFaQUlpa3JPaDhMdzdaejkvVTFUVlZHSFh2bDFPSHkrVlNKR2FrZ3FwVkNyOHh6Q004Sit4SElGeHBxMWVyNGRPcDROV1o1aHh1Mnp4c3E5RjJaS29pQ2lFQm9laXViVVpBS0JTcVhEbS9Ca3N6aCtkTmFubjlTaXZLQmVkRng4Ymo2V0xsbzc1dmp6UDQ4VHBFMUNwVmREcGRJYnZyVllMdFZvTnRVWU50Vm9ObFVxRkVkVUlSa1pHTURROEpGcDlaWTlXcThYR3p6Zml4V2RmZENuSWJzclR3MU8wYlN0b2RhM2ttbWpiejljUHozL25lU2dWeWpIZDExeEhad2ZhMnR2QWd3ZlBtMzBXdjVyOXJWS3JvRktwb0Zhck1UUThoS0doSVF3T0RtSndhQkNEZzRQZ1lYMWwzTWpJQ0U2ZU9ZbWxDNTEvSDd1NnUzQ3Q5SnJqQThmQVBBQTJGdWJCYzJlQzZVcWwrTDJTU3FWb2FXM0J2a1A3b0ZRb3NmNmg5ZU4rcm5zQngzR2lSQVRIZmZQK1BVamo0YWpPcms3NCsvbGJsSnVUeStYbzdPb0V5N0x3OWZGRlczc2JXdHRiSWVOazREZ09MTXRDd2txZ001c0lvdWYxcUcrb0Y3NDJybUJScVZXSWpZNkZ1OUp4ZnkwL1h6L016SjZKb3VMUmxSYTc5KzlHUWx3Q2ZIMTg3Wnhwd0hHY0VKaWZpTTgzallmRUhrcEVFRUlJSVlUWUVCaGtDTGcwTi9VS1gzL1R4RStmblBJVURNTllUMExjWlY1Nlk2ZkZ2a2RlZlF1K3dSRjJ6Mk1ZeHVxNVRtTVloQ2RtalAzOE1iS1dvSEJGM3JvWEp1aEp5RVJ4TmFpZzFXbkhGVUJZTUhjQjRDRHV3VEFNSkt3RUxNdUNaY1YxbHZWNnZXaW1vbFFpRldZZThqd1BsY25xSWs3S1djeEM1SGtlT3IwaFlNWGJLY0ZXVzErTHlxcEt5T1Z5VVpESVZJQi9nQkI0QTRCRFJ3OUJMcE1MQWFqdTNtNE1EbzMyVFhGemMwUGF0RFJjTDdrKyt1Zmh4Y0h4d0lCQXBFMnpQZll4RElPaDRTR2NQSFBTNWpIajBkTFdnazgyZllKdlAvNXRwNEl2UjA4Y2hZK1BEOEpDd3VEajQyTVJzTE0yQzFTbjAxbDhodGF1V2p0aFNRZ0F1SEh6QnZZYzJPUDR3REU2ZnVvNDBxYWxJVFI0N0tzQTd5YW1zM2NCNThZRjh4NEF4aG51Z0tHY1M5NjhQSVNGaEUzY1E5NWh4aUMzcVduSjB4QVVHQ1RhWno0dW1JOVo0MFhqNGIweEhuYjNkR1BIbmgyb3JhdkZqMTc1a2NVc2VwbE1ocU1uaitMeWxjdUlqNHVIV3ExR1hVT2R3MmU0Vm5MTkluRnI5TUxUTDhBOXluRWlBZ0JXTGx1Smlsc1Y2T3Z2QTJCWWxiSjEyMVk4dCtFNWh4TlpURDgzMzRTWi9UUWVUaTFLUkJCQ0NDR0UyQkFRNkFrL2YzZmNLR3RHWnJiOXdEUDU1bkNVaENEa2JuSTN6ZDU5OVlldlFzcEp3VWx0UDlPTm16ZEVQUWptejVtUDVVdVhBekFFZ2w1Ny9UWGh0Y0xsaFpnOWE3Yk5heG1EWGRZME5EYmc4UEhEVmwrelovZiszVFpmR3hrWkVkV1F0bVpHMWd5N2dUY0FXSnkvR0VYRlJSZ1pHWEg1K1l3a0VnazgzRDNnNGVFaC9OL1QzVlBZSGhvYWdzemJjU0xpeEprVFVLbEdnNTBSNGVMeHoxckR6dktiNVJnZUhsMEY1dUh1Z2Y3K2ZsRkRWSHRDUTBJUkdtSS9BVEFSNVVOc1hkZE43Z2FKUklMOWgvYmpxVWVmY2pvd3g0QVJQdDhTaVNHd2JCNEE3T250RVIzdjdXMjVZb3puZVdIMnQxcWpkbW8xWFBYdGFwUlhsRVBHeVNEbHBFSmcyM2l1YVFBWkFLcXFxNFQzMVhnLzR5enM4TkJ3WkdWa1daVGRFVDBqZUJ3NWRnUlBQdnFrdzJlN1d6RU1nd05IRG9nQzlQNSsvaGFKQ1BQa3dGaEx6SmlqOGZEZUdROXYzTHlCalZzMkNpdGpqaHcvZ3R4WnVhSmplSjVIV1hrWmVQQ29ySzRjODdPT2xadmNEWVhMQ3JINWk4M0N2cnFHT2pRME5pQXlJdEp1bVViVEZUOXF0ZHJtV0MyUlNwd3VJMFhqSWJHRkVoR0VFRUlJSVRZd0RKQ2FIb2J6WjZveDBLK0NoK2ZZU2xrUVFzaFVNUStpcmlsY2creU1iTkcrWC8rbnVOa3dBd1lTcWNRaWdORGYzdy85VjMxVHBGSXAzSlh1bzQxUXRScFJNTU1hOHhtRms4MVlXdXBlSTVmTGtUTWpCeWZQbkFRbjVhQlFLS0JVS0lYL3V5bmNvSEJUUUtGUTRPQ1IwVnJqbkpURHl5KzhERThQenduNVhtdDFXbEVTQWpEVVFmOW9vL1dtOUVhbnpwNFNiUThNRGxnMC9MV25jRm5odUJNUkVsWUNtVXdtL0tmVDZkRFYzU1c4bnB5WWpLejBMQ2lWU25pNGU4RGQzUjBlN2g1am5nMmNPelBYYmhEWTZOOSs5Vy9DMXh6SDRTZi8raE9INTlpYnlXN1UzTktNMCtkT096ek82R3JKVlZ3dHVXcjF0ZHladWNqS3lMTDQyWm1UTXdlbDVhWG9IK2dIQUpSWGxLTzFyUlhCUWNIV0xuTlBrRXFrUWk4VHdIS21OR0NaaUhBVUNCMGFIc0xOeXB0SVNVcXhHN3lrOGRBNWQ4TjRHQkVlQVFrcmdSYUd2K1BPRjUxSFlueWk2SmhibGJjd29ocDdzbVFpWktSbDRQaXA0Mmh1YlVaTVZBd2VXdk9RMEFQalZ0VXRwMWFSOWZYMzJSeXZQZHc5bkVwRTBIaEk3TG4zUmlGQ0NDR0VrRHRvWGw0OExweXR3ZkVqRlZpMU5uT3FINGNRUWx4aUhrU1RjVEtiRFlZQllON3NlVmlVdndoOWZYMElEZ29XbmYvN1AvMGVBNE1EQUlERStFUTg5ZWhUb25PZENSQUFRR1YxSlZyYldxMisxdGJlSnRwdWFHb1FBZ3Ftcyt3Qm9McW0ybWJ5dzhmYngrRk1XeU9KUkNMTW1MVEdOTGdrWVNYQ0toUFQvUXpEV0swemJ1eGQ0S2dwTGMvek9IejhNT1F5T2FSU0tYeDlmTEdtY0kxTGpYRjVua2REWTRQRDQ0eWxXalFhRGRRYU5XWm16NFNQdDQvRmNmMzkvYUx0b0lBZ2g4Mm1xMnFxVUZmdnVCeUpQZWExdUsweGY2OVNVMUtGN3hjbjR5eG1yWmVVbFdEamxvM0Nka1JZQkxJenhRbTU4WmpJSGo1Mzh0cjJtSyttNGpnT2MzUG40c0NSQXdBTXM0QlBuRG1CYnozd3JhbDR2QWtoa1VoRWlZaXhKcUthV3BwUWNhc0NGVGNyVU45WUR3WU1mdlgvZnVYVXVUUWVXcnJieGtNUGR3L2s1K1VMaVE2ZFhvZWpKNDZLamltcktCTnRQL0xRSTRpT2lvWk1Kck1vZDJVYWdDK1lYeUNzY2pITy9COVJqV0I0WkJpKzNyYnJIQjQrZmhqdDdlMXdjM01EeHhrbURUQmdoTWtDRWVFUnVIVDVrbkQ4Ukt5T2REYVJSZU1oc1ljU0VZUVFRZ2doZHJoN3lMRmdVU0tPSHJ5QnRJd3d4TVFGVFBVakVVS0kweGlJZjJsdmJHNjBtNGlRU0NSb2FHekFSeHMvQXNkeENQUVBSR0JnSU5ZL3VGNVVqOXphTlp3TkVKVGRLTU81b25OT0hWdFZVNFdxbWlxcnIxMHZ1NDdyWmRldHZwYVNsR0kzOEpZek13Y3pzMmRDSnBlQlpWalVOZFNobzZQRDZyR21zME5EUWtJd04yZXV4WDVQRDA4c1c3ek02dmtNd3lBN014c2FqY1ptZzJTZTUzSGsrQkdieitzTXJVN3Iwc29Eby9qWWVLdUppTTZ1VHRHMm01dWJ4U3pUb2VFaEhEbCtCRjNkWFdBWUJrMHRUUzdmMzV3enZTVE1nNlJsTjhvUUdSNEptVXhtQ0tSK0ZaUXphbWdTQnlTYlc1cHRsaC9SNmI5cWlLdFJRNi9UWTFIK29qSDhLZTQ4WXlrVUdTY1QrZzBZZnlZMUdvMm9mcjlTb1JSV2xSaExrV2kwR3FqVm8vMElMSG9qTUN4eVorWGl5UEVqME9xMFlCZ0dLcFVLUE05UFdYQnd2TXdURDg0bUlsUnFGU3FySzFGeHN3STNLMjhLZGZtTnZMMjluUzdoUk9PaHBidHhQTXliazRmelJlZUY5OXBlLzRjQS93QmtwbWRpY0dnUUowNmZnTHZTSFhLNUhGS0paUWkycGEwRnhWZUtoWVNJU3EyQ2FrU0ZqUFFNdXl1L0dob2JVSEdyd3VicnBpdlR2TDI4SjJRY20raitLSk9KeHNPN0Z5VWlDQ0dFRUg5aGRSOEFBQ0FBU1VSQlZFSWN5TXRQUkUxbE96Wi9Xb1RuWDFvQWYzK1BxWDRrUWdnWms3TVh6dUxzaGJNMlgyY1pWbGoxb05GbzBOVFNCRTlQVCtoNXZhaSt1TEZCNlZoWW15azcwUnlWN3BGeE1zQmtndVBWNjFmdGZsK01HcHNhclFhMzdKV3prTWxrbUo0MWZkTDZHa3dXODBSRVhVT2RSZkN0ZjZBZmg0NGRzbnArYkhRc3drTERSTW1MdGF2VzR2aXA0MEp0Y0laaEVCY1RKd3F1T3JNaXdscWdaLy9oL1E3UE15cXJLTE9Zd1d5Tm05ek5hZ0NQNTNscy9tS3pZUVhHVjdPUnpaTWZqdWgwT3V3L1pQK1o5YnhlbUVXdTFxaWgwV2d3ZTlac3hFYkhpbzZiTjNzZTVzK1piL002NWl0Q0NwY1ZZa2IyRE92UHBkY0JBQmpXOHMraVZDaVJOaTBOUE05aitkTGw4UFZ4MEpuK0xtZWVlSEFtMFBybHJpL1IzdDR1Zkorc2NlWDdRdVBodllIak9CVGtGV0RuM3AwT2o1MlRNd2NNdzJCNGVOaWlJYnE1aWxzVlZoTUtZYUZoQ0EyMlg2TE9XVmtaV1hiTE5MNyt0OWZSMjljTHdMRHk3YnZQZmhlQUlabnorei85WGpqSFZxS094c092eDNoNHAxQWlnaEJDQ0NIRUFaWmxzUDZKWEx6L3R4TjQ3KzJUZVBTSkhGb1pRUWo1MmpMV1BEWktTVXF4S0FNeW5wcmJuR3p5RzJpN1dvWmlNb05pZHlMUU9CbGFXbHZHZGY2U2hVdHc1dndaMGI2WTZCanNQYmhYMkZZcWxCWkpCV2RXUlBCNjU4cUFUUmFlNTNHOTFQcnNjMmZwOURvY1AzM2M1Zk5TRWxNczlqRU1nNEhCQVZ5OWJyM091WGx6MWx0VnR6QThNbXh4M0xXU2E0aUpqb0ZjTHJjb2cyTXNDeFFVRkFRSkswSHgxV0tNakl3Z01UNFJTUWxKTHY4NTdnYm1pUWZUN1lIQkFWVFZWRm5VL1hmbTU4TEx5OHZwWjZEeDhONHhhOFlzSEQxeFZFaldXeU9UeVRBemUrWWRlUjZXWlEybG43N3E1d1FZQXZxbWY0ZExXQW5tNXM1RnplMGE4WE9hbEdrMEhZTVpoaEgybTVmNnNwV29vL0h3NnpFZTNpbVVpQ0NFRUVJSWNZSkN3ZUc1NytYajgwOHY0S01Qem1CbWJnd1dMazZtQnRhRWtLOFZQYTlIYjIrdmFGOU1WQXdHQndkRis1d0pGdHRpWHVMZzRiVVBDN01SYjl5OGdZODNmU3k4WmxvL3U3dW5HNis5L3BydzJ0cFZhNFdHbU5XM3EvSCtSKzhMcjFrcmdXRVBKM1V1VUtkVUtJVVoreDJkbzZWTEdEQmdXZGJxTEdsbmdub3N5K0pmWC9wWG9aNjRWQ3BGWTFNajJqdmE3WjYzZmZkMjRXdXBSSXBWSzFZNXZFOW1laWEwV3EyaC9KQmFEVzl2YjZ2SDF0YlZPbnh1VzJLall4RVhFNGZOV3pjTCsyU2NERjZlWHFKeUYrN3U3aFlOc1oxWkVXRnZOdm8zMWREUUVIYnYzKzNVc2ZhYXM5WTMxbHZkYjZzc2tJZTd4ejBiZUROUGd0WFcxYUswdkJTVlZaVm9hVzJ4V1RySS9Cb3ltVXowT2ZiMDhIVDZHV2c4dEhRM2pvZTc5dTBDeTdKQ2NINXU3bHpScWhHRm13TERJOE5RcTlYWWQyZ2ZsaTFaWnVpVklaZEQ0YWFBVENhRFZDSUZ3ekJvYkc0VXp2UDA4SVNYcHhkMGVoMzBPc05NZjVWYTVYQjF6cE9QUG1tMS9OZUoweWV3NzlBK1lUc3JNd3ZlWHQ1d1lYR0NUZmRTeVNFYUQrOWVsSWdnaEJCQ0NIR1NRc0hocVdmbTRkU0pXemg1OUJhdVhLcERZbkl3VWxKREVSYnVEUThQT2R3VU10eEQvMDRuaEh6RG1BYTVqRXdiWi9JOEx5ckp3MGs1QkFVR29hWldQSnZTbVdDeExYZWl6clNyQVJPSjFMbDY3b3Z5RndrbEgzNzFoMThKZlRONDhEYUQ0ODdXblE4S0RCSnRsOTBvczFoUllJOVdweFVGNHF4eFY3b2paMGFPdzFuSnZYMjlhR2tibmZrZEdSR0o3ejM3UFFEaXowdHdZRERTVTlOeCtQaGgwZm5MbGl4RGEzdXJhT1p3WkVTa1VQN0R5TVBkQXdNRDR0bkY5bnFZR09sMWV0RjJmR3c4MXExZEI3bE1QbG9XeE9RelVGcGVpazFiTnduYmkvTVhZM0hCWW92cjh1Q2gwK3FnMVdreE1qSUN0VVp0Y1l3cFk3TmVxVlFxMUNHZlNEelBqNVlpVWF0RmpaWE5PZk45STZPMFdpMzBldkhueUhTMWpqMSt2bjVJaUV0QWZGdzg0bVBqc2UvZ1BseThmRkY0M1pYeGtjWkQ2KzZtOFJBQXJseTdncUhoSVdIYnZIU1Y2WXo2OHhmUFE2L1hJOEEvQU1zV0x4UEdCMk9wSXRPeVZXR2hZY2hJelJDMjlid2VPcDBPM1QzZE9IYnlHUHo5L0pHUk52cTZrYlVreE5Ed2tHaFZnVVFpd1pLQ0pRQU1aUmROM2E2N0xYeHRtaHdlSGhrVyt1ZVl2NGZtMTdEMlREUWVFa2NvRVVFSUlZUVE0Z0tXWlpDL01Ba3paMFhqektrcWxKYzBvNnhrL00wNUo4cGphNTJmaFVmSTE4Ri8vZWZ2MGRQVGZjZnYrNy92dlRPcDExOHdiK21rWHQrV29hRWgxTmFQem9RUERBZ0V3ekRvN3hlWGEzSlh1by81SGpxZE9MaGhHaEF4TDVsZ2JPUUpRTlJjRWpEMExERE8zRFdmS1dzZVlIVEVVWUFGTUNSbDBsUFRoZTJFK0FTVWxwYzZQTS9acHJYVzdqZlI1SExuVnZHVmxKV0l0bU9pWW13ZU8ydkdMUEE4ajdORlp6RThQSXpzekd4RVIwWmp6NEU5b3VOU2tsSkVzNllCd01mYlI3UlBLcFU2OVY2WUI2RENRc09zTnBnMU1nL0VNZ3hqTTBnbWtVa2dnOHp1cWgrV1pmSGJmLyt0NkZsTGI1U2lvYUhCNWpsajRlM3RqVGs1YzRSdG51ZHR6dEkzRDZZR0JRYkJ3OTBEMWJlcmhYM3hzZkdpV2J4eE1YR2kxd0hEZStBbWR3UExzcFpObUwyOElaRklvTlBwb05hb01USWlMbHQwTjlQemVqUTNONlA2ZGpVcXF5dHh1L2EyM1VDbUxSc2UzNERreEdUUlB2TlNQUjd1enZjU28vSFFPVk01SG81RlVYR1JVOGZaNmhGaGxKbVdhVFVSWWMzT1BUdEZaUlJuejVvdDlDMHdId012WHI0b1NwNFoyZXZ2WVd0VkJZMkg5OTU0T0pVb0VVRUlJWVFRTWdidUhuTGN0eUlWUzVlbm9yTmpBTzF0L2Vqckc4YlFvUDNaazVQdjdrbUtFSEluSktlbW9hTE1jZkJqb2t4RjBtTWlkWFozb3I3QmVxa0JBQ2krV2l6YTF1djFPSDN1dENnNEJnQTNLMitpdGEwVlBNOURxOVZDbzlWQXJWWWpMaVlPMDVLbjJYMEc4OENicllBSVlEOUljL25xWlZ5K2V0bnFhK2ExclNmQy9EbnowZGZYaDc0K1F6QmkxdlJaNk9ydVFuTkxzNE16eDBZcW5maGYxNTJ0L1g3NW12ajdHaGNUWi9OWWJ5OXZMRjIwRkxOelptUFgzbDFZZWQ5SzZIUTYwWHZEZ0VIYXREU0xtdDBCL2dFb3ZUSDY4MnRlaDlzVzA4YnBnT0Y3cGRmcmJUYllOUS9vMWpYVWlacG9tNHNJajBCMFpMVGRaekFQMWxiWFZEdlY0TmNWTVZFeG9zQWJ3ekEyRzhDeUV2SHo1TS9MeDRrem80MXkwNmFsNFluMVQrQjNyLzFPQ0dLYkI5YVdMVm1HaFhrTEFSaCt4di8rNmQ5RnJ6K3k3aEZSVW9ybmVlaDUxNExjVTJYejFzMFdDVFpiR0laQldHZ1lFdUlTVUhTcFNEUVQzbHFDYWlJVEVUUWVXamVWNCtHOW9QaHFzYWk4a0p2Y0RWRVJVYU1IVEVScEpqc1hvZkh3M2hvUHB4SWxJZ2doaEJCQ3hvRmhnSUJBRHdRRU92OUw1MlM2Y1k0U0VlU2JwZkQrdFNpOGYrMGR1OS9SUXdkdzdQQkJQUDM4ZHlmMVBwV2xsWk55M2FNbmp1TG9pYU5PSDkvUzFtSzF6dktwczZlc0hpL2paQTRURWNieUhaUEp0TlRFUkRsMjZoaU9uVG8yNGRlMXhUeVFrcFdlaFlqd0NORSswL2RHSXBGZ3hkSVZvdGQxT3Ayb1hyZ3paVkVhbXhyUjFEejZkd25Mc29pSmpuRjRucWVISjlhdFhRZVpUSWJMMXk2TFptekh4OFhEeDlzSGpVMk5vblA4L2Z4Rjc1V3pnVUh6a2tsU3FhSDIrcDc5ZTV5cTYzK3I2aFp1VmQyeStmcVNnaVVPRXhIbVhHMElQTkhYdERiVFBDdzBERzN0YlFBTWZRTjYrM3BGNzB2ZTNEeHMyN1Z0OUg0bXM4NTdlbnNzcm1jK0M1OWhHRWlZc2Mxd3Y5T2lJNk1kSmlJeTBqS1FrWnFCK05oNEtCUUtBTURWNjFkRmlRaHJ6TXVMZVhnNC8yOUNHZytkTTFYam9kSDNYL3crT0k2RFhDWkhiWDB0UHZqNEE5SHI2OWF1UTI5ZkwxSlRVbEZ4c3dKSFR4d0Z5N0lXemM1ZG9WQW9uRXJBTkRRMllQc3VjUmtxbFZxRkxWOXVnYitmUDhMRHd1MG1FU1lEallmRUZrcEVFRUlJSVlRUVFnaTVZL1I2UGR6azl1czM2M1E2VWRrVWxtV2RuaTBQd0tsZzlOM09QSkJpcjZFbVlQaWVPV3JPNlV6TmJuOC9mN3o0ekl2bzd1bEcrWTF5REk4TTI2MmhQand5akpLeUVseTRlQUdaNlptWWt6TUhCdzRmRUIyVE95c1hnR0VsZ2lsZkgxL3cvT2g3NVV5dGRzQnlSUVFuNWNBd0RLU2MxT0sxc1JqTFRPbkpLQjB6M21CZVNtSUtybHk3QWdBWUhoNFd6VkIyazd0aFJ2WU1VZUROVkxlVjFWOWRYVjNqZXA2cEZCY3JYdFVqa1VnQVhsd0hQMjlPSGlJaklsMis5dUNnT0NEcHlvb0lHZytkTTFYam9aRnA2VGRySzFhKzJQNEZBTVBNK2VlLzh6d0s4Z3JRMnQ2SzE5OSszZWw3bUZwU3NBUkxGaTV4ZUZ4SFp3YyszdlN4UlpreG51ZWg0M1hZL01WbS9NdDMvOFhpTTdCc3lUS2twYVFCQUQ3NCtBTmhOWUMvbnorKy9kaTNBUmkraDIrODg4YVlucC9HUTJJTEpTSUlJWVFRUWdnaGhBQUFvaUtpME5yZUNwVnE4bWJwcmw2eEdxdFhyTGI1dWw2dngvc2Z2VzlSRG1yNTB1V1lQV3YycER5VHF6WFVYVEhXSUtDckRXWW42cHB1Ym02SWpveEdkR1Ewc2pPeVJZa0NjeDJkSGZqZEgzOG5sS05JbTVhR1hmdDJpWnBTQndZRUlpMGxEZDA5M2FMU0Z4N3VIdkR5OGhKZGo1TTVGMmd5LzN3YUExUXlUalpsaVFqekdkdm1qZUY1bnNmVzdWc1I0QjhBZno5L2VIdDV3OC9YRDU0ZW83MmRtbHVhOGVhN2J3cmJZNjJuRHdEN0QrOUhWa2FXYU4rSjA2T2xTWHg4ZkhEeXpFbWI1eHRuRGp2YWQ2OElDUXFCbDZjWElpTWlrWm1XaWFURUpMejV6cHZvNmg1Zk1GR2xWb21Dd0F3WWVIbzYzNitMeGtQblROVjRhSzZydXdzbHBiWlgxdFRWMTJIZndYMVl0WHpWdUlMeHpnVGQyenJhOE1GSEgxaVVCalBWMmRXSlBmdjNJRDQyWHJUZnk4TUxnUUdCQU1RSkdhbEVLdXdmVDBrdkdnK0pMWlNJSUlRUVFnZ2hoSkJ2Q05OZ1FGZDNGLzcrNmQvUjBkbUJCKzkvRURremNvVDlMTXRDNGFhQWxKT2l2NzhmZi96ckh5MnVsVDR0SGVzZldpL00xdFZxdFRZRHVKdTJiSUpNSmdQSGNaQktwWFlEQ3EzdHJSWkJOOER3Uy8vK1Evc2QvaG4xdkI1YXJSWWpJeU1ZSEJwRWYzOC9YbmptQmJ1ejdjMERiN09tejdMYm9Oa1IwMmFmWXczbVRFWXdjQ3pYNUhrZXphM05xS3V2czFqUllEcWJIQUJPbnp0dFVhNWljY0ZpTUF5RGF5WFhSUHRqWTJJdEVnck9yb2dZSGhrV2JScy9kNllCTlJrbnd5Ly83WmNBZ1ByR2VwdzRkUUtlbnA3dzlmRkZVR0FRWXFKamhQdnQyTE1ENTRyT0NlZTZNbFBhMlhPME9xMUZEWDlIczU0WmR1ekIxLzZCZnBzbDFBQ2dwYlVGTGEwdE5sOXZiV3UxMk5mUU5MSE5aKzhraG1IdzQxZCs3Rkk1SG1lWXo1VDI4UEJ3R0RDbDhkQjFkOHQ0ZVBESVFXSGNrMHFrME9vcy96eW56NTFHYkhTc1Jla29WemhLUk5UVzErTGpUUitMbWxQYmN1SFNCYXZQNlNwWGtrZzBIaEpiS0JGQkNDR0VFRUlJSWQ4dzVrR003YnUydzhmYkI0bnhpZkR6OVJNZGUrUG1EYXZYTU5hdmxrcWxrTXZ0QjVDdmwxMGYxL1BhYTBUc0RGNXZQNEJpSGh5ejF6RFdWV01OdkprSCtWT1RVeEVhRWlyYWQvajRZZUZyQ1N2QndnVUxSYS8zRC9UandxVUx3cll6Z2JlKy9qNFVYU3BDUjJjSE9qbzcwTmJSNXZRcUEvTWtSRXhVRERMVE1nRllOa0pQU2tpeVNFUTQyNURXdkNhL3U5SWRnTzJhN3l6RGlwcGlBOEFQLytXSGtQdFovOXlPWmVhdGViTldjOVlDaGluSktlTzY1bVJScVZYbzdyWXNSZExXM2dhVlN1WHc1LzF1TlpZa2hQblB6TldTcTJodWJZWk9wNE5LcmNMTld6ZEZyL3Y3K1R1OEpvMkhycHVxOGRCVVRXMk5LS0VhRkJRazlOUHg4dlFTcmZqNllzY1hlRzdEYzZMekYrVXZRa3FpOVovNTd0NXViTjY2ZWZUNTdYeFdMMTYraU8yN3QxczBPamNsNDJTaVhqckZWOFRqcjJseXk3U0h5UERJc0hDcytmZmMwZWZHRkkySHhCWktSQkJDQ0NHRUVFTElONHl4SEVKRG8yRkduNTdYWStPV2pmamVjOTlEVUVDUTZOaXlHMlZXcnpFWnpTaW5pbm56NDRrMDFsSkI1Z0c3c29veWxGVllmeThBUTlESU5CQm45Uml0N2NDVmtWS3BSRkZ4a1Npb1pvdFVJa1ZHV2daMGVwM0ZpZ2VwUklxMXE5ZUNZUmhVMzY1R2UwZTc4SnFibXhzeTB6SXRWbGc0VzhyRS9ObU1pUWhiWmFUTUV4eEtoZEp1d05oWWFzb1Y5a3BZQVVCdmI2OW8yOVBERTJFaFlmYXZPYzdhL2g3dUh1QTREbXExV3BRazh2YnlCcy96R0I0WnR2cjVyS3V2RTkxYkpwTkJyVmFENTNuVTFOWWdKY2wrd1BEcnhQeDliV3B1d3Bueloyd2VueENYTU5tUE5PbG9QTFNrMXFpeGRkdFc0ZWZDMjhzYkFYNEJRaUxpdnNYM29maEtNV3BxYXdBWUF1MWIvcmxGZEkyako0N2k2SW1qVHQzUDNvcUMvdjUrVVJLQ1pWbE1TNTZHMHZMUlpPdjhPZk54K3R4cHFEVnFSRWRHSXlveVNsUjZ5Rlp5cWErL1Q3U0N4WlFyNHlLTmg4UVdTa1FRUWdnaGhCQXlCYlJxRlFaNk91QVRGRDdWajBLK2dkeVY3bmptcVdmd1gyLzlGL29IK2dFWTZ1NXYvR3dqWG5yaEphRVJhbE5MRXlxcks2MWV3OVh5TlZLSlllV0VWQ29GeTdLaSt0eHF0ZHFpenJXTWs4SER3N0xwYTNkM3R5Z280SzUwRjgxSTVIa2VPcDNPTUdOWnBYS3FKSVdiM0EwQi9nRXUvWG1zNmVqc0VMNVdLQlJ3VjdxUE9XRXpudnJjdHFqVWpudC9TQ1ZTRk9RVllPZmVuUmF2U1NRU1VRRE0zODhmODJiUHc3di8rNjdGc2F0V3JFSndZREI0bnNmZWczdEZyODNNbmdtTzR6Q2lHaEhmbTNNY291QjUzcUt1di9GelltdUdzL2xud0ZISkZIc3pqVzF4Tkx1NnNibFJ0SjJVbU9Td1J2MTR5dEY0ZTNramIyNGVPSTVEVlUwVnJwZU96c0xQeXNpQ2o3Y1Bob2VIY2ZEb1FZdHphK3RxaGE4NWpvT1hwNWZ3MmE2c3J2eEdCZDdNMzRNNXVYUFEyTlJvMFJ3WUFQeDgvVEEzZHk1MGVwM0RWVFUwSHJwbXFzWkRvMjI3dG9uS2NNM09tWTJhMnpYQ05nTUdENngrQUcrODh3WjBPaDBVQ2dYeTUrZmo4eTgvSDlPejJadjl2eWgvRVRpT3c1NERleURqWkhoOC9lUFE2L1dpUklTWGx4Y1dGU3lDVHF2RG92eEZ1SEw5eXBpZXc1UXI0eEdOaDhRV1NrUVFRZ2doaEpCSm94cnF4NjFMSjVHK29IQktuK1BBMy8rSStPdzh4R1hPQVdNamVGcCs3aURrU2cvRVpzeVpsS2FJcHVyS0x1SEVscitCbFVqeDZLdHZnWlZNM1QvTGh3ZDZVWDFsZEhabmFId3EvRUtqcCt4NXlKM1IwTlNBSGJ0M0NFa0lvN2FPTm55NTgwczg4dEFqQUlBang0N1l2SVlyNVd0KzgvUGYyRHkrZjZEZm91R21RcUhBYzk5K3pxTDB4dVdybDdGbDIrZ3NVN2xjanUrLytIMTRlM25idkxldG9PQ2hvNGZRMDlzajFHbFBUVWtGZy9IOTdCOC9mVno0T3NBL0FISFJjZURCWS9mKzNVSXBGd1lNSG43Z1lZZlhtc3JBMjZ6cHMzRHd5RUdNcUViQU1pd1NFeEl4STJzR2toT1Q4Y3MvL0ZKMGJIaFlPSDc2ZjMrS3c4Y080M3pSZWZEZ2taMlpMVFRTdlhMdENocWJSb05PSE1jaGIyNmU0WG5NbTA0N3NTS2l1NmRiOUwyUmNUSjRlUnFhWHRzS1ZIVjBkSWkyZ3dLRHJCNW5OSmJ2dmFQWnd1WWx6cElTa3FEUmFPd0dac2VTRURIcTdldkY3djI3cmI1bTJxVFZtcHVWbytXR2ZMMTk0ZVBqSXdUZVNzdExzV3I1S3FmL251enU2UmF0aGpIeTkvTjNxb3pSVkRQL0xNaGxja3hMbVNaYUFSUVlFSWpNdEV6TW16TVBPcDBPZjNuekw1Zy9aejZtWjAySHdrMWhjVTBhRCsrdDhmRElpU080Y20wMGtPL3A0WWw1dWZORXdXekE4RGtvbUYrQW0xVTM4ZmkzSG9kU3FRUytuTkJIRnVUTnpZTmVyMGRjVEJ3aXdpT3NsbEFzbUY4Z2ZEMmVzV1FzMTZEeGtOaENpUWhDQ0NHRUVESXBodnE2c1BQdFg2Q3o2VGE2bW11Ui82M3ZBbC85UTEwMVBJaTY4a3ZnWkFwSVpUS3dyTVJtZ3NDSTErdkI2L1hRNlRUUXFsVmdHQmF4bVhNY1BrZDNhejBxaTAraXN2Z2s1RW9QeEdmblllR2pMMXNjZC8zNFRuUTAxc0E3TUF5cGMrOURVczVpdUh2N1dibmkrRnpjdHhrWDlud3FiRjg2c0FVNUt4K2JzT3Z6UEkrVzZqS0V4cWM1ZGZ4Z2J4ZU9mLzYyc0wzb3NmOURpWWl2c2FIaElXemJ0UTFGeFVVMlN5ZGN2WDRWU1FsSmtFZ2tvdElYOGJIeDZPenFSRTl2ajhVNUtwVUtNcG5NNWkvanRvSnV2WDI5K09EakQwUXpad0ZEc0svNGFqRVMraE1RRnhNSGp1UFEzTktNN1h1Mmk0NWJzWFNGM2FDYnZYdFgxVlNodHI3VzZtc1RvYjZoSHZVTjlSYjdsUXFsM2ZPR2hvZHc1ZG9WaEFTSDRPRUhIb1pVSWdVcllhM09rUDNIWi84UXZwWktwWGgwM2FNV3gvRGdvZGZyb2Rmcm9kRm9jUGJDV2ZqNitOcWR4Y2x4SEdiTm1BV3RWb3NGOHhiQTE4Zlg3ak83SzkyeHBuQU5vaUtpVUh5MUdPdldyQU5nYUxSci9wNHRYTEJRZU04c0VoRk96SlkyTCtjVUVCQWdmTzVzbFpTcHZsMHQyZzRNQ01URnl4Y1JIeHR2OWMvbXlreHBJM3RsWHVvYjYzR3I4cGF3TFpWSUlaRkk4TWUvL2hIejU4ekgzTnk1VnV1TVQwYncxWkgrZ1g1UjRzalB6dytCQVlGQ01LNjNyeGZWdDZzUkh4dnYxUFd1bFZ6RC9zT1dUWlVYTFZpRSt4YmZOekVQUFluTVZ6NW90VnJNbnpNZndZSEJDQWtPUVVSNEJEdzlQSVhYMjlyYjBOM1RqVjM3ZG1IdmdiMklqb3JHM05semtaWXkrbmN5alllajdvWHgwTHlmd1lyN1ZrQW1rMkZ3Y05EaTJJWDVDN0VvZnhFa0VvbkZ6NjhyUFNLY2tUOC8zK2xqelpPMHk1WXNFejZUSDN6OGdWRHV6dC9QSDk5KzdOc0FESUgvTjk1NVF6akhsVVFBallmRUZrcEVFRUlJSVlTUUNjZnp2SkNFQUlDU1UzdkFzQklzZVBnRkFNQmdUd2NPL3YyMWNkM0QweS9JcVVSRVhmbG9nejdWMEFBOGZDeG5ZSGEzMUtPajBiREV2cmU5Q1VWN055RXFkZGFrSkNJU1ppekF4ZjJmUWY5VmVZVGlnMXVRbkxzWVh2N0JFM0w5Y3pzL3h1VkRXNUU2ZHhubVAvUThPTG1iM2VNNW1maVhQYzdLN0UxeTd6S3ZkN3ozd0Y2TE9zc013OERieTF1VVlQaGkyeGVpTWprc3cyTDUwdVhZK1BsR3EvZTVXWFVUSjA2ZHdNcGxLeEVYRStmVXMzWDNkT1A5ajk0WGxic3c2dW50d2VsenAzSDYzR2xJSlZMRVJNZWd0YTFWMUZRemZWcTZNT3YrNjZTL3Z4Kzc5dTF5K1R5dFZpc0t4Tm1UbVpicHNKeEU0VExYVjdKbFoyWWpNeU1UTE1OaWVIZ1kvOWo4RDlGN0Z1QWZnQVh6RmdqYjVva0l1Y3h4MDgrS1d4V2k3WkNnRU9GcnJjWXlVRFU4UEl5cjE2K0s5dkU4ajIyN3RvRmxXTXljUGhQdTd1NUlUa3dXWHZmeDluSDRIT1pzbGJ4UnE5WFlzV2VINk9jdUpUa0ZWNjVkd2VEUUlBNGNPWUFUcDA5Z1R1NGN4RWJIaXE4NXpzQWJ5N0NRY2xMd2VsNFVVSmZMNU5EcGRGYWYrWHJwZGRHelJvUkZJQ3cwVEZSZi91eUZzOStJd0p1ZTExc0VjRFZhRFNMREl4RVpIbW4xSE5OVlpqcTlEdFczcTVHUmx1SHdYalFlV25jM2pJZXJscTlDUWx3Q3RtN2JpdWpJYUV6UG5BNEFvajREUmxLVEZhN215WDVYZWtSTU5QTWtncGVIRndJREFnRkFOSUZBS3BFSys4M0hIMWZHSXhvUGlTMlVpQ0NFRUVJSUlST09ZUmdVUFBJeWR2M3RGMUNQREFFQXJwL1lDWVdIRjJhdHNKeWhOcG5xeWthYjhYRnlOMlRrcjdZNDV0cnhIYUp0cjRCUStJWllEektNbDA5UU9MSVhQNERpZzRabWdEcXRCbWUzZjRqbHo3dzY3bXRmTzc0VGx3OFpybHQyOWdBYWJsN0RzcWQvZ3FDb1JKdm5TTDdxQldBa05kc205N2J1WG5GUXl6d0pFUm9jaW9mV1BBU2xVb20vdnYxWGFEUWFoSWFFb3JPelV4VGt5cCtmajRndzIzWDF0Um90R3BzYjhmNUg3eU1vTUFpRnl3cVJsSkJrOTlrYW14b1JGeE9INXRabXRMYTEycHh0cWRWcExmcFVzQ3lMNlZuVG5hckZibytFbFFpbFNDUVNpUkNRTVNabFhBMUlteVp6NUhJNUZHNEs4THhoQnE1V3A0VmFOWGxOWU84V0xNT2lwN2NISDMzNkVUcTdPb1g5bkpURDQ5OTZYQlNvTSs4UllXMFdyQ21WV29VYkZlS1NIbkd4aHNRWHovTll0bVNac0Y4aWtZRG5lWHk1NjB2UlNnbWxRb2xMbHk4WmF1ZnpPbHk0ZE1GUUxtcE9Idkx6OHAxS2hsaGpyY25wMFBBUVB0bjBpV2hHTFFNR1VSRlIySHRndEcvR2lHb0V4MDRldzdHVHh3QVlTci80K2ZxTnEwNy82aFdyTVcvMlBBREF5VE1uUlgwNm5ucnNLY1RGeEVHajFlQVh2L3VGNkx5aTRpTFJkblJVTkNJaklpSGpaTUwzc2V4R0dlb2E2aEFWRVRYbTU3c2JtUWVPV1liRnozNzhNOUUrUjUvUi92NStpMzNoWVk1N1FkRjRlSGRMVGt6R0t5KzlJbnhQUmxRakRsY0lPR3JZZkNjNUc4UTMvVGNDSzJHeGF2a3FZVnNxZFQ2RVRPTWhzWVVTRVlRUVFnZ2haRktFeEthZzhJV2ZZOWZmZmdIdFYvOVl2N0RuVTNqNkJTRXcwakJ6U01MSklKVnlZRmlKb2ZFdHcwS3YwMkJrY1BRWGVZV0hOeGlHQWMvejRIazlkQm9OdEZybmZubnQ2MnhCUThYb1ROaVUyZmRCcmhRM2V4enM3Y0tOQytJNitGM050Ymk0ZHhOeVZ6MDVwais3SXpQdSt4WktUKzJGYXRnd202N3F5aG0wMUpRakpIYmF1SzZyR2hvUXZsZUE0Yy8vNVY5L2lnVVB2NGpVZWN1dG5tUGVjSmdkUnhDRDNIM0ticFJaM1MrUlNMQTRmekVLOGdxRXo4Q0twU3ZRMWQyRjhvcHlVZUEyUERRY1N4WXVzYmlHYVExb1kxa0h3RkNhWkdSa3hPSjRjK21wNlVoUFRRZGdtRG5jMXRhR2hxWUdORFkxb3E2K0RxM3RyVFlET1hxOUhwOXMvZ1J5bVJ3SmNRbVlsandOeVVuSmNGZTZPN3l2MFF0UHYyQlJTa3FqMGVEemYzNHVCTkJXTFYrRnRHbk9sVGtEZ0YvOC9oZENBR2JPckRsWXZ0VHk1MDZuZDY2OGhVVHlWVkJRTXRyTTF2eDVUUU45REJoNGUxc3Z5NkxUNmNEelBEUWFqZFVBa2JNY0JkWjRua2Z4MVdMczNyZmJJc213ZHZWYWhBU0hpUGExdExhSXRoVUsreXV5emhlZEY1Vk5ZbGxXV01uQU1Bd0s4a1pyb28rb1JyQnB5eWFVbEplSXJoRWFFb3FxbWlyUlBvMUdnNk1uajZLb3VBZ3JsNjBVWmp5NzR2NlY5MlAxQ2tPaVc2MVc0OUtWUy9qekczL0c4SWk0ck12YzJYTVJGaHFHOExCd05EUTFXTDNXNE9BZzRtTGlNSGYyWEtmdmIvNjVjbk93R2c2d0xOTlRWVk9GMXJaV1lWdWhVQ0EyT2hZc3l5SXROUTJYcjE0V1h0dTFkeGRlZlBiRmNRVytwNXA1S2JDbWxpWkVSWXFEaWE2TUtRRFEzaW51aDhGSk9ZdmVEdGJRZUdqZjNUQWVlcmlQL3Z0eGFHakk0ZkYzVXlKaVR1NGN6TWllSVd5Yk56UzM5alhMc0pnL1ovNlk3a2ZqSWJHRkVoR0VFRUlJSVdUU2hDV2tZOW5UUDhYZTkzNHIvSEp6YnVmSGVPeG5iK09sMTNjQURJT0I3ZzU0K0k3T2NtcW91SUlkLy8xellmditsMytOZ0hERGpOZU9obXE0dVh2Q3d6Y1F2STJtcEtaS1QrMGQvYVdLWVpCWllMa2FvbWp2UnVpczFCVy9kSEFMd2hJekVKR1U1ZFNmZFdTd0Q2MjNLOERKRlpCd25NTytGMkVKNmFpNWZoNEFNSDNwT2tpa0hEb2FxeTBQNUFHOVhnZGVyNGRXcllKYU5ZeXcrRFNMaEFvQTVLeDhET0dKR1RqMDhaOHgwR09vTWEzVGFuQnM4MXU0ZGVrNHNoYy9DSm1iRWhMTzBKY0RqQ0Y1WWFxL3EyMzBPWGhBcjlOQ3ExRkRveHBHYUZ3cVpBclhnakprYWxrTGxnUUhCV1A5UStzUkdpd09qaWtWU3FGQnNaR2ZyeDgyUExFQkVvbmhsMnZUR1pIbEZlV0lpb3dDQThZaTJCc1RIZVBTYzBwWUNVS0NROEF3RE5ScU5kbzcya1ZKTlZ0VWFoVktiNVNpOUVZcEdJWkJURlFNMGxQVGtUWXRUV2hnYkl1MWZoYk5yYzJpNU0zVzdWc1JHaElLUDEvSFpkcDRubmVxaHJhdFFNV0ZGVjRONFFBQUlBQkpSRUZVU3hjd01EQUFqdU53LzhyN0laRVlFclRXYXFHYlBwOXdYWWtFU3hjdXRmK01NRHlqUnFQQjhkUEhvVmFyc1dEZUFxZUNOSURsckZyVDkrZFcxUzNzUDd3ZlRjMU5GdWZKT0JrdUZsL0U5ZExya012a1lGa1d3eVBEb2lhZ0FPeStaMFBEUTZMbXQ0Q2h3YWw1c0ZXdFVlTmk4VVVjUDNYY29obDdZbndpTmp5eEFWWFZWVGg0OUNBYUdzV0JyNEhCQVd6NWNnc3VGbC9FQTZzZkVFcVVPTUx6UExxNnUxQlhYNGVLV3hVb3YxbHVOY0NaR0orSWxmZXRoRVFpd1V2UHY0VEs2a29jUDNYY0lqR2k1L1c0V25JVjEwcXVJVDB0SFVzS2xqaHNzRzJyVWJjMXhpYTc1Z2xEOHdheU03Sm1DSW5LQmZNVzRNclZLOEtNNllhbUJodzRmQUFyNzF2cDlIM3ZObjYrZnFKQTQ1NzllOURZMUNnS09MdENvOVdnK0dxeGFGOU1kSXpMd1VrYUQrLys4ZEJpTElUbGUyUCtmajI4OW1GUk1zQlVhM3NyWG4vN2RZZjNIU3RPeW9HVFd1L0JZenAydURLTzJFTGpJYkdIRWhHRUVFSUlJV1JTeGFUbll0NER6K0QwbHg4Z2F0cE1MSG55LzRMbmVWUVVIVVhabVgzb2JLckZrNzk0SDI3dW5nNnZkWFRURzJpdnI0SmZhRFRpcytjamNXWStmSUtzbHp6UWFkUW9QM2RRMkk1SXlvSjNZSmpvbUtiS0VwU2RQU0JzUjZmbFlMaS9CMjExdDhEcjlkano3cTlSK09LL081V002R3lxeGU1M2YrM3dPR3N1SC9vQ2x3OTk0ZlR4RC8vb0x6YkxMWVVscEdQOVQ5L0EzdmQraStacVF3Q0JZUmdNOW5ZNTlYeW1qYXZOcmYvcDYwSlNpTndiSGwvL09ONzU0QjBoYUpJekl3ZjNyN3hmbEZEbzd1bkd6cjA3TFg3cDl2TDB3dE5QUGkwS3l2bjYrQXFOVkRzNk8vRHBaNS9DWEhob3VFWFE2K1NaazVCS3BaQktEYk5aOVhvOXRGb3Roa2VHMGQzVGphNnVMclMwdFZnMEJUV1ZuWkVOaFVLQnNodGw2TzNydFhpZDUzblUxTmFncHJZR3UvYnVRa3gwRERMVE01R2VtdTcwek9Db2lDak16cG1OYzBYbkFCaDZHR3pjc2hIZmUvWjdRakxHNk1LbEMranY3NGRPYndoazlmVDJpSUlmYm03T0JmZU5ybDYvaXByYUdwZk9NYVhWYVVXQk9HZmx6c3dkY3lKQ3A5ZWhyNzhQSDIzOENNMHR6VmJQdVcvUmZaZy9aejcrOHRaZlJDdG56SEVjWjdlMHhmNUQreTArSDNOekRUTmtOUm9OYmxYZlFtbFpLVXJMUzYwMnJVNUtTTUxqNng4SHk3QklqRTlFWW53aXlpdktzZmZnWG92bXdEVzFOWGpyM2JldzRyNFZtSk16eHlKSVcxSldncGJXRm5SMWQ2RzlzeDN0SGUyaVVtYld6TWllZ1FkV1B5RDZIQ1hFSlNBaExnRTF0VFU0ZU9RZ2J0ZmRGcDNEZzhmMTB1c29LU3RCVm5vV2xpeGNBbjgveXo1SGdHdUJ0L01YeitQOHhmTjJqMkVaVmlobEFoaDZjV1NrWitCYXlUVmgzNmt6cHhBV0VvYXNET2NTOXFMcjIwblUzeW5KaWNrb3J5Z1h0clU2TFM1ZHVUU2g5N0RXSDRMR1E4ZnU5dkhRZk1hOXRaOC9lNnM5VkNvVjloL2VENTFPQjUxT2g3YjJOdkVCbG5raHUweFhLQUt1cmNZWWJ5S0N4a09EOFl5SDN5U1VpQ0NFRUVJSUlaTXVhOUVEY0hQM1F0S3NoV0JZRmxWWFR1UHdQLzVMZVAzU2djOHcvOEhuN0Y2anQ3MEo3ZldHV1ZKZHpiWG9icTFIV0h5YXpVUkU2Wm45b2hKUGlUUHpSYThQOS9jYW51R3JYOVk0dVJzSzFyOEVuVmFOei8vNENqU3FFV2cxYXV4NTk5ZFl1dUZIaU10MGZrbjRWSE56OThTYTcvOFdoejc1QzZvdW4wTGV1dWNCTURpNTlkMnBmalJ5aDRXRmhPSCtsZmRqKzY3dHVML3dmb3RtcGtYRlJkaXhaNGZGek5XZ3dDQTgvZVRUOFBZU2w3YVlualVkdDZwdTJiM243QnpMaHFrZUhoN1krdVZXcTdOR0hVbU1UOFNTZ2lWQ3laVFZLMWFqb2JFQkplVWxLQzB2UlZkM2w4VTVQQXhCdU51MXR6RTRPSWpGQll1ZHZ0L3lwY3R4NCtZTm9jeEhVM01UTGx5NklBUzlqZHJhMjNEbS9CbWIxd2tNZEc0Mi9iM0V2TnlTVnF1Rmw2Y1hIcnovUVd6ZXVsbjBYc2c0R1I2OC8wRWhLTE5rNFJKOHVmTkxxOWRsR0FhcmxxK3lXWnFwNGxhRlJhM3U0S0JnZFBkMDQ4TlBQc1R0dXRzMmE2QkxXQWtXNVMvQ3dnVUxMWUxmMDVLbklTa3hDZWVMenVQUXNVT2lHYkVhclFZNzkrNUVaMWVuVUdKRXVLWkVnaU1ueENYOWJBbndEMERoc2tLN3pYQmpvMlB4d3RNdm9MSzZFdnNPN2JOWVZjTHpQSzVjTjh5K2ZlU2hSNnhldzFIZ3oxUmNUQnlxYjF0WmdXY2lkVm9xZkgxOFJmc0tseFdpNGxhRjBHU2NCNDh0WDI0QksyR1JrV3E5SVhOQlhnRUs4Z3JRM2RPTjExNS9UZGp2YUViem5UQWpld2FLTGhXaHNiblI4Y0ZqNE9QdGc2eDB5NkFrallmM1B2Ty9NNjJOUC9aV2hNamxjaWdWU3B2amlLTmVKQmIzMGpwK0hwdm5taVJNeHBLSW9QSFErZkdRVUNLQ0VFSUlJWVJNb0pIQmZqVGN2QW8zcFFja25Gd1U5UEVKQ3NkUWZ3L2N2ZjBRbnowZllRbnBhS28wbEhNcE9iVVgyWXNmZ3J1MzdlWCs1ZWNPaWJhekZxNUZlRkttMVdNMXFtRmNPdkNaYUovVXBBR3BSaldNWGUvOEF2MWRvelBRNWozd3JGQWlhdkhqcitEQTMvOEludWVoMWFpeDcvM2ZJejJ2RVBNZWZQYXVidVpjdEhjVGttWXRoSGRnS0NSU0RzdS84eE5VWmM5SC9QUThsSnpjQTA3bUJzNU5DWWxVQ2xZaS9hclVneDY5N2FNem1UMThBeURsUnI5WFFtbW1rV0c0UEVXUDNCVnladVFnTENUTWFzUFU2Vm5UMGQ3Ump0Tm5Ud3RCc1lTNEJEejI4R05XZzhKWjZWa1lIaDdHMlF0bjBkM2RMUXBnZUh0NVk5YjBXWmlaUGRQeVBwblQwZG5aNlhTd3dzZmJCK21wNlpnMWZaWkZ3SkpoR0VSR1JDSXlJaElyNzF1SmhxWUduTDk0SHRkS3JvbktQN0FNaTI4OStDMlhaeWZLWlhLc0tWeURqemQ5REtsRUtzeUtOemN0ZVpyTndKdW5oNmZEWnQzMkdHZEtPeXBGNGlxZTU2SFQ2NkRUNnB5dXpXNXFjSEJRdEcwTWRrV0VSZURsRjE3Ry8vN2pmOUhRMklEZ29HQTgrdkNqQ0E0TUZvN056c2pHN3YyN1JRRWlUdzlQSkNjbVkwN3VISVNGaUZlc21XSVlCck9tejBKNVJUa0dod3pQc0xoZ01hSWlvbEI4cGRobTBHMWE4alFzWDdMY2J0QmJ3a293Yi9ZOFpLUmxZTWVlSFNndEx4VmVDd29Nd3FMOFJWYXZtek1qeHlJNVlzU3lMQkxpRWpCcitpeWtUVXV6V3ZiR21vUzRCTHo4L011NGN2MEtEaDQ1S0twNTcrbmhpVFVyMTlnODE3UjNocm5FaEVUUmpQVFFrRkM4L1o3dDFXOE1HS3QvYmk5UEx4UXVLeFFTU2d3WXBLZW13OS9YK3F4a0k2MU9pMjI3dGduYk1wa01pUW5XVi9YZFNWS0pGTTl0ZUE2SGp4OUdhWGtwZXZ0NngxMmFodU00K0hqN0lENDJIZ3NYTExUb1F3SFFlT2lxdTNFOE5COXpYRTFFQU1EQ0JRdFJmTFZZOUhNT0dON1RpTEFJbDU3SHZQU1JSdXQ4N3d2VDUzU21uSlk1R2c5ZEd3Ky82U2dSUVFnaGhCQkNKa3hmWndzTy9POS8ybng5M2dQUElIdnhnd0NBM01JbnNPMk5Wd0VZeWlnVkg5eUNCUSsvYVBVOG5WYURHeVpsbHVSS1Q4eGFibjBXRkdEb1F6SGNiMW1xQUFDRytudXc1OTFmQzZzckFDQjE3aktrelY4aGJNZFB6MFBCOEFDT2JmNXZZVi9KcVQxb3ZIVU44eDU0QnRGcE9SYlhEWXBLd0NQLzM1dVF1U2tobGNuQlNxUkM0MmVlMStQOW40dys3NXo3TnlBajM3SmZoUzE2blJaNnZjN1FJMkprQ0Y0QklSYkhYRCt4QzBWN04rTHk0Uzh3YiswelNNOWJDVEFNNHFmbkFRRFNGeFFpZlVHaHhYa2pnMzM0OE5VbmhPM0ZqNytDaU9Sc3A1K04zQnVzSlNFQVF5Q3VjRmtoSXNJajhNWDJMN0JnN2dJc1diakVacUNBWVJqTXpaMXJNUnZXR1l2eUYrSEs5U3RXWit3cUZVcUVoNFVqS2pJS0tVa3BDQSsxL3J6V1JJUkZJR0pOQkZZdFc0WGlxOFU0Zi9FODJqdmFzV3JGcWpHWFNFaEpTc0hjM0xtWW5qa2RFZUhXQTBMUlVkSGdPRTRVQUpLd0VrUkZSbUgxaXRXUVNsejdkZnVweDU0Q3k3TGdwSnpUZ1pyeDBPdjFVS2xWVHBkbEFpQWtBWXhNU3lBcDNCVFk4UGdHbkM4NmoveThmSXMvUDhkeEtKaGZBTDFlajZEQUlJU0ZodGtzcTJFdUtTRUpTUWxKME9sMXVIcjlLa3JLU3BBK0xSME13K0RaRGMvaW8wOC9FbWEwU2lWU1pLUmxZTjZjZVM1OWpqdzlQUEhFK2lkd3JmU2FJYkRFQTA4OStwVE5NalpMRnkxRjhkVmlJWERuNWVtRmhMZ0VKQ2NtSXpFKzBlVlNORVlNdzJCNjVuUmtwR2JnK09uak9ISHFCRFJhRFFxWEY5cHQ1cTFVS0VYMXljUERSLy9zSVVFaENBa1MvNzJ4YXZrcUJQZ0hJRHdzSEYzZFhhaTVYWU1yMTYrZ3RhMFZhZFBTTEhySUdPWE15RUYxVFRXcWFxcnd5THBIRUI4YmIvZlAwOWJSaHEzYnRvcjZjZVRQeTNmcGN6ZVo1SEk1Q3BjVm9uQ1o1ZCtQazRuR1EvdnU5dkhRUFBCdkxmRHRhRldDVkNyRi9EbnpzWHYvYm1HZmw2Y1hsaTVhYXJFYTBSSHpjblFhdFF1SkNKUFZGSzRrTUV6UmVPamNlRWdBWm5CdzhPNXA0MDRJSVlRUVFzYmx4cmtqNklwZDRmakFTZEpXZHd0Yi8vUURtNjhYckg4SmFYbWp2eGg4OFpjZm9mVjJCUUJBeXNudzFDOC9SR2RUamFoWjlmcWZ2bzdPeGhvYy9zZGZoWDJ6VnorRm1jdldXNzFIVTJVSnRyLzVieGIxY2UvN3pvL2hGeEtGdmUvOURuMmRMY0wrc0lSMHJIbjVOMkN0L0pKY2NuSTNUbTU5MStKYUliSFRNSGZOQm9UR3A5bjhzNXJTYXRUNG54K3VFN1lYUFB5aVM0a0lSMjVkT29GREgvOUo5SnlSS2RPeDlLa2ZRdUZwLzVkWjgwVEVtcGQvYzg4a0l2eHE5aUZsanZNbEppYkMwVU1IY096d1FmenFENjg1UG5nY0trc3JKL1g2MWd5UERFUGhadnNYKzRsdzRkSUZWRlZYd2RmWEYvNSsvdkQzODBlQWY0RERScXF1cW0rc1IyUjQ1SVJlMDVyanA0OURwOVhCMzk4ZlFZRkJDQW9Jc3FpZC9uV2kwV3BFRGRBWmhwbnc5MjRzZXZ0NnNYWGJWbVNrWlNBak5jTnVnTW9aWGQxZDZPanNjRGlMdS9oS01kemMzQkFlRnU1eTROQlpQYjA5S0NvdXduMkw3cHVVNjV1N1ZuSU5JY0VoZGxlUnFEVnE5UFgxSWNBL3dPSDFMbCs3akg5dS82Y3c0endsS1FWUFB2cmtoTTVzdjFmUmVIanY2dTdwRnZWVkNnOE5GOHBsR2FuVmFsR2ZnNURnRUl2M2RtQndBQ2ZQbkVSb2NDZ2l3aU9jK3BteXBxZTNSOVRyeHRmSDErbEVyMmxEY3BabDdaWk5zb2ZHdzdHOWQ3WWtwQ1ZNNlBVbW03dTd1MU1aUTFvUlFRZ2hoQkJDN2hpcDJVeXpqQVdyaEVTRVZxUEc5Wk83RUdZZTNPZUJZcE5Hem5LRnU4MGcvdkJBTHc1KzlKb1FrUGNQaTBGbjAyMEFRTW5KUFdpcnV3V2QyYXl4N01VUG9xdWxIbDcrd1pDNUtRMjM1SGxVWERnQ3Fjd05jZG56VVhYNWxPaWNqb1lxNkYxWXZxNDNtMkVta1ZxV2FoaVBrTmdVQk1la29LVm10T2xtL1kzTCtPdy8vdy91Mi9CRGhDZGFMMkZGaUtuSlRrSUFoa2FndVROekovMCtkeUxvQmdBRjh3dnV5SDN1RnB5VW03UUEwM2g0ZTNuajJXOC9PMkhYOC9QMWc1K3Y3VktCUmpPeVowellQVzN4OGZhNVkwRTNBTWhNZC96M2hZeVRPUjEwbTU0NUhSN3VIdGk0WlNObVpzL0V5bVVyS1FueEZSb1A3MTIrUHI0T1Z3YktaREtIeVV3UGR3L1J6UDJ4OHZIMmdZKzN6NWpPVFUxSkhmZjlBUm9QaVhNb0VVRUlJWVFRUWlhTWYxZ01OdnptNzVDNXVVTWlsWUpoSmZqYks2TTFYSTJsaW96aXN1ZUQrL3h2MEtpR3dja1ZYL1VoRUd1NGVSWGRMZlhDZGtiK2FpRmhZRXFuMVdEZis3L0hZSytoekFIRHNvaWZuaWNrSXBxclNpM09BWUE5Ly9NYkFNREs1MzZHMkV4RDNXTUd3SkdOcnd1TnJGUG5MVWRIWXczYWFtOENESVBsejc1cXN6K0ZOUnF6SmZzRFBSMUNBc1paZ1pIeFZsZHRBSUNuWHhBZWZPVS9VTFJ2RXk0ZCtCejhWeld1aC9xNnNQM05ueUZxMmt4TVgvcVFvV1FVS3dGajBydERaVlpxcGJlakJXNGVvMDM3ZUwwZWVyME9PbzBHV3JVS1BzSGg4UEszTEExRkNDR0VXSk1ZbjRoWGYvQXFaTEs3dDhjU0lZU1F5VWVKQ0VJSUlZUVFNbUVrVWc3dTNyYVhnck1zQzUxR2pkdWxGeUZ6VTRLVHV5RXNQZzJlL2tGSXpsa01DY2VoOWZaTjBUa2VQZ0ZZL2IxZm9hNzhFbTRXSFVWd2JBcWFxOHVoVlk5QVBUS01xTlFaNEdSdXFDdytnZWJxMGVYbHNlbXpSUW1McFUvOUFEY3ZIa05kZVRIU0Z4UWlKbjAyZHYzdEY2UDM4VFdaemNRdzREZzVOT29SQUVCZ1JEd0sxcitFcThlMlkyU3dIOUdwczF6NnZvd005b20yTCs3YmpJdjdOcnQwalJmKy9BVllPeFVPR0paRmJ1RVRDSXRQdzc0UC93UHFZVU9Dd2QzYkgzWGxsMUJYZnNtcCt4ei83TC90dmo3UlphVUlJWVI4L1ZFU2doQkNDQ1VpQ0NHRUVFTEluY013VUEwUFl2K0hmN0I0cWVUa0hxdW5IUGo3SDBYYnU5LzVsV2o3cVY5K0FNN1BEY201U3lCVGVPRHdKMytCWHFmRjNBZWVSbVh4eWRGYlN5UzRiOE9QY2J1MENNazVpOUI0Njdyb091WUpGQWtuRXhJUkVrNEdobVdGUnR1dU1rOUV1RXJwNVFzcDUxd1FKeUk1Ryt0KzhCcDJ2L01yY0hJRmxqMzlVMno2M2ZmR2RYOUNDQ0dFRUVJSUdROUtSQkJDQ0NHRWtLK04ySXpaS0h6aDUyaXZyNEozUUNqVVpxV2U1RW9QSk9jc0FnRG90S085SWhpV2hjSlRYRnRYSWgzOXA3TEVSa2trWi9XME5ZM3JmQThmMTJyUCtnWkhZdDBQL3d5ZDFsQk9TYTcwQkNlWFE4ckp3VW9rUW9tc2thRitESFNQTmpka0pWTDRoVVlKSmFrQVFLL1hnOWZyb05Xb29WV3JSTjhYUWdnaGhCQkNDSEVHL1JaQkNDR0VFRUttQk1Nd2tISnlNQklKV0pPZUJYcWREdXFSSVdGYnJuQVhlaHJ3UE1EcmRWLzFMRkFMVGFsTmhTV2tJeXdoSFFDZ01ibU9PWTFxUlBoYTRlRU5obUhNbjNEMFM5YjhOZGQwTkk3MlhBREQ0TG4vMkFTWnd0M3VPWi8rK2dYMGRqUURBSlRlanB1bW1sTjRlR05rc0E4NzN2cC9lUFRWdCtCdTVScUhQdjR6Ymw0OEptelBYYk1CV1lzZWNQbGVoQkJDQ0NHRUVHSVBKU0lJSVlRUVFzZ2R4YmtwRUJTVmlMbHJ2bU8xNFhORHhSWHMrTytmQzl0ci84L3ZFUkFlWi9WYVdvMGFVaWxuODE1cWxXWHpheVBUUklUU2JEWEVSR3VwTGhlKzlna01jNWlFQUlDaHZtN2hhNlduNzVqdWUyYmJoK2hwYThTZS8va05WajcvTTlIS2lxRytMbFJlUGlWc2g4YW5JV3ZoV21GYk5kUVB1ZEp6VFBjbGhCQkNDQ0dFRUZPczQwTUlJWVFRUWdpWkdEcU5HdnZlL3gzYTZtN2g2S1kzaEI0TVl5WGxaSURGU29aUjlsZEVqTDdtNXU0MXJ1ZXdwNk94QnAxTnQ0WHQ0SmdVaCtkb1ZDT2k3NDJIaiswRzRMWTAzcnlHRytjUEF3RGE2eXR4ZkxPNENmVzE0N3VnMTJrQkFDd3J3Y0pIWGhhK2x5V245dURUMzN3WGZaMnRMdCtYRUVJSUlZUVFRc3hSSW9JUVFnZ2hoTnd4WjdaOWlQb2JWd0FBZloydHVMaDMwNlRlejd4SGhLbStqdEVndThMRGU5S2VvZXpNUHRGMmZQWjhoK2VZcm9ZQUxCdHBPNkxWcUhGczgxdkNOaWR6UTk2NjU0WHQvcTQyWER1MlhkaE95eXVFYjBnazlIb2RUdjN6UFp6NC9HOFlHZXpEdnZkL0I2MUdEVUlJSVlRUVFnZ1pEMHBFRUVJSUlZU1FPMmFvdjBmNDJzcy9CTlBtTHB2VSsybnNsR2FxcjdnaWZPM3BIelFwOSs5cGEwVFptUVBDdHB1N0o2S21UWGQ0M2xDL1dTTEN4UlVSNTNkOUxQU1hBSUM1YTUrR2QyQ1lzSDNxbis4SkNRYTUwaE81aFk4Wlh1QjVkTGZVQzhkMU5OYmd4T2R2dTNSdlFnZ2hoQkJDQ0RGSGlRaENDQ0dFRURKcGV0dWJyTzRQaWs3Q3VoLzhDVDVCNFpONmY3V04wa3hObFNYb2FxNFZ0b09qa3lmKzVqeVBFMXZlRWNvZkFVRG13clZnSlk3YnRKbXZpRER0N2VCSVUyVUpyaDNiSVd5SHhLWWdQVytsc0gzejRqSFVYRHNuYk05ZS9hVFFDNEtWU0xIaTJYOURRTVJvVDQ0YjV3K2o3T3hvTW9VUVFnZ2hoQkJDWEVYTnFna2hoQkJDeUtUb2FLakd2Zy8rWUxFL0xuTXVsbTc0a2FHL3d5UXpiVWh0cE5kcGNlcWY3d25iTWpjbElsTWNyMUp3MVlVOW42TEJaTldGdTdjL3NoYy82TlM1QXowZG9tMW5WMFFNOS9maTRFZXZnZWQ1QUliZUR3VW12UjhhS3E3ZzJLWTNoZU5EWXFjaGJmNUswVFU0dVJzS24vODVQdi9qS3hnWjdBTUFuTnI2TG9LamsrQWZGdVBVYzVEeFMwaExtT3BISUlRUVFnZ2haTUpRSW9JUVFnZ2hoRXdLaG1XaEd1b1g3VXRmVUlnRkQzOFhqSjBHMDEvRjBFMTJqUDBaZEZxVC9nWjZ3NFZPZmZFZU9ocXFoZDFwZVNzaGxjbkhmaE1yeXM4ZXhNVURuNC91WUJnc2ZQUmxwNUl2STROOUtEdXpYOWptWkc2UUs5d2Ruc2Z6UEE1Ky9DY005bllKK3pJSzdvZC9XQXhVUS8yNGVtd0hpZzl1RmEzUUNJNUp3cFhEWDBBOU1nejF5QkRVdzROUURROUFOVFFJMDIrOFZxUEcvZy8vQTkvNjhWL0J5ZDBjUGdzaGhCQkNDQ0dFbUtKRUJDR0VFRUlJbVJUK1lURW9mUEhmc2UyTlY4SHI5WmkrOUdITVhiUEI0WGw2dlZhOHJkUGFPTkl4blZaamNsMGR6dTc0Q0NXbjlnajdsRjYrbUxIMFlhdm44bnFkeWRkNnArOTVjZjludUxEN0g2Sjl1U3NmUjNSYWpzV3hWVmRPby9MeUtiQU1DejJ2aDJwb0FHMjFOMFVscFh4RElwMjY3L0hQM2hhdHdGQjYraUJucGFIM1E5WFZzN2k0YjdQRk9WZVBicmZZWjB0UFd5Tk9mUDQybGp6MUE2ZlBJWVFRUWdnaGhCQ0FFaEdFRUVJSUlXUVNoY2FsSW52eGc5Q3ExVTRsSVFCQXJ4VW5Ia3lUQ2E3U21WenI4RC8rUy9RYXd6QlkvTVFya0NzOXJKK3JHMDFFNkUyK3RxV3ZzeFhIUDNzTDlUZXVpUGFuelYrQldjc2ZzWHBPMUxRWk9MYjV2eTFXanBoS25KbnY4TjduZDMyQ3NqUDdSUHZtcnYwT1pHNUtBRUJLN21JVTdmbFV0RnJDR2NhVklscTFDZ0JRVVhRVUVjbFpTTTVkNHRKMUNDR0VFRUlJSWQ5c2xJZ2doQkJDQ0NHVGF2YXFKOEd5RXFlUDE2akZmUjNVcXVFeDM1dm5SMWN5aE1hbG9xT2hXcmordkFlZVJkUzBtVGJQMVdwVW8xK3JWVGFQTXlvK3VOVWlDWkcrWUJYeUgzNVI2TkZnanBNcmtEcjNQbHcrL0UrcnJ5Zm5Ma1pHd2YwTzd4MFlHUTlQdnlEMGQ3VUJNRFFEVDg1WkxMek9TcVNJeTVxUDZ5ZDJBZ0RjM0QzaEhSZ0dUNzhnZVBnRVFPbmxDNFduRHhRZTNsQjZHZjd2cHZTRWhKT2h1Ym9NWC83MXB3QU01Ylo2TzFvY1BnOGhoQkJDQ0NHRW1LSkVCQ0dFRUVJSW1WU3N4TFYvY2lvOGZCQ2JNVnZZbHJrNTdvOWdpMmxKcFpqMFhPUVdQb0dkYi84N2Nnb2ZSOWFpdGJiUDQzbm9OS1A5SlRST0pFTVdQdm95b2xObjR0QW5mNEZHUFlMY3dpZHNyb1F3RlpreUhaY1AveE9zUkFydmdGRDRoVVVqSkNZWjBXazU4QWtLZDNnK0FNUmx6VU4wNml5Yyt1ZDdLRDJ6SHdzZWZzRWkrWkcrWUNYQ0U5TVJISk1DZDI4L3A2NExHQkk0Y1ZuejBGWjdFeXVlZlJWQjBVbE9uMHNJSVlRUVFnZ2hBTUFNRGc2T28vMGZJWVFRUWdpNW05dzRkd1Jkc1N1bStqSHVhdDJ0RGZBTmpwaTA2N2ZWM2tSZlZ4c1NwdWM1ZGJ4T3E0RnFxQjlLVDErYkt5ZGMwVnhWaXRENHRIRmZ4MVJmWnl1a01qbVVuajRUZXQzeDhxdlpoNVE1aXgwZk9JR09IanFBWTRjUDRsZC9lTzJPM3BjUVFnZ2hoSkM3a2J1N3UxTy94TkNLQ0VJSUlZUVE4bzB5bVVrSXdGQVd5WlZWQXhJcEI2V1g4eXNVSEpub0pBUUFlUGtIVC9nMUNTR0VFRUlJSWQ4YzdGUS9BQ0dFRUVJSUlZUVFRZ2doaEJCQ3ZyNG9FVUVJSVlRUVFnZ2hoQkJDQ0NHRWtFbERpUWhDQ0NHRUVFSUlJWVFRUWdnaGhFd2FTa1FRUWdnaGhCQkNDQ0dFRUVJSUlXVFNVQ0tDRUVJSUlZUVFRZ2doaEJCQ0NDR1RoaElSaEJCQ0NDR0VFRUlJSVlRUVFnaVpOTktwZmdCQ0NDR0VFRUlJSVdLVnBaVlQvUWlFRUVJSUlXUUtKS1FsVFBValRBcGFFVUVJSVlRUVFnZ2hoQkJDQ0NHRWtFbERpUWhDQ0NHRUVFSUlJWVFRUWdnaGhFd2FTa1FRUWdnaGhCQkNDQ0dFRUVJSUlXVFNVQ0tDRUVJSUllUnJoSlZJd2VoMVUvMFloRXc2UnE4REs2R1dkNFFRUWdnaGhOd0xLQkZCQ0NHRUVQSTFJdVZrWUhValUvMFloRXc2VmpjQ0tTZWI2c2NnaEJCQ0NDR0VPSUVTRVlRUVFnZ2hYeU5LTHg5SWh6dW0rakVJbVhUY1VBZVVYajVUL1JpRUVFSUlJWVFRSjFBaWdoQkNDQ0hrYThUVFB3aHUvZlZUL1JpRVREcDVmejA4L1lPbStqRUlJWVFRUWdnaFRxQkVCQ0dFRUVMSTE0aTd0eDg4M2FTUVV6S0NmSTNKKyt2Z3FaREMzZHR2cWgrRkVFSUlJWVFRNGdSS1JKRC92NzM3RG83cVRQUEYvejNkcDF0cVphRXNrbEJDSUlISU9abWNqVzBHNHp5MngvYU1QVlhYZFg4MVU3V3pjM2Z1ZW5lMjZzN2MzWm1kMmZXMVo1d3gyQmhzZ3NuQ1lIS1FBVWxJQkNWQUtHZWgyUEg4L21qcm9OTzVKYldFNFB1cGNsa25INlRXaS8wODcvczhSRVJFOUpDSkhaT0dvT1lpaUoyTmcvMHFSUDFPMDlXQW9PWml4STVKRyt4WElTSWlJaUlpRHpFUlFVUkVSUFNRMGVvQ01ESTFBNkgxT2ZCckxSdnMxeUhxTjM2dFpRaXB6Y1hJMUF4b2RRR0QvVHBFUkVSRVJPUWhjYkJmZ0lpSWlJajZYMEJJR01ha1QwSDFyUnRvclNpRFBtZ2tqQUdSc0tqOUlhblVnLzE2UkI0UkxHYW96RjNRZE5URHIrMHVndjFGeEdaTVlSS0NpSWlJaUdpSVlTS0NpSWlJNkNHbDFRVmcxUGdwYUc5cFJHdERMVHJxNzhCa05NQmlOZzMycXhGNVJLVVdJV3EwQ0FnSlEzQlNNbnRDRUJFUkVSRU5VVXhFRUJFUkVUM2tBa09ITVlCTFJFUkVSRVJFZzRZOUlvaUlpSWlJaUlpSWlJaUl5R2VZaUNBaUlpSWlJaUlpSWlJaUlwOWhJb0tJaUlpSWlJaUlpSWlJaUh5R1BTS0lpSWlJaUlpSXZKU1hud2VqeVlpcGs2WU85cXNNdU5hMlZuUjFkU0VxTXNydHVlMGQ3YmljYzFteGIzemFlRVFNaS9EVjZ5a1lEQVpvdGRvQmVkYkRwS0d4QVYxZFhRZ0xDNE5PcDROS2VQVG1zVXFTaEN1NVZ4VDdFa1luWUZnNCsyN1plcFRIUTF2Zkh2d1djYkZ4U0U1TVJsaG8yR0MvRHQ3OTRGMUVESXRBZkd3OFltTmlFUmNiaDZEQW9NRitMYlMxdCtIRTZSTll2bVE1TktKbVFKOXROcHR4OHN4SnBLYWtZbmpjY0tmbm1jd212UHUzZDdGZzdnSk16SmdJbGVyUkd3ZjdHeE1SUkVSRVJFUkU1SFBIVGg2RHFCYWgwV2dnaWlKVUtoVUVDUDM2REFrU0xCWUxUQ1lUakVZanpCWXpIcHYvbU52cmJoVGVRR1JFSkNJaklqMTZ6dWx6cDNId3lFRklrTkRSMFlINWMrYjM5ZFY5d21RMm9icTZHaVczUzZBUk5aZ3pjMDZ2NzFWVlU0V0Nhd1VvTENsRVJVVUZFa1luNExXZnZ1YjJPcjFlajROWkJ4WDd4aVNNNmZWN2VLT210Z2J2Zi93K0ZzMWJoTG16NWtLdFZnL0ljeDgwcDgrZHh0SGpSK1h0QlhNWFlQSEN4UzZ2S1NvcHd0NERlK1h0Q2VNbjRKbWZQT096ZDN4UTdkeXpVN0c5ZWVQbWZrbEVjRHdjZVAwNUhycVNmU2tiSnJNSkFCQ2dDMEI4WER5ZTIvUWMvUHo4ZlBJOFZ6bzZPMUJlVVk3eWluTGtYczBGQUFRRkJ1SHR0OTVHZ0M1Z3dOK24yK1djeTloL1pEODZPenRoTnB1eGZ2WDZBWHQyZVVVNWR1N1ppZHE2V3B3NWZ3YXYvZlExeEVUSE9EeTNwcVlHMWJYVitHclhWOGc2bm9VRmN4ZGc2cVNwRUVXRzAzdUwzemtpSWlJaUlxS0hWRTF0RFNvcUt6dytQeVFrQk1tSnlUNTVsKzlQZmk4SFp3YUtWcU4xRzNncnVWV0NyVjl0aFNpSytNbUduMkI4Mm5pWDV4L01Pb2hUWjA4cHRrMG1FeDViNEQ3QTV3dGRYVjFvYTI5RHk3MFd0TFMwb0ttNUNYVU5kYWlycjBOdFhTM01aak1BUUJSRnBDYW5laHhjdEZWWlZZbGpKNC9KMjdmdjNFWnpTN1BiR2I4TDdYQnZBQUFnQUVsRVFWUUJBZmJCcm9qd2dWa05jZURJQVhSMWRlSFEwVU00ZStFczVzeWNnNW5UWnZaN1FMQ29wQWlYcmx5Q1JxdUJSclFHbHRXcTNpVTl6Qll6TEJZTGpFWWpEQVlEUkZIRVU0OC8xYWYzRTBVUkJxTkIzbGFMN3Q4dEpEakU3aDd5TzVyTmowUlNSeEFFaUtJSWsrbit1S1hWOU0vcUdvNkh2akZRNDZFekhaMGRpcDlyUjJjSGdvT0NCeVVKQVFDMWRiVjIremFzMnpDb1NZalQ1MDdqd0pFRDh2YUY3QXRJSDVlT3BERkpQbjkyWjJjblB0MzJLZG83MmdGWWZ6NGZiZmtJYjc3MkprSkRRdTNPTHlvcGtyOXVhbTdDZ1NNSEVERXN3bWYvbmZRb1lDS0NpSWlJaUlqb0lWVnlxd1Q3RHUzeitIeFJMV0o4Mm5pSW9pai9Jd2lDL0U5M2VaYnVtYllXaXdWbXN4a21zM1hHN2ZMRnk0ZFUyWkt5dTJYWTh1VVdtTTFtbU0xbWJOMitGY3NXTDhPaStZdWNYak52OWp6Y0xMeUoydnI3QVo2czQxbFFxOVZZTUhkQm45NUhraVNjUEhNU2VvTmVmaWVUeVFTRHdRQ0QwUUNEd1FDOVhvOHVmUmU2dXJyUTBka2hCOWJjTVpsTTJQYlZOcnp4Nmh2dzAzb2ZGTXVja0lrRFJ3NmdzN1BUK3E2UWtITTFCNHZtTFhKNW5haTJEenY0Ky90Ny9YeHZYZmpoZ2lLSWRLLzFIcTdrWHNIVXlWUGhoLzROQ2pZMk5TS3ZJSzlmNzluTk5pSFFHN2JCYzArQzZiWUpKRkVVVVYxVGpVTkhEeUZBRjRCTlQyN3E4M3NOQlJxTlJwR0kwR2dHdG9UTVFPSjQySGZOemMyS2JRRUNsajYydE4vdTcwckpyUklZalViRnZzTGlRc1YyZEdRMFZJSUtOd3B2dUx5WElBZ1lteksyMzk4UkFLWlBuWTZ6Rjg2aXVjWDZ2WklnWWZlKzNYajd6YmQ5bnVEVTZYUjQrZm1YOGZkUC93NjlYZy9BV21ydzh5OC94eHV2dkdHMzBxRjdGUWtBcUFRVm5uLzZlU1loK29pSkNDSWlJaUlpb29lVXQwRXprOW5VcDREcS9ObnpnWERYNXdpQ0FMVktEWlZLWlZkdjJXS3hLR1p1aTJwUkRneElrZ1M5UVM4ZjA0Z2F1NkNGSkVrd1c2d0JLMG1TM0w3ditlenpNQmp1UDArQ2hDUEhqcUN4cVJFYjFtMXdXQmMvT0NnWXI3NzBLdDcvNkgwME5qWEsrdzhkUFFSL2YzL01tRHJEN1hPZEVRUUJIWjBkaWhuRy9hbTZ0aHBidnRpQ0Y1OTkwZXVaM2FKYXhJVHhFM0R4MGtWNTM5WDhxMjRURWJZL0k0Mm9nU0QwYndrYVd6VzFOVGh3K0lEZC9zaklTQVFHQlByMDJROGkyK0NhSitPQ1RxZFRiR2RmemtiMjVXd0ExdURxdkRuekVCOGIzMzh2T2NDNmc5dzlqUnM3RHRGUjBZcDl0aXRiK3J0R1BNZEQ1eDdrOGRDWnh1Wkd4ZmJJRVNNUkh1Ym1MOFYrc21mL0h0UTMxTHM4cDdhK0ZwOTk4Wm5iZS9scC9mQzdmL2lkeDgrdWI2akhwU3VYUEQ0L1lsaUVuSWdBckQxcHRuK3ozZXZWY25ObnozWGE3Nktpc2dLM3kyNURxOVhDVCtzSHRkcjZleVlJQWpJek1oVi9sMVZVVmVERTZSTVlIbisvWDBSVGN4TnE2bXJrN1lUUkNUQ2J6YmhSZUVNeEVjTmdOTUJvTkNKamZFYS9KSTRmZGt4RUVCRVJFUkVSUGFRZXBObTcvL0QvL1FORWplaXlLZVdOd2h1S0lNbmNXWE94WXVrS0FOYWd3Qi8vODQveXNkVXJWbVBtdEpsTzc5VmRGOTJWVFU5dVFrcFNDdmJzMzZNSStQMXc1UWQwZFhWaDg4Yk5EZ09Qd1VIQmVPV0ZWL0RlaCsraHJiMU4zbi91NGpsTXlaelNwL3JSaXhjc1J2YmxiSFIxZGZYNkhtcTFHa0dCUVFnS0NwTC9IUndZTEc5M2RIUkFHK3A5NEcxc3lsaEY4S2FxcGdyMURmVXV5NXZZSmgxOG5ZUzQxM29QbjJ6OUJFYVQvYysrNEhvQmpwODg3cE95TVFJRStmUGRNK0RWVTgvQW13QUJvYUgycFVBa1NaSm5meHVNQm8rK1g2VzNTM0g5NW5Wb05WcUlHbEVPYkhkZlcxVlRwVGkvcExSRW5nM2MvVHlUeVFTOVFZL2hjY09ST1NFVC9uN09WNjFJa0hEcysyTjRmdlB6YnQvdFFTVUlBbzRjTzZJSTBFY01pN0JMUk5qKy92ZTI1Sll0am9lZWVSREh3N0x5TXRUWE93NzRGNWNXSzdZREF3TnhPZWV5eC9jV1ZBSW1UNXpzOGZrOTlWY3lCZkQrdngwTVJnTk9uRG5ScDJmbVg4djMrcHJaTTJjN1BYYTc3RGIySDk3djhiMitPL0dkeStPbHQwdFJlcnZVNmZINHVIZ21JanpBUkFRUkVSRVJFZEZEeW5hRzdQclY2ekZwd2lURnZuZit6enVLYlFFQzFLTGFMcURhMnRvS2kyUUJZSjFoSFJnUWVMOFJxc21vS0YvaWlPME1hMS9yTGkzbHp1VE15WWlQajhlV0w3WW9adlRtWDgvSGg1OTlpS1RFSkd1QTk4ZUdzaXFWU3A0Wm5ERStBK2V6ejh2WHpKZzZBM241MWhVbEZzbWlLQ2RpTXBrd2Y4NTh0d0VlUHo4L1RKOHlIYWZPbm9KRzFFQ24weUZBRnlELzIxL25ENTIvRGpxZERsbkhzdVRyTktJR2I3MytGb0tEZ24zMnZVNFlsU0IvcmRWcU1UeHVPRnJiV3Z1OXpucHZkWFoyNHRPdG42TGxYb3U4VHhSRldNd1crYk9iZFR3TFdxMFdjMmZON2JmbnpwZzZ3MlVRdU50di92azM4dGNhalFhL2Z2dlhicS94WkNaN1ZYVVZ6cHcvNC9hOGJybjV1Y2pOejNWNGJNYlVHY2lja0duM3V6TnIraXdVWEM5QWExc3JBT0Q2emV1b3FhMXgydVIxS0JEVm9pSmg1V2k4c0EyOHUwc01kWFIyb0xDNEVHbXBhUzZUT1J3UGgrNTRtSk9Yby9oenVuTDk1blZjdjNuZDQzdjdhZjE2bllnUU5mMFg0dlUyZWVTb3Y4SkFjTlNEaUI1c1RFUVFFUkVSRVJFOXBHeURhRnFOMW1WOS9qa3o1K0N4QlkvaDNyMTdpSW1PVVZ6L2IvLzMzK1RacmlsSktYaGg4d3VLYXowSm1BTFdHYU0xdFRVT2o5azIxaXl2TEpjRHJOMjlDYnFWM2lwMW12d0lDdzFEK3JoMGo5NEhBR0tpWXZER0syL2c0ODgvUm5WTk5RQmc5b3paTUJnTU9IcjhxTWYzK2ZiZ3R5NlB6NXcrMDJIZ1RaSWtmSGZpTy9ocC9TQ0tJc0xEd3JGKzlYcXZacmhLa29UeWluSzM1M1dYYWpFYWpUQVlEWmc2YWFyYmh0UGRkRG9kNXMrWmo1U2tGQ1NPU1hSWXFtV3d0TFczNGFNdEg4ay9QOEFhVEh2eG1SZFJYVk90YUk2Ni8vQit0TFcxWWZtUzVmMnlRc09YcXp4OHZZTEVHZHZQcVVhandld1pzM0hrMkJFQTFsVVJKOCtleEU4Mi9HUXdYcTlmcU5WcVJTS2l0L1hwSzZzcmNiUG9KbTRXM3NUZGlyc1FJT0NmZi92UEhsM0w4WERvalllK1hHbllsM3ZiOXVQWitQaEdUSmsweGVQcmV5Wkt2VTFFOUdlZkRVK3BCSlhESGtROWRhOVUwMnEwY3VMTTJaaXExK3ZSMlhYLzl5cEFGd0N0MXZGbnptS3h5S3ZKREVhRDI0a1lkQjhURVVSRVJFUkVSQjVTLy9nLzUyMnRyUWdLRGg3a3QzRlBnUEovdUN1cUtsd21JdFJxTmNvcnl2SHB0aytoMFdnUUZSR0ZxS2dvYkhwaWs2SWV1YU43ZUJvd3ZYYmptc2V6U1V0dWxhRGtWb25EWTFldlhjWFZhMWNkSGt0TFRmTXE4QWI4V092OHhWZng5NC8vanRpWVdLeGJ0UTdmN1AzR3EzdjBsaVJKT0hiaVdKL3VZVEtic0hQUFRxK3ZTeHFUWkJkNEs3MWRpdXpMMlFnUERVZEFRQUEwR28xY1FpWW1LZ2IzN3QxRFRtNk80aHF0bnhZWjR6SjYvd2ZvZzRiR0JuejJ4V2VvcTYrVDk0bHFFUzlzZmdISmljbElUa3hHZlVPOW9xelVpVE1uVUZWVGhZMGJOanF0TVQ2VXVBcTRHWTFHdEhlMHkrZjJETEIxQjlPTUpxT2lQNEJkYndSQmhSblRadURZaVdNd21VMFFCQUY2dlI2U0pBMWFzcVN2YkJNUG5pWWk5QVk5aWt1TGNiUHdKZ3FMQzNHdjlaN2llR2hvcU1jbG5EZ2UybnZReGtOYnZreEU5S1dNbGUzRWc5dGx0L3Z0WHIwNS94ZXYvZ0lqUjR6czlUczQwak5aNHU3M2RjN01PZkxLdHpQbnowQ3IxVUtyN1RFKzJ2ejMwYldiMXhSbHRESW5aQ0pwVEpMaUhOdnhNakVoRVRIUk1SNVB4Q0FtSW9pSWlJaUlpRHdXRXhNTEFLaXVya0x5RUVoRTJEcDM4UnpPWFR6bjlMaEtVTW1ySG94R0l5cXJLeEVjSEF5TFpGSFVGOWY1OTc3VXhVRE1uSFEyaTlFUmk4VWlCMUVDQXdMeDZrdXZ1aXlwOGlob2EydEQ3bFhIcFh1Y21UVjkxcUFrSWdxTEMvSGwxMThxYXNoclJBMmVlL281cENTbHlQc2VYL000akNZanJ1UmVVVno3bC8vM0Y2eFp1UWFaR1prZVAxT1NKSHo1OVpmUWFyVFFhS3dsek5ScXRWMWd5eFd6Mll6RFJ3KzdQTWNpV2VTbXFOME5VV2RPbTRreG84Y296dXNaY0hNay8xbyt0dTNZSm0rdlhyN2E2VXhwczhVTXdGcXIzbGFBTGdEcDQ5SWhTUkpXTEYweFlFMTRmY1Uya09sSjhIWFh2bDJvcTZ1VHYwK09lUE45NFhnNDlOaCticFl2V1k3ME5POFNQVDM5NmIvLzVQVGUzckJOQ1A1dzVRZjhjT1dIM3QzTGk3RU1nS0tueUVBeG1WMnZRdWo1L2ZDbVYwUTNkLys5QkZoWG5jUkV4d3paWk94Z1lDS0NpSWlJaUlqSVE0bkpLUWdJQ01UbDdJdElUa2tkN05meGllNGE4TjNTVXRQc3lvRDBwZWEyUnV2N0J0cWV6bGd0TGkzR3dheUQyUHpVWmtSRlJnR3d6Z1R1dHZTeHBWZ3dkd0UwR2cyMEdpMEVsYUNvaWY1UHYvOG4rVnl0Um92Zi92cTNBS3lCYW90a2djVnNnY2xza211aUQzUmQrSUVpUU1DWTBXTncrTHZEOE5QNnljRjVSMlV3TEJZTHNpOW5LMHBiR0kxR0dJMUdUSmswQlJIRElqeDZwc0ZvTFJOejV2d1p4V3pVNEtCZ3ZMRDVCWXdZUGtMNWpvS0FqWTliVnorY09udEszdC9XM29idFgyOUg5cVZzckZxK0NzUGpocnQ5dGlSSnVGcmdlUGE1cDh3V2M2K2F1NmFscE5udEV3UUJiZTNPazBlMnphcUxTb29VSlVpNjVlWG5JV0YwQXZ6OC9Peks0SFNYQllxT2pvWmFwY2JsM012bzZ1cENTbElLVXBPSDVsaG9tM2pvdWQzVzNvYVNXeVhvMGl1YkpQY3MvZVZNU0lqbkRXczVIZzQ5dHArYmtLQVErZnZWVi8zVkRIMmdkWFIwMk8yN2xITUpuMi8vSEZxdEZocFJBNVhhK2xseEY3U1hJRm43K3Z5WWdEVVlERml6WWcweUp5aVR4WklrUWEvWHc4OXY0TXRDVWU4eEVVRkVSRVJFUk9RaGpVYUR0UnVleEZmYnRpQXZaendtZWxGL2VTaXdTQmEwdExRbzlpV01Ta0I3ZTd0aVg0Q3U5dzBpYlFNdFBldFkzeWk4Z2MrKytFdyt0bkR1UXF4WXVnSUEwTlRjaEQvKzV4L2xZNCt2ZVZ4dUVGeDZ1eFFmZlBxQmZNeGQzV2dBTUpsTTJIdGdMK29iNnZGZmYvc3ZyRjI1RnRPblRGZWNFeExzZVVBUjZIMVpEWlZLaGJmZmZOc2FzTkZvSUlvaUtpb3JGS1dHSE5temY4LzlaNnRGckZtNXh1MXpKbVpNbEFPQkJvTUJvYUY5YnpJNmZ0eDRxTlZxbkRqdFByQnVNcHV3Njl0ZERvK05TUmpqVVNMaVp0Rk43RDJ3RjAzTlRZcjlzZEd4ZVBIWkY1MldWaEVFQWF1V3JVSnNUQ3gyZjd0YjBSK2c5SFlwL3Z0di80MzB0SFFzbkxmUUxwSHhvT3ZvNlBCNDFxK3JadFYzSys0NjNPK3NMRkJRWU5DUVRVVFlCa1R2bE4xQndmVUNGSmNVbzdxbUdoTGNsMXNSQkFGYXJSWjYvZjNTZFQyRDkrNXdQTFQzb0krSHZ1eU44NkROckxkWUxHaG9iSENiYUxFdFR3WllQMU8yRXh0NnkyeDJ2QUtwdGEzVjQwU0VxQmJoNys4dnIyQ3oxZFhWaFk3Tyt3bVZvTUFndTlWRUZvdTE2YnJCWUJpVVZTQVBBeVlpaUlpSWlJaUl2SkErWVNJbVRaMkdyN2QvZ2J0MzdtRFJrbVVJREJvYU5lWWROYS9zV1hOWmtpUTBORGJJMnhwUmcraW9hTnk2YzB0eFRVQkE3eE1SM3RhZTdnMVBnam03OSs5R2ZVTTlBR3NacWwzZjdrSlJTUkdlWFBla3l6NGF2aElkRmEzWXZuYmpHczVlT092eDlTYXpTUkdJY3lRd0lCRFRwMHgzV3c1bTFNaFJlR0h6QzlEcGROYWVBMnFWSERBdExDNVVCTHdGQ0ZpOFlMRmRVc0FYU202VjRMdnZ2M05hK3p3dU5nNW56cDl4V1NiSmJESERZckVnTGk0T1pYZkw3STRYM0NoQXdZMENqQjQ1R3JObXpFSjZXcnJUZ0twYXBaWURwZDExeC91VEpFbjNTek1aRElyRWlhM0IrTXdPWlNhVENSYUxSYkh2WU5aQmo2NGRGajRNeVluSlNFcE1RdEtZSkJ6S09xUW9nZVBOK01qeDBMRUhhVHgweDlrS284RzJmdlY2VEpvd3llUHozL2svNzlqdE81OTlIbG5Icy9ETXhtZGNKaHdUUmlYZzMzNzNiNHA5RjM2NGdNdTVsNTFjMFR1MnovRFVPNzk5eDIxQzd0VFpVNG94WU9YU2xTNmJmVXVTNUZHeWtwU1lpQ0FpSWlJaUl2TFNocWMyWWNUSVVUaHlZQjh1bmorTGtKQlFoRWRFOU50c3h2bHpsdmJMZmJ6VjBkR0JPM2Z2eU50UmtWRVFCQUd0cmNwWmpZRUJnYjEraHUzTXhwNUJaZHNTTXRXMTFYTHp5SjdOZGdHZ3JMeE1icUJzTzFQV05zQm9xN09yRXhXVkZYYjc4Ni9sbzZLeUFwdWYydHp2VFRhOTFmMW42MCtlemh3TkN3MXp1S3JBWkRiWk5kYk5uSkNKdU5nNG55VWlqQ1lqcmhaY3hZVWZMdUJ1dWYxc2ZZMUdJL2N2dVpKM3hlNjRKelNpeGk3SWYrZnVIZHk1ZXdjQnVnQzg4Y29iaWhuQktwVUsvL3BQLzZxWUdWMXdvd0RsNWVXOWVyNHpvYUdobURWOWxyenRLdkJsRzB5TmpvcEdVR0FRU20rWHl2dVN4aVFwVmpVa0ppUXFqZ1BXV2V6K2Z2NVFxVlQyVFpoRFFxRldxNjB6Z28wR1JWK09CNTFGc3FDcXFncWx0MHRSWEZxTTIzZHV1MHpzT1BQU3N5OWhiTXBZeGI3dXZqcmR2R2wrenZIUU00TTVIcnJqYW9YUllLcXNxclFyc2VhTjVwWm1IRHR4REhxOUhwOXQrd3hyVjYxVmpFZWVFaURJeVZwQkpiaGRVU0pKa3B3d05wbGM5NEZ3NStTWmsralNkMEhucjFPV0RIU1FxTGI5SFhEVjdMdTdmNC9KWklMQmFJQldvOFdjbVhQNjlLNlBDaVlpaUlpSWlJaUl2Q1FJQXFiUG5JM1VzV25JeTdtQ3NqdTNZVEE4K012MEc1b2FIQVp6dTluT1hyUllMRGh6L296ZC81QVhGaGVpcHJZR2tpVEJaRExCYURMQ1lEQWdNU0VSNDhhT2Mva090b0UzVncwMWJ4YmR4TTJpbXc2UFhjbTlvbWc4M0pPNzRJWE9YNGUzWG5zTGg0NGV3cmtMNXhUQjNhYm1KcnovOGZ0NDVpZlA5S2tCYVYvMXRxeUpLOTQwclhYa3lIZEg3RmJNZEplS2lZNkt4dXJscStYK0FtcTFXcTRKM3JPOGpDaUtlR2JqTS9KTWY3UGx4eklYQm9QRHNreC8rL2h2RG9Pa2dIVUZ4T2FuTml1YXZYcHIvTmp4V0x0cUxRNW1IVVIrUWI3aXM2QVNWSGg4emVNT3k1TFlCdE5LYjVXNmJXenFyWVJSQ1lyQW55QUlUbGQ2cU5USzkxa3dad0ZPbmowcGI2ZVBTOGR6bTU3RDcvLzRlem1JYlp0b1dMNWtPUmJOV3dUQStqdit5ZFpQRk1lZmZ1cHBKSXhLa0xlN2EvOFBCVi91L0JMNTEvSTlPbGNRQk1USHhTTTVNUm5abDdJVjVWb2NsYVhyejBRRXgwUEhIc1R4OEVIWGwyYlZlb01lSDMvK3Nmelp0MGdXN0Qyd0YzWDFkVml6Y28xSDVhbW1UcDZLeVptVG9SRTF2WjZrSVVrU0RBWkRyNXQ0WHkyNGlvb3F4MzkvdU9QTjl5OHlJcEtKQ0E4eEVVRkVSRVJFUk5STG9XSGhtTDlvY2IvZnQ3aWd1Ti92Q1FESFR4N0g4WlBIUFQ2L3VyYmFZZDM1MCtkT096eGZxOUc2VFVUb0RYcVh4L3VESjBraFVSU3hkdVZhakUwWmk2KysrVW94d3pnb01BaUpveE45K1lwdTJRYVdNek15N2ZvVzlQelpxTlZxckZ5NlVuSGNiRGJqME5GRGluTjZxNmlrQ0dmT25WSHNtenA1S25idTNvbTFxOVlpSmlvRzgyYlBjM3NmbGFCeSt4bnA2UmV2L2dMWmw3Tng0UEFCZVFhN1ZxdkZrb1ZMTUdmV0hMbGtsRnF0aHAvV3oybVQ3RzdkQ1pEdTVCbGdYUUh5ek1ablVERzNBbG5Ic2xCWVhBZ0FXTGxzSlNha1QvRG9QVDF0Q093TmIrN3BxTWx0ZkZ3OGF1dHFBVmo3QnJUY2ExRjh6dWZObm9mZCszYmZmMTZQV2VmTkxjMTI5N09kaFM4SUF0VEMwR2l1TzNya2FMZUppQW5wRXpCaC9BUWtqVW1TR3lublhzMVZKQ0ljYVd1elNVUjRVYXFQNDZGbkhyVHg4R0huNlBkZkkycWcxK3ZSMnRxSzBCRDN2VFJFdFFqMDhWc3NDQUtiVVQ5a21JZ2dJaUlpSWlLaUFXT3hXT0R2NTdybXVObHNWcFJOVWFsVVhwV1k4S1p1YzBwU0N0NTQ1UTE4L1BuSGNubWhqUnMyeW9ISTQ2ZU9vN2F1Rm41YVAwVXZBTnVaNldhekdZZVBIcGFmMzkzVTBtUXl3V2cwSWlreENWTW5UZlg0dld3RHkrN0tmNWpOWnJmTmludGJqNzZoc1FIYnY5NXU5MzI5bkhzWkJvTUJXN2R2eFZ1dnY5WG5XdXVPcUZRcXpKdzJFekhSTWZoczIyZElUa3JHbWhWckZJR3dkLzd4blY3UG1EWmI3czlJSHg0M0hEOTk3cWVvcXE1Qy92VjhqeElyM1h4Uk9xYXZ5WTIwbERUazVPVUFBRG83T3hVck52ejkvREZsMGhSRklxSW5SNlcyR2hzYisvUStneWx4akRLUXJsYXJBVW41ODU4M2ExNnZTaEMxdHlzVE5ONnNpT0I0NkprSGFUeTA1YWoza2pkNjltbDZVRTFJbjREMXE5YzdMY3U0ZGZ0V2FMVmFhTFZhT1Juc0tEbmFGOTJmSTR2RkFxUFJDTDFCajlTa1ZKZmZlN1dvUm9BdUFINSsxaVIxZHgrVWJuRXhjZkxYN1IzdGlsVmlvU0doOGdxbytzWjZ1UVJnOXpHTlJpTi9uaC8yMVRYOWlZa0lJaUlpSWlJaUFnQ01HakVLTlhVMTBPdDlOMHQzN2NxMVdMdHlyZFBqRm9zRkgzejZnVjA1cUJWTFYyRG10SmsrZWFmSWlFajgvTldmNDVPdG55QW1LZ2JKaWNueXNiSzdaVTdMb2ZSa3RwaHg0c3dKcDhlOWJmRGRYLzFHK25yUHB1WW1mTFRsSTRlendydG5XdGMzMUdQUC9qM1k5TVNtUHIrak13bWpFckJoM1FiVTFkY2g1Mm9PTktKR3NmckJrMUloamxna2k5d1UybVF5eWY5NFc0Ykdkc2EyYlhCU2tpVHMzTE1Ua1JHUmlCZ1dnZENRVUF3TEg0YmdvR0Q1bktycUt2ejEvYi9LMjMwSjVCMys3akF5SjJRcTlwMDhjNzlVVTFoWUdFNmRQZVgwK3U2VkZPNzJEUld4MGJFSUNRN0J5QkVqTVRGOUlsSlRVdkhYOS82S3hxYStKVmYwQnIwaVNTQkFRSEJ3c0lzcmxEZ2VldVpCR1ErSEVtK2FWWnN0WnZ6K2o3KzMyNjlXcWZIRXVpZmNKbG9LYmhUMDZoMzdLaVE0eE9YeG43L3ljL25ybkx3YzdOaTFRMDdNQlFVRzRaVVhYNUdUSzdiTnFwYzl0Z3hUSmsyQjJXekc3Ly92N3hXSmlMVFVORHkrNXZIKy9LTThNcGlJSUNJaUlpSWlla1QwREk0Mk5qWGlrNjJmb0w2aEhrK3Nld0xUcDB5WDk2dFVLdWo4ZFJBMUlscGJXL0dIUC8vQjdsNFo0ekt3NmNsTjhteGRrOG5rZEZiZ0Z6dStnRmFyaFVhamdTaUtMZ09zTlhVMURwdEUxdGJWeWpOc1hiRkkxb0J5VjFjWDJqdmEwZHJhaXRkZmVkM3RiUDNnb0dDOC92THIrUGJndDJpNTErSlI2UWxmY3RkZ2RpRHVXVmxkaWMrMmZXYlhTOENSbkx3Y3BLV2tZV0xHeE42K25sdFZWVlV1ZzV2OUtUd3NIUEZ4OFI2ZjcyNTJ0Y2xzc3F2aHYyVGhFaXhadE1UcE5ZS3E5NEhTMXJaV3B5WFVBS0M2cGhyVk5kVk9qOWZVMXRqdEs2L3MzMmJjQTBrUUJQenFmL3lxMzh2eDJLNGNDUW9LY3B0QTRuam92UWRoUEhTbXFLUUluVjJkL1hJdlQrMDlzQmNHZytIK1o4akJiUCtiUlRmUjB0TGkwZjBjZmNiOC9mM3gvTlBQSXpGaGNNdHk5Y2JwYzZmbC95YnBYcmxqTXBtZ1VxbmtWVkJ0N1czWXNXc0hKcVpiLzg1eTFxeTZ1cllhWFYxZDh2NFI4U013Y3ZoSVhNNjVyR2hhYlRRYUlRZ0NGc3hkTURCL3lDR0tpUWdpSWlJaUlxSkh6SjI3ZC9EWkY1K2hzOU1hUE5temJ3L0NRc09Ra3BTQ1llSERGT2ZlS0x6aDhCNDZuUTZpS0VJVVJiYzFuSzlldTlxbjk3VllMSDFxQkN4WlBDdE4wdHpjakN1NVYxQlJVWUhYWG41Tkxzc2dDQUswR212Z3NMc1VDYUNzb3kxQVFHaW9OVmpYUGNPK3U0UkV6eG5UbnVwWk1nYXdObFdPaTQxVDdQdnV4SGZ5MTJxVkdvdm1MMUljYjIxcnhjVkxGK1Z0YndKdk9YazUyTFZ2bDJJV2FFOFJ3eUtnVnFzVnMrVDNIdGlMcE1Ra3ArVTdIbWJ1Vm1SMC82NzFsRFkyclUvMzlCVzlRWSttSnZ2U1RMVjF0ZERyOVVPMlpudHZraEMydnpPNStibW9xcW1DMld5RzNxQkhZVkdoNHJpamh1dTJPQjRPdmZIUUZYZGxvbnpoUnVFTmgzMGNlbkxWM053ZGYzOS92UEhLRzRpSml2SDRHclZLclNqTjFETTVhN0ZZN0JMYVlhRmg4dGYzV3U4cGZoNEJ1Z0NIRXh2TVp2UDl6NUdUdjVzQTRIejJlWTlXT3hVV0Y4bzlnV3c1YTFaZFhsbU9uWHQyT3J3bUtEQ0lpUWczbUlnZ0lpSWlJaUo2eEhTWGh5bXZzTTV3dGtnV2JOdXhEYi80MlM4UUhSbXRPUGZhaldzTzcrR0w1cnlETGV0NEZpUkpRazFkRGQ3NzhEMjg5T3hMZUg3ejgwNW5MUGVzN2EzUmFQRHJ0My90OU40V3lidWdsOGxrVW14ZnUza04xMjQ2L2xrQTFrQmR6MENjdzNOTVpwZkh1MjMvWmp0eXI3b09ySWxxRVUrc2Z3THZmZmlldksranN3TkhqeDhka0pJVkFnU28xQ3FvQkJVRWxiSTBVNWYrL3V4VlYvWDBKVW1TU3pOSkZza3UyT2tOU1hJZDNMV2RtUndjRkl6NFdOY3JMcnlwN2U5SVVHQVFOQm9OREFhRG92bHdhRWdvSkVsQ1oxZW53MkJlMmQweXhiTzFXaTBNQmdNa1NjS3RPN2VRbHVvNmdmSXdzZjI1VmxaVjR1eUZzMDdQNzFuR2FLamplUGpvQ2cwTzlTb0o4UysvL1JlWGliN2kwbUo4dE9VamVWdFVpL2pWLy9pVlhCN3JQLzdyUHhRck9sWXZYKzIySEpRa1NXN0hYWHJ3TUJGQlJFUkVSRVQwaUFrTUNNUXJMN3lDUC8zWG45RGExZ29BME92MTJMWjlHOTU4L1UwNWNGdFpYWW5pMG1LSDkvQzIwYWVvdHE2YzZDNlQwTE0rdDhGZ1FGdDdtK0o4clVhTG9DRDdwcTlOVFUyS0lHbGdRS0JpaHJZa1NUQ2J6ZFlaeTNvOVRHYVQzVDBjcWFpc1VDUmQ2aHZxVVZkZjU5RU1aMDk0Tzd2ZE52RFdIL1FHejNwL1dNejJRY0tsaTViaStNbmppbUQ5cUJHak1ERjlJdklLOGdBQXFjbXBkck9RKzlOakN4L0R3bmtMSVdwRWlHckg0WXljdkJ4OHRlc3J4YjZwazZkaXhaSVZFRVVSRm9zRmVRVjVEbXVuUzVJazk0andOdEhtYm5aMVJaV3k3RWRxU3FyYkd2VjltYkVkR2hLS2ViUG5RYVBSb09SV0NhNFczSitGbnpraEUyR2hZZWpzN0VUVzhTeTdhKytVM1pHLzFtZzBDQWtPa1lPRXhhWEZqMVFpd3Zabk1HdkdMRlJVVmppYzFUOHNmQmhtejVnTnM4WHN0andUeDhPaE14NlNlKzVXRzltV2Vnc0xDK3R6anc1QkVOemVRNnZWeW8zVis3c3NHd0M1TEpQZW9QZHBiNjJIQ1JNUlJFUkVSRVJFajVqeXluTHMzYjlYVGtKMHE2MnZ4YTV2ZCtIcEo1OEdBQno3L3BqVGUzalRTUGRmL3RlL09EMi90YTBWSDM3Nm9TTHdwdFBwOExNWGYyWlhldU5LN2hYczJMMUQzdmJ6ODhNdjMvaWx5L3JsbmdRRkFlREFrUU9LN2JUVXRFRU51QTVtNEczdHFyVW9MQ21FWHErSElBaFl2M285Wms2YmlhUGZIN1U3ZDhtaUpjaS9sbzlsaTVkaDRieUYvZjNLQ2xxTkZuQ1JIeWk1VllKdjluNmoyR2V4V09Edjd3KzFXZzFKa3JCajF3N2s1dWVpdnI0ZVN4OWJxamhYRUFSb05KcGVyZlp4TjhQYnRzUlphbklxakVhankyZVp6YjJmc2QxeXJ3WDdEKzkzZUt4bjAycEhlcFlxQ1E4TlIxaFltSnlJS0xoZWdEVXIxbmdjUkd4cWJrSmRmWjNkL29oaEVmMFcxUFlsMjk5RFA2MGZ4cVdOUTE1K25yd3ZLaklLRTlNbllzNnNPVENiemZpUHYvNEg1czZhaThtWms2SHoxOW5kaytPaDl4N2tSSVJ0WTNwdjlWeEo0cWtuMXo4SkFJb2VDQUxjSkRZbEN5NWtYMEQyNVd5N2xRUVo0ek9RZnkzZjYvZncxSzA3dHhUYnNkR3hQbnNXQUx6Kzh1dlE2WFRRaU5ieDlYTE9aWjg4Wi9TbzBmSTRaaktaME5IWjRaUG5QRXlZaUNBaUlpSWlJbnBFZEhSMllQZSszUTRERWQxeXIrWWlOVGtWYXJWYVVmb2lhVXdTR2hvYkhOYWwxdXYxMEdxMVRvT1R6Z0pmTGZkYThPRm5IOW8xMmZUVCt1Rnk3bVVrdHlZak1TRVJHbzBHVmRWVjJITmdqK0s4bFV0WHVtMmk2a25RTGY5NnZpSlFJb29pMXE1YzYvWTZYK2pvN0VCT1hnNWlZMkt4Y2NOR2lHcFJMa0ZrNi9QdG44dGZpNktJelU5dHRqdEhnb0YyUDRFQUFCVUNTVVJCVkxJKys3bUw1eEFlRnU0eXFCZ2NGSXpsaTVkai8rSDkyUFRFSnBjTnFLTWlvL0RMTjM2SjJCamZCcGJjdVZ0eEYxdSszS0tZOGExV3FmSGsraWN4T1hNeUpFbkN6ajA3NVZydXgwNGVnMHF0d3VJRmkvdmwrYTdLdk55dHVJdWk0aUo1VzFSYlorZis0Yzkvd054WmN6Rjd4bXlIZlJkOEVYeDFwN1d0VmRHMGRkaXdZWWlLakpLVEV5MzNXbEI2dXhSSlk1STh1bDllZmg0T2YyZmZWUG14K1k5aDJlSmwvZlBTUG1TNzhzRmtNbUh1ckxtSWlZcEJiRXdzUmd3ZmdlQ2dZUGw0YlYwdG1wcWJzTy9RUGh3OGNoQ2pSNDNHN0ptemtaNldMcC9EOGRCekQ4SjQrQ0R5dGdSWVVVa1JEaHcrZ0pvNjVjb0VsVXBsVFNMUFhkaXJoSWduT2pvN0ZPTWZnRjUvdncxR2c5TlNlejJGQkljb3RwMzFkT2lyalk5dmxCTVJvaWphUFpmc01SRkJSRVJFUkVUMGtMS3QvMzd3eUVHN3V2T0NJQ0EwSkZTUllQaDY5OWNRTmZmL2QxRWxxTEJpNlFwcysycWJ3K2NVbGhUaTVPbVRXTFY4RlJJVEVqMTZ0NmJtSm56dzZRZG9hclp2aXR2YzBvd3o1OC9nelBrekVOVWlFa1lub0thMkJnYURRVDRuWTF3R1prNmI2ZEd6WERHWlRUaVVkVWl4Yjg3TU9YWk51d2RLYTJzcjloM2E1L1YxSnBOSkVZaHpaV0w2UkxlQm9KblRaeUl1Tmc0Sm94TGMzbSt3a3hBVlZSWDQrUE9QRlo4UHJVYUw1NTUrRGlsSktRQ3NuNm1iaGNyR3JVZVBINFdvRnZ1bHVhaXpramNHZ3dGN0QreFYvTjZsalUxRFRsNE8yanZhY2VUWUVadzhjeEt6WnN6Q21ORmpsUGZzWXlKQ0phZ2dha1JJRmtrUlVQZlQrc0ZzTmp0ODU2c0ZWeFh2T2lKK0JPTGo0bkhxN0NsNTM3bUw1enhPUkF4bEZzbGlWNXJKYURKaTVQQ1JHRGw4cE1OcmVxNHlNMXZNS0wxZGlnbnBFOXcraStPaFl3L0tlRGhVbGR3cXdmR1R4MUY2dTlUdVdGaG9HRFkvdFJtalJvN3k2VHRrSGN0U2pEOHFRWVcwc2IzN2ZoL0tPb1NPemc0c1hyallycDhWRFExTVJCQVJFUkVSRVQya21scVVRUzNiSkVSY1RCeWVYUDhrQWdJQzhPZDMvd3lqMFlpNDJEZzBORFFvZ2x3TDVpN0FpUGdSVHA5ak1wcFFVVldCRHo3OUFORlIwVmk5ZkRWU2sxTmR2bHRGWlFVU0V4SlJWVk9GbXRvYXAyVm9UR2FUWFo4S2xVcUZ5Wm1UUFM0ejRzcjNwNzVIWTFPanZLM3oxL204eE5CUW9CSlVIaVVoQnR2dHN0djRkTnVuaXZyY09wME9QMzMycHhnNTRuNndPRHdzSEQ5NzZXZjQ0Tk1QRk9VekRoMDlCRkVVTVdmbW5ENjloNk9tengyZEhkanl4UmJGQ2dNQkFrYU5HSVdEUnc3Sys3cjBYZmorMVBmNC90VDNBS3dyVW9hRkQwTmtSR1N2MzJmdHlyWHluK25VMlZNNG1IWC9lUzg4OHdJU0V4SmhOQm54dTkvL1RuRmQ5dVZzeGZib1VhTXhjc1JJYURWYUdJeldNZUhhaldzb0t5L0RxQkcrRFdBT05OdFZZaXBCaFgvODFUOHE5amxhdWRKVGEydXIzYjdoOGNQZFBwdmo0ZEJWVkZLRXpxN093WDRObWNGZ1FHNStMczVmUEkrcW1pcUg1MHlmTWgycmw2OTIrM251cTdNWHp1TENEeGNVK3pMU014Q2dDK2pWL1JvYUcxQlVVb1NyK1ZjeEptRU1KbWRPeHRSSlU3MjZod0FCRVJHOUt3dlgxdDZHcnE2dVhsMUxWa3hFRUJFUkVSRVJQYVI2Tmh2dFNhMVdZL0dDeFZnNGI2SGNkSHJsMHBWb2JHckU5WnZYNVlBakFBeVBHNDRsaTViWTNhTm5UZng3cmZma3IydnJhajM2SC9XTThSbklHSjhCd0RwenVMYTJGdVdWNWFpb3JFRFozVExVMU5VNExSOWxzVml3NWNzdDhOUDZJVGt4R2VQR2pzUFkxTEVJREFoMCs5eWVLcXNyY2VMMENjVytoZk1XT3F6clB0RFVhalUwR28yMUZNbVB6V3h0UzEvMVhNVWlRRUJvcU9PeUxHYXpHWklrd1dnME9neVk5MFZiZXh2Mjd0OExyWjhXV28wV2FyVWFLcFhqMGluZDczTDRxTEpVajlueVl6TmRneDc2TGowMmJ0am9VWURzZlBaNTdEKzhYeEcwRFE0S3hpc3Z2SUtZNkJpNzgyTmpZdkhxUzYvaWcwOC9RR2ZuL2NEaC9rUDdvZFZxTVczeU5FLy8ySGJXclZvbmw2OHhHQXk0bEhNSi8vNlhmN2NMVU02ZU9SdnhjZkVZSGo4YzVaWGxEdS9WM3Q2T3hJUkV6SjQ1MitQbjkyd2lEZ0QrZnY1dXI3RU5XcGZjS2xFMGxkWHBkQmd6ZWd4VUtoWFN4NmZqU3U0VitkaStnL3Z3eHF0djlEbndQWmhzKzNOVVZsZmF6UTczZGt5cGExRDJ3OUNJR3J2ZURvNXdQSFR0UVI0UGMvTno1Wkp2ZldVN1djQlRKcE0xUVhXMTRDb0tyaGNvL2c3dktXRlVBbFl0VzZWSTB2cUMzcURIb2F4RGRra0lqYWpCc3NkNlY1Sk5raVJVVmxWYXY0YUUwdHVsaUl5STlEb1JvZEZvOEQ5LytUOTc5UTU3RCt6Ritlenp2YnFXckppSUlDSWlJaUlpZWtoMWROZzNUb3lKanNHbUp6Y2hMa1laSEF2UUJTRHJXQmE2OVBlVENNUENoK0dsNTE2Q1dtME5Ob3JpL2YrRnZIN3pPa2FOSEFVQkF2S3ZLNXRjSm94TzhPbzkxU28xWW1OaUlRZ0NEQVlENnVycklBaUMwOEJiTjcxQmo0SWJCU2k0VVFCQkVKQXdLZ0VaNHpPUVBpN2RiYTNtcnE0dWZMSGpDN3NnOXV5WnN5RkpFcktPWjBHcjBVS3J2UjljRndUQmFZRGRZckVvR21KYUpBc2tTWUlrU2RZeU9DWVRUR1lUWXFKaU1ENXR2TjMxRnk5ZFJGdGJHelFhRGRhdFd1YzJvQThvNjE2cjFXb3NYYlRVNmJtQU5YaGpOcHRoTkJweDRzd0pHQXdHeko4ejM2T2d0VE5HbzlIdTUrK0syV0xHaVRNblhKNnp3YndCZm5DZWlLaXNyc1RCSXdkUmNxdEVzVjhVUlN4WnRBVE5MYzJvYjZpSHlXU0N3V2lRQTQ0R293RUdnd0dSRVpHNFczNVh2azZDaE4zZjdrYUFMc0RoejhZZFNaTFEyTlNJc3J0bHVGbDBFOWNMcnpzTWNLWWtwV0RWc2xWUXE5VjQ4N1UzVVZ4YWpCT25UOWo5T1N5U0JibjV1Y2pMejBOR2VnYVdMRnlDNkNqWFpVaHNTd2k1Y3JYZ0tnRFlKUXh0RzJwUHlad2lKeXJuejVtUG5Od2NPVkJhWGxtT0k5OGR3YXBscXp4KzdvTm1XUGd3UmVMbHdPRURxS2lzUUZCZ1VLL3VaelFaY1RsWDJSUTNZWFNDMThrYWpvY1A5bmpvemUrYXR6eTl0OWxpUm1WbEpXNlgzVWJKclJMY3VuM0xycDlKVDhtSnlWZzBmeEVTRXhLdFB3T2IxVE05Lzk3dmk0N09EbHk4ZEJGbno1OVZORnp2dG5iVldvK2ExT2ZtNXlyZTBXZ3lvcXk4RE8wZDdZcnpNaWRrZXYyT3RwOU5iOVRWMTdrL2lWeGlJb0tJaUlpSWlPZ2g5ZXltWi9IZWgrL0p0ZWFuVDVtT2RhdldLUklLVGMxTitQYmd0M1pCeUpEZ0VMejgvTXVLb0Z4NFdMamNTTFcrb1I1YnQyKzFlK2J3dU9GMlFhOVRaMDlCRkVXSW9uVTJxOFZpZ2Nsa1FtZFhKNXFhbTlEWTJJanEybXJGTEhWYmt5Wk1nazZudzdVYjE5QnlyOFh1dUNSSnVIWG5GbTdkdVlWOUIvY2hZWFFDSm1aTVJNYjRETHVad1NhekNWdS8yb3FHeGdiRi9vWHpGa0lqYW1DeFdPUXlPWjR5bVUwZU5jU2Nram5GWWVBdDkycXVva0dzdHp4OXZxMFpVMmQ0bElpd0RaRFp6c0FmS0lYRmhmaGs2eWNPajVsTUp1emV0N3RYOTdWSUZuejU5WmQ0NVlWWDNKYWt5citXaitxYWFqUTJOYUt1b1E1MTlYV0tVbWFPVEprMEJSdldicENUZW9BMU9KaWNtSXhiZDI0aDYxZ1dicGZkVmx3alFjTFZncXZJdjVhUHpJeE1MRm0weEdrUXo1dmc2SVVmTHRqTlZMYWxFbFNLY2xXeDBiR1lrREVCZWZsNThyN1RaMDhqUGphK1Y4SEE3Z1RIWUJxYk1oYlhiMTZYdDAxbUV5N2xYT3JYWnpqcUQ4SHg4TDZoT0I3NmN1eno1UGY0M2IrL2krcWFhcWQ5YWJxcFZXcGtwR2RnL3V6NWlJK0xWeHo3OE5NUGNiZjhydnc1dEUyY3F0U2UvMzdxRFhvVUZoVWlMejhQTjRwdU9DMHJ0bUxKQ2t5Zk10M2hNZHRTVFVVbFJTZ3FLWEo0YnJlNG1EaTd2anFlNk8xbmcvb0hFeEZFUkVSRVJFUVBxZmpZZUt4YnRRNTc5dTNCdXRYcjdKcVpabC9PeHQ0RGUrMENCOUZSMFhqNStaY1JHcUlzYlRFNWM3TGI0TURNNmZZTlU0T0NnckJ6MTg1ZWxaMUlTVXJCa29WTDVKSXBhMWV1UlhsRk9mS3Y1NlBnZW9HaW5uazNDZFlnM08wN3Q5SGUzbzdGQ3hjcmp1ODd1TTl1Rm5wd1VEQm1USjNoOWZzOUtteURiN1lCTTFFdDJzMlc5cFRGWXJHV1p0THIzUWJYRWhNU29kUHBYQVpwZTh0a01tSExGMXZ3ODFkL2pxaklLS2ZucWRWcUhEdDV6S043UmtaRVl2WHkxUzZiNFk0WlBRYXZ2L3c2aWt1TGNlam9JYm44U0RkSmtwQnoxYm9hNGVrbm4zWjREM2VKa0o0U0V4SWROcS90YWZ5NDhRZ1BDMWZzVzcxOE5XNFczWlQ3Y1VpUXNHUFhEcWpVS2t3WTc3Z2g4OEo1QzdGdzNrSTBOVGZoai8vNVIzbS91eFVlQTJIS3BDbkl2cFNOaXFvSzl5ZjNRbGhvR0RJejdKTTBIQStITnBOUk9VWnRmSHdqcGt5YTB1djcvZWFmZnlOLzdVbXBxSWtaRTExK1pvTUNnekJ0OGpUTW5EN1Q3dTl3QUJBRUFZK3ZmUngvK1g5L3NaYkRNK2p0emdrT0N2Ync3YTJKRVZjckJmejkvYkZoelFaTXpKam85SnlVcEJTVWxaZDUvRXlWb01MYVZXczlQcDhlSEV4RUVCRVJFUkVSUGNTbVQ1bU8rTmg0aHcxVEoyZE9SbDE5SGM2Y095TUh4WklUay9ITXhtZWcwOW5YQmMvTXlFUm5aeWZPWFR5SHBxWW1SWEE2TkNRVTB5WlBjMWl2ZWZMRXlXaG9hUEE0ZUJzV0dvYU04Um1ZTm5tYVhjQlNFQVNNSERFU0kwZU14S3BscTFCZVdZNExQMXhBWG42ZUlvaWpFbFQ0eVJNL2NUaGJlODJLTmRCcXRUaDcvcXpjNjJMQjNBV0tsU0tEcVh1bXRMdFNKTjdxTHNsaE5wbTludFZyRytqdTNnNExEY08vL3E5LzdiY1o3aWF6eVdVcEcxRVVNWG5pWkp5OWNOYnR2ZFFxTmZ6OS9lSG41d2QvdngvLzdlOFBQNjBmL1B6OG9OVnEwZGpZaUlJYkJmSTFuVjJkS0M0dGRwbUlHRGQySEtaUG1XN1gyTG1iU3FWQ2NtSXlwazJlaHZSeDZSNG5aWklUay9IV2EyOGg1Mm9Pc281bEtXcmVCd2NGWS8ycTlVNnZkUlJNN0phU25BSi8vL3V6dk9OaTQvRHUzOTkxZXI0QUFZOHRlTXh1ZjBod0NGWXZYNDFkMys2U3o4c1luNEdJY05lbFZreG01VW9WclZhTGxPUVVsOWNNQkZFdDRtY3YvUXpmbmZnT0JkY0wwSEt2cGM5bGR6UWFEY0pDdzVBMEpnbUw1aSt5NjBNQmNEejAxb00ySGpycnY5QWZQTG4zdk5uekVCZ1FpQjI3ZDhqN0JFRkEwcGdrVEo4eUhlUEhqWGRiRHF5N0pGYkI5UUtIeHgydDVISG16ZGZleERkN3Y1Rkx2dldVTVM0RDYxYXZjNXZZV0RSL0VicjBYY2krbE8zMmV4QWRGWTMxcTlmM2FqVkV0OTZXSXpTYWpFNVhmSkJuaFBiMjl0NTFRaUVpSWlJaUlpS2ZLQzRvSHREbjVSWGs0ZXM5WDJQKzdQbFlzbWlKVjdQWlBXVTJtL0duLy82VHd4bTdBYm9BREk4ZmpsRWpSeUV0TlEzRDQreVRKdTUwZFhYaGN1NWxYUGpoQXVycTY3QnUxVHJNbnVHNjJlK3RPN2Z3K2ZiUG9SSlUrUFhidjFZRURhdHJxcUhWYXVIbjV3ZFJMVUpRQ1Y0Rnd1UjY2SllmNjZILytJOG9pZzVucVhicHU2QlNxYUFSTlQ3NS90dXlXQ3pRRy9UdzkvUDM2SGtOalEzNDk3Lyt1N3d0aWlMZStjZDNmUG1LVHRYVTFlQnZILzBOOFhIeGlJcU1RbmhZT0VKQ1FoQVVHSVRBd0VBRTZBS2c4OWM1REFMYmtpUUpIMy8rTVlwTGk2RldxL0hVNDA5aDBvUkpicTlyYld2RkgvNzhCemtvRlJJY2d1VEVaSXhOR1l1VUpHWGd2emRNSmhOT25EbUJrNmRQd21neTR1bW5ublk0dTc1YlczdWJvcGwwYWtvcVlxTHNHM1ozTzNQK0RDSWpJakU4ZmpnYW14cHg2L1l0NUZ6TlFVMXREVExHWmVEWlRjODZ2WGI3MTl0UmNxc0VUei8xTkpMR0pMbjhjOVRXMTJMbjdwMG9yN2pmbUh2cG9xVjJzL0lmTlJ3UGgrNTRXRnhhaktycUtubmIzZSthTzZmT25wSy9WcWxVbUR0cnJrZlhiZjk2Tys1VzNNWGt6TW1ZT21rcXdrTER2SHB1L3JWOGJOdXhUYkV2SkRnRXMyZk14c0o1QzcyNkZ3QjhmK3A3SERsMkJBQ1FOQ1lKQytZdVFFcVNkd2xIU1pMUWNxL0Y2Y29RclZicjhQUGlUczlWSjFxTkZ2LzdOLy9iNjNzQTlzMnErN29heHBYazlHU2YzTmRYQWdNRFBmcEZaU0tDaUlpSWlJam9BVFBRaVFqQU9oTmM1MisvQ3FJL1hieDBFU1dsSlFnUEQwZkVzQWhFREl0QVpFU2syMGFxM3JwYmNSY2poNC8wNk56NmhucVVsWmRoU3Fadmdna1BDNFBCb09oaElBaUMxMEdtL2lSSlVyOEZLRnZiV3ZIK1IrL2ppWFZQdUEyczkzUTU1ekw4L2YweFBINTRyNEpqbm1odWFVYjI1V3dzZTJ5WlQrNXZLeTgvRDdFeHNTNUxKeG1NQnR5N2R3K1JFWkZ1NzNjbDd3cSsyZk9OUE9NOExUVU56Mjkrdmw5bnRnOVZIQStwTHd4R1E1OFNOZmRhNytHNzc3OURXRmdZb2lLaUVCY2I1MUVqYVZjS2JoUWdJandDc1RHeGZicFBmK3ZaQTB1bFVpRTFPYlZYOTZtcHEwRlRVNU84SFJjYjU3T3huNGtJSWlJaUlpSWlHaENEa1lnZ0l2S0ZvcElpYk51eERWTW5UY1dxNWF2Y2xvMGhJbnJVTVJGQlJFUkVSRVJFQTRLSkNDSjZtQmdNQm1pMTJzRitEU0tpSWVGaFRVUndMUndSRVJFUkVSRVJFZmtNa3hCRVJNUkVCQkVSRVJFUkVSRVJFUkVSK1F3VEVVUkVSRVJFUkVSRVJFUkU1RE5NUkJBUkVSRVJFUkVSRVJFUmtjOHdFVUZFUkVSRVJFUkVSRVJFUkQ3RFJBUVJFUkVSRVJFUkVSRVJFZmtNRXhGRVJFUkVSRVJFUkVSRVJPUXpURVFRRVJFUkVSRVJFUkVSRVpIUE1CRkJSRVJFUkVSRVJFUkVSRVErSTdTM3QwdUQvUkpFUkVSRVJFUkVSRVJFUkRTMEJBWUdDcDZjeHhVUlJFUkVSRVJFUkVSRVJFVGtNMHhFRUJFUkVSRVJFUkVSRVJHUnp6QVJRVVJFUkVSRVJFUkVSRVJFUHNORUJCRVJFUkVSRVJFUkVSRVIrUXdURVVSRVJFUkVSRVJFUkVSRTVETk1SQkFSRVJFUkVSRVJFUkVSa2M4d0VVRkVSRVJFUkVSRVJFUkVSRDdEUkFRUkVSRVJFUkVSRVJFUkVma01FeEZFUkVSRVJFUkVSRVJFUk9RelRFUVFFUkVSRVJFUkVSRVJFWkhQTUJGQlJFUkVSRVJFUkVSRVJFUSt3MFFFRVJFUkVSRVJFUkVSRVJINURCTVJSRVJFUkVSRVJFUkVSRVRrTTB4RUVCRVJFUkVSRVJFUkVSR1J6ekFSUVVSRVJFUkVSRVJFUkVSRVBzTkVCQkVSRVJFUkVSRVJFUkVSK1F3VEVVUkVSRVJFUkVSRVJFUkU1RE5NUkJBUkVSRVJFUkVSRVJFUmtjOHdFVUZFUkVSRVJFUkVSRVJFUkQ3RFJBUVJFUkVSRVJFUkVSRVJFZmtNRXhGRVJFUkVSRVJFUkVSRVJPUXpURVFRRVJFUkVSRVJFUkVSRVpIUE1CRkJSRVJFUkVSRVJFUkVSRVErdzBRRUVSRVJFUkVSRVJFUkVSSDVEQk1SUkVSRVJFUkVSRVJFUkVUa00weEVFQkVSRVJFUkVSRVJFUkdSenpBUlFVUkVSRVJFUkVSRVJFUkVQc05FQkJFUkVSRVJFUkVSRVJFUitRd1RFVVJFUkVSRVJFUkVSRVJFNUROTVJCQVJFUkVSRVJFUkVSRVJrYzh3RVVGRVJFUkVSRVJFUkVSRVJEN0RSQVFSRVJFUkVSRVJFUkVSRWZrTUV4RkVSRVJFUkVSRVJFUkVST1F6VEVRUUVSRVJFUkVSRVJFUkVaSFBNQkZCUkVSRVJFUkVSRVJFUkVRK3cwUUVFUkVSRVJFUkVSRVJFUkg1REJNUlJFUkVSRVJFUkVSRVJFVGtNMHhFRUJFUkVSRVJFUkVSRVJHUnp6QVJRVVJFUkVSRVJFUkVSRVJFUHNORUJCRVJFUkVSRVJFUkVSRVIrUXdURVVSRVJFUkVSRVJFUkVSRTVETk1SQkFSRVJFUkVSRVJFUkVSa2M4d0VVRkVSRVJFUkVSRVJFUkVSRVJFUkVSRVJFUkVSRVJFUkVSRVJFUkVSRVJFUkVSRVJFUkVSRVJFUkVSRVJFUkVST1I3L3ovVS9GdzZGNXcvZkFBQUFBQkpSVTVFcmtKZ2dnPT0iLAoJIlRoZW1lIiA6ICIiLAoJIlR5cGUiIDogIm1pbmQiLAoJIlZlcnNpb24iIDogIjcxIgp9Cg=="/>
    </extobj>
  </extobjs>
</s:customData>
</file>

<file path=customXml/itemProps30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1145</Words>
  <Application>WPS 演示</Application>
  <PresentationFormat>宽屏</PresentationFormat>
  <Paragraphs>84</Paragraphs>
  <Slides>16</Slides>
  <Notes>17</Notes>
  <HiddenSlides>0</HiddenSlides>
  <MMClips>0</MMClips>
  <ScaleCrop>false</ScaleCrop>
  <HeadingPairs>
    <vt:vector size="6" baseType="variant">
      <vt:variant>
        <vt:lpstr>已用的字体</vt:lpstr>
      </vt:variant>
      <vt:variant>
        <vt:i4>21</vt:i4>
      </vt:variant>
      <vt:variant>
        <vt:lpstr>主题</vt:lpstr>
      </vt:variant>
      <vt:variant>
        <vt:i4>7</vt:i4>
      </vt:variant>
      <vt:variant>
        <vt:lpstr>幻灯片标题</vt:lpstr>
      </vt:variant>
      <vt:variant>
        <vt:i4>16</vt:i4>
      </vt:variant>
    </vt:vector>
  </HeadingPairs>
  <TitlesOfParts>
    <vt:vector size="44" baseType="lpstr">
      <vt:lpstr>Arial</vt:lpstr>
      <vt:lpstr>宋体</vt:lpstr>
      <vt:lpstr>Wingdings</vt:lpstr>
      <vt:lpstr>Times New Roman</vt:lpstr>
      <vt:lpstr>微软雅黑</vt:lpstr>
      <vt:lpstr>Calibri</vt:lpstr>
      <vt:lpstr>黑体</vt:lpstr>
      <vt:lpstr>Helvetica</vt:lpstr>
      <vt:lpstr>华文行楷</vt:lpstr>
      <vt:lpstr>汉仪旗黑-85S</vt:lpstr>
      <vt:lpstr>隶书</vt:lpstr>
      <vt:lpstr>楷体</vt:lpstr>
      <vt:lpstr>Segoe UI</vt:lpstr>
      <vt:lpstr>Wingdings</vt:lpstr>
      <vt:lpstr>等线</vt:lpstr>
      <vt:lpstr>方正粗黑宋简体</vt:lpstr>
      <vt:lpstr>Malgun Gothic</vt:lpstr>
      <vt:lpstr>华文中宋</vt:lpstr>
      <vt:lpstr>微软雅黑 Light</vt:lpstr>
      <vt:lpstr>汉仪小隶书简</vt:lpstr>
      <vt:lpstr>Arial Unicode MS</vt:lpstr>
      <vt:lpstr>1_自定义设计方案</vt:lpstr>
      <vt:lpstr>2_自定义设计方案</vt:lpstr>
      <vt:lpstr>3_自定义设计方案</vt:lpstr>
      <vt:lpstr>4_自定义设计方案</vt:lpstr>
      <vt:lpstr>5_自定义设计方案</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婉馨</cp:lastModifiedBy>
  <cp:revision>201</cp:revision>
  <dcterms:created xsi:type="dcterms:W3CDTF">2020-05-26T11:11:00Z</dcterms:created>
  <dcterms:modified xsi:type="dcterms:W3CDTF">2022-12-16T10:50:12Z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A5CEC2D1324840B7A8C78635EFED3DB3</vt:lpwstr>
  </property>
</Properties>
</file>