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19">
  <p:sldMasterIdLst>
    <p:sldMasterId id="2147483648" r:id="rId1"/>
  </p:sldMasterIdLst>
  <p:notesMasterIdLst>
    <p:notesMasterId r:id="rId4"/>
  </p:notesMasterIdLst>
  <p:sldIdLst>
    <p:sldId id="445" r:id="rId3"/>
    <p:sldId id="446" r:id="rId5"/>
    <p:sldId id="447" r:id="rId6"/>
    <p:sldId id="448" r:id="rId7"/>
    <p:sldId id="449" r:id="rId8"/>
    <p:sldId id="450" r:id="rId9"/>
    <p:sldId id="451" r:id="rId10"/>
    <p:sldId id="452" r:id="rId11"/>
    <p:sldId id="453" r:id="rId12"/>
    <p:sldId id="454" r:id="rId13"/>
    <p:sldId id="456" r:id="rId14"/>
    <p:sldId id="457" r:id="rId15"/>
    <p:sldId id="458" r:id="rId16"/>
    <p:sldId id="459" r:id="rId17"/>
    <p:sldId id="460" r:id="rId18"/>
    <p:sldId id="461" r:id="rId19"/>
    <p:sldId id="462" r:id="rId20"/>
    <p:sldId id="463" r:id="rId21"/>
    <p:sldId id="464" r:id="rId22"/>
    <p:sldId id="465" r:id="rId23"/>
    <p:sldId id="466" r:id="rId24"/>
    <p:sldId id="467" r:id="rId25"/>
    <p:sldId id="468" r:id="rId26"/>
    <p:sldId id="469" r:id="rId27"/>
    <p:sldId id="470" r:id="rId28"/>
    <p:sldId id="471" r:id="rId29"/>
    <p:sldId id="472" r:id="rId30"/>
    <p:sldId id="473" r:id="rId31"/>
    <p:sldId id="474" r:id="rId32"/>
    <p:sldId id="475" r:id="rId33"/>
    <p:sldId id="476" r:id="rId34"/>
    <p:sldId id="477" r:id="rId35"/>
    <p:sldId id="478" r:id="rId36"/>
    <p:sldId id="479" r:id="rId37"/>
    <p:sldId id="480" r:id="rId38"/>
    <p:sldId id="481" r:id="rId39"/>
    <p:sldId id="482" r:id="rId40"/>
    <p:sldId id="483" r:id="rId41"/>
  </p:sldIdLst>
  <p:sldSz cx="12192000" cy="6858000" type="screen16x9"/>
  <p:notesSz cx="10020300" cy="6887845"/>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2FDB2607-1784-4EEB-B798-7EB5836EED8A}">
        <p14:showMediaCtrls xmlns:p14="http://schemas.microsoft.com/office/powerpoint/2010/main" val="1"/>
      </p:ext>
    </p:extLst>
  </p:showPr>
  <p:clrMru>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85503" autoAdjust="0"/>
  </p:normalViewPr>
  <p:slideViewPr>
    <p:cSldViewPr snapToGrid="0">
      <p:cViewPr varScale="1">
        <p:scale>
          <a:sx n="57" d="100"/>
          <a:sy n="57" d="100"/>
        </p:scale>
        <p:origin x="992" y="44"/>
      </p:cViewPr>
      <p:guideLst>
        <p:guide orient="horz" pos="2183"/>
        <p:guide pos="3840"/>
      </p:guideLst>
    </p:cSldViewPr>
  </p:slideViewPr>
  <p:outlineViewPr>
    <p:cViewPr>
      <p:scale>
        <a:sx n="33" d="100"/>
        <a:sy n="33" d="100"/>
      </p:scale>
      <p:origin x="0" y="-2948"/>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gs" Target="tags/tag1.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61" name=""/>
        <p:cNvGrpSpPr/>
        <p:nvPr/>
      </p:nvGrpSpPr>
      <p:grpSpPr>
        <a:xfrm>
          <a:off x="0" y="0"/>
          <a:ext cx="0" cy="0"/>
          <a:chOff x="0" y="0"/>
          <a:chExt cx="0" cy="0"/>
        </a:xfrm>
      </p:grpSpPr>
      <p:sp>
        <p:nvSpPr>
          <p:cNvPr id="1048730" name="页眉占位符 1"/>
          <p:cNvSpPr>
            <a:spLocks noGrp="1"/>
          </p:cNvSpPr>
          <p:nvPr>
            <p:ph type="hdr" sz="quarter"/>
          </p:nvPr>
        </p:nvSpPr>
        <p:spPr>
          <a:xfrm>
            <a:off x="0" y="1"/>
            <a:ext cx="4342130" cy="345604"/>
          </a:xfrm>
          <a:prstGeom prst="rect">
            <a:avLst/>
          </a:prstGeom>
        </p:spPr>
        <p:txBody>
          <a:bodyPr vert="horz" lIns="96616" tIns="48308" rIns="96616" bIns="48308" rtlCol="0"/>
          <a:lstStyle>
            <a:lvl1pPr algn="l">
              <a:defRPr sz="1300"/>
            </a:lvl1pPr>
          </a:lstStyle>
          <a:p>
            <a:endParaRPr lang="zh-CN" altLang="en-US"/>
          </a:p>
        </p:txBody>
      </p:sp>
      <p:sp>
        <p:nvSpPr>
          <p:cNvPr id="1048731" name="日期占位符 2"/>
          <p:cNvSpPr>
            <a:spLocks noGrp="1"/>
          </p:cNvSpPr>
          <p:nvPr>
            <p:ph type="dt" idx="1"/>
          </p:nvPr>
        </p:nvSpPr>
        <p:spPr>
          <a:xfrm>
            <a:off x="5675851" y="1"/>
            <a:ext cx="4342130" cy="345604"/>
          </a:xfrm>
          <a:prstGeom prst="rect">
            <a:avLst/>
          </a:prstGeom>
        </p:spPr>
        <p:txBody>
          <a:bodyPr vert="horz" lIns="96616" tIns="48308" rIns="96616" bIns="48308" rtlCol="0"/>
          <a:lstStyle>
            <a:lvl1pPr algn="r">
              <a:defRPr sz="1300"/>
            </a:lvl1pPr>
          </a:lstStyle>
          <a:p>
            <a:fld id="{4FE5A037-BCD1-4D52-A534-7861AB4DAC00}" type="datetimeFigureOut">
              <a:rPr lang="zh-CN" altLang="en-US" smtClean="0"/>
            </a:fld>
            <a:endParaRPr lang="zh-CN" altLang="en-US"/>
          </a:p>
        </p:txBody>
      </p:sp>
      <p:sp>
        <p:nvSpPr>
          <p:cNvPr id="1048732" name="幻灯片图像占位符 3"/>
          <p:cNvSpPr>
            <a:spLocks noGrp="1" noRot="1" noChangeAspect="1"/>
          </p:cNvSpPr>
          <p:nvPr>
            <p:ph type="sldImg" idx="2"/>
          </p:nvPr>
        </p:nvSpPr>
        <p:spPr>
          <a:xfrm>
            <a:off x="2943225" y="860425"/>
            <a:ext cx="4133850" cy="2325688"/>
          </a:xfrm>
          <a:prstGeom prst="rect">
            <a:avLst/>
          </a:prstGeom>
          <a:noFill/>
          <a:ln w="12700">
            <a:solidFill>
              <a:prstClr val="black"/>
            </a:solidFill>
          </a:ln>
        </p:spPr>
        <p:txBody>
          <a:bodyPr vert="horz" lIns="96616" tIns="48308" rIns="96616" bIns="48308" rtlCol="0" anchor="ctr"/>
          <a:p>
            <a:endParaRPr lang="zh-CN" altLang="en-US"/>
          </a:p>
        </p:txBody>
      </p:sp>
      <p:sp>
        <p:nvSpPr>
          <p:cNvPr id="1048733" name="备注占位符 4"/>
          <p:cNvSpPr>
            <a:spLocks noGrp="1"/>
          </p:cNvSpPr>
          <p:nvPr>
            <p:ph type="body" sz="quarter" idx="3"/>
          </p:nvPr>
        </p:nvSpPr>
        <p:spPr>
          <a:xfrm>
            <a:off x="1002030" y="3314928"/>
            <a:ext cx="8016240" cy="2712215"/>
          </a:xfrm>
          <a:prstGeom prst="rect">
            <a:avLst/>
          </a:prstGeom>
        </p:spPr>
        <p:txBody>
          <a:bodyPr vert="horz" lIns="96616" tIns="48308" rIns="96616" bIns="48308" rtlCol="0"/>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48734" name="页脚占位符 5"/>
          <p:cNvSpPr>
            <a:spLocks noGrp="1"/>
          </p:cNvSpPr>
          <p:nvPr>
            <p:ph type="ftr" sz="quarter" idx="4"/>
          </p:nvPr>
        </p:nvSpPr>
        <p:spPr>
          <a:xfrm>
            <a:off x="0" y="6542560"/>
            <a:ext cx="4342130" cy="345603"/>
          </a:xfrm>
          <a:prstGeom prst="rect">
            <a:avLst/>
          </a:prstGeom>
        </p:spPr>
        <p:txBody>
          <a:bodyPr vert="horz" lIns="96616" tIns="48308" rIns="96616" bIns="48308" rtlCol="0" anchor="b"/>
          <a:lstStyle>
            <a:lvl1pPr algn="l">
              <a:defRPr sz="1300"/>
            </a:lvl1pPr>
          </a:lstStyle>
          <a:p>
            <a:endParaRPr lang="zh-CN" altLang="en-US"/>
          </a:p>
        </p:txBody>
      </p:sp>
      <p:sp>
        <p:nvSpPr>
          <p:cNvPr id="1048735" name="灯片编号占位符 6"/>
          <p:cNvSpPr>
            <a:spLocks noGrp="1"/>
          </p:cNvSpPr>
          <p:nvPr>
            <p:ph type="sldNum" sz="quarter" idx="5"/>
          </p:nvPr>
        </p:nvSpPr>
        <p:spPr>
          <a:xfrm>
            <a:off x="5675851" y="6542560"/>
            <a:ext cx="4342130" cy="345603"/>
          </a:xfrm>
          <a:prstGeom prst="rect">
            <a:avLst/>
          </a:prstGeom>
        </p:spPr>
        <p:txBody>
          <a:bodyPr vert="horz" lIns="96616" tIns="48308" rIns="96616" bIns="48308" rtlCol="0" anchor="b"/>
          <a:lstStyle>
            <a:lvl1pPr algn="r">
              <a:defRPr sz="1300"/>
            </a:lvl1pPr>
          </a:lstStyle>
          <a:p>
            <a:fld id="{F5939E68-48CC-45C1-A51A-2ED1BA43CFB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9" name=""/>
        <p:cNvGrpSpPr/>
        <p:nvPr/>
      </p:nvGrpSpPr>
      <p:grpSpPr>
        <a:xfrm>
          <a:off x="0" y="0"/>
          <a:ext cx="0" cy="0"/>
          <a:chOff x="0" y="0"/>
          <a:chExt cx="0" cy="0"/>
        </a:xfrm>
      </p:grpSpPr>
      <p:sp>
        <p:nvSpPr>
          <p:cNvPr id="1048579" name="幻灯片图像占位符 1"/>
          <p:cNvSpPr>
            <a:spLocks noGrp="1" noRot="1" noChangeAspect="1"/>
          </p:cNvSpPr>
          <p:nvPr>
            <p:ph type="sldImg"/>
          </p:nvPr>
        </p:nvSpPr>
        <p:spPr/>
      </p:sp>
      <p:sp>
        <p:nvSpPr>
          <p:cNvPr id="1048580" name="备注占位符 2"/>
          <p:cNvSpPr>
            <a:spLocks noGrp="1"/>
          </p:cNvSpPr>
          <p:nvPr>
            <p:ph type="body" idx="1"/>
          </p:nvPr>
        </p:nvSpPr>
        <p:spPr/>
        <p:txBody>
          <a:bodyPr/>
          <a:p>
            <a:endParaRPr lang="zh-CN" altLang="en-US"/>
          </a:p>
        </p:txBody>
      </p:sp>
      <p:sp>
        <p:nvSpPr>
          <p:cNvPr id="1048581"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74" name=""/>
        <p:cNvGrpSpPr/>
        <p:nvPr/>
      </p:nvGrpSpPr>
      <p:grpSpPr>
        <a:xfrm>
          <a:off x="0" y="0"/>
          <a:ext cx="0" cy="0"/>
          <a:chOff x="0" y="0"/>
          <a:chExt cx="0" cy="0"/>
        </a:xfrm>
      </p:grpSpPr>
      <p:sp>
        <p:nvSpPr>
          <p:cNvPr id="1048615" name="幻灯片图像占位符 1"/>
          <p:cNvSpPr>
            <a:spLocks noGrp="1" noRot="1" noChangeAspect="1"/>
          </p:cNvSpPr>
          <p:nvPr>
            <p:ph type="sldImg"/>
          </p:nvPr>
        </p:nvSpPr>
        <p:spPr/>
      </p:sp>
      <p:sp>
        <p:nvSpPr>
          <p:cNvPr id="1048616" name="备注占位符 2"/>
          <p:cNvSpPr>
            <a:spLocks noGrp="1"/>
          </p:cNvSpPr>
          <p:nvPr>
            <p:ph type="body" idx="1"/>
          </p:nvPr>
        </p:nvSpPr>
        <p:spPr/>
        <p:txBody>
          <a:bodyPr/>
          <a:p>
            <a:endParaRPr lang="zh-CN" altLang="en-US"/>
          </a:p>
        </p:txBody>
      </p:sp>
      <p:sp>
        <p:nvSpPr>
          <p:cNvPr id="1048617"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77" name=""/>
        <p:cNvGrpSpPr/>
        <p:nvPr/>
      </p:nvGrpSpPr>
      <p:grpSpPr>
        <a:xfrm>
          <a:off x="0" y="0"/>
          <a:ext cx="0" cy="0"/>
          <a:chOff x="0" y="0"/>
          <a:chExt cx="0" cy="0"/>
        </a:xfrm>
      </p:grpSpPr>
      <p:sp>
        <p:nvSpPr>
          <p:cNvPr id="1048619" name="幻灯片图像占位符 1"/>
          <p:cNvSpPr>
            <a:spLocks noGrp="1" noRot="1" noChangeAspect="1"/>
          </p:cNvSpPr>
          <p:nvPr>
            <p:ph type="sldImg"/>
          </p:nvPr>
        </p:nvSpPr>
        <p:spPr/>
      </p:sp>
      <p:sp>
        <p:nvSpPr>
          <p:cNvPr id="1048620" name="备注占位符 2"/>
          <p:cNvSpPr>
            <a:spLocks noGrp="1"/>
          </p:cNvSpPr>
          <p:nvPr>
            <p:ph type="body" idx="1"/>
          </p:nvPr>
        </p:nvSpPr>
        <p:spPr/>
        <p:txBody>
          <a:bodyPr/>
          <a:p>
            <a:endParaRPr lang="zh-CN" altLang="en-US"/>
          </a:p>
        </p:txBody>
      </p:sp>
      <p:sp>
        <p:nvSpPr>
          <p:cNvPr id="1048621"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80" name=""/>
        <p:cNvGrpSpPr/>
        <p:nvPr/>
      </p:nvGrpSpPr>
      <p:grpSpPr>
        <a:xfrm>
          <a:off x="0" y="0"/>
          <a:ext cx="0" cy="0"/>
          <a:chOff x="0" y="0"/>
          <a:chExt cx="0" cy="0"/>
        </a:xfrm>
      </p:grpSpPr>
      <p:sp>
        <p:nvSpPr>
          <p:cNvPr id="1048623" name="幻灯片图像占位符 1"/>
          <p:cNvSpPr>
            <a:spLocks noGrp="1" noRot="1" noChangeAspect="1"/>
          </p:cNvSpPr>
          <p:nvPr>
            <p:ph type="sldImg"/>
          </p:nvPr>
        </p:nvSpPr>
        <p:spPr/>
      </p:sp>
      <p:sp>
        <p:nvSpPr>
          <p:cNvPr id="1048624" name="备注占位符 2"/>
          <p:cNvSpPr>
            <a:spLocks noGrp="1"/>
          </p:cNvSpPr>
          <p:nvPr>
            <p:ph type="body" idx="1"/>
          </p:nvPr>
        </p:nvSpPr>
        <p:spPr/>
        <p:txBody>
          <a:bodyPr/>
          <a:p>
            <a:endParaRPr lang="zh-CN" altLang="en-US"/>
          </a:p>
        </p:txBody>
      </p:sp>
      <p:sp>
        <p:nvSpPr>
          <p:cNvPr id="1048625"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83" name=""/>
        <p:cNvGrpSpPr/>
        <p:nvPr/>
      </p:nvGrpSpPr>
      <p:grpSpPr>
        <a:xfrm>
          <a:off x="0" y="0"/>
          <a:ext cx="0" cy="0"/>
          <a:chOff x="0" y="0"/>
          <a:chExt cx="0" cy="0"/>
        </a:xfrm>
      </p:grpSpPr>
      <p:sp>
        <p:nvSpPr>
          <p:cNvPr id="1048627" name="幻灯片图像占位符 1"/>
          <p:cNvSpPr>
            <a:spLocks noGrp="1" noRot="1" noChangeAspect="1"/>
          </p:cNvSpPr>
          <p:nvPr>
            <p:ph type="sldImg"/>
          </p:nvPr>
        </p:nvSpPr>
        <p:spPr/>
      </p:sp>
      <p:sp>
        <p:nvSpPr>
          <p:cNvPr id="1048628" name="备注占位符 2"/>
          <p:cNvSpPr>
            <a:spLocks noGrp="1"/>
          </p:cNvSpPr>
          <p:nvPr>
            <p:ph type="body" idx="1"/>
          </p:nvPr>
        </p:nvSpPr>
        <p:spPr/>
        <p:txBody>
          <a:bodyPr/>
          <a:p>
            <a:endParaRPr lang="zh-CN" altLang="en-US"/>
          </a:p>
        </p:txBody>
      </p:sp>
      <p:sp>
        <p:nvSpPr>
          <p:cNvPr id="1048629"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86" name=""/>
        <p:cNvGrpSpPr/>
        <p:nvPr/>
      </p:nvGrpSpPr>
      <p:grpSpPr>
        <a:xfrm>
          <a:off x="0" y="0"/>
          <a:ext cx="0" cy="0"/>
          <a:chOff x="0" y="0"/>
          <a:chExt cx="0" cy="0"/>
        </a:xfrm>
      </p:grpSpPr>
      <p:sp>
        <p:nvSpPr>
          <p:cNvPr id="1048631" name="幻灯片图像占位符 1"/>
          <p:cNvSpPr>
            <a:spLocks noGrp="1" noRot="1" noChangeAspect="1"/>
          </p:cNvSpPr>
          <p:nvPr>
            <p:ph type="sldImg"/>
          </p:nvPr>
        </p:nvSpPr>
        <p:spPr/>
      </p:sp>
      <p:sp>
        <p:nvSpPr>
          <p:cNvPr id="1048632" name="备注占位符 2"/>
          <p:cNvSpPr>
            <a:spLocks noGrp="1"/>
          </p:cNvSpPr>
          <p:nvPr>
            <p:ph type="body" idx="1"/>
          </p:nvPr>
        </p:nvSpPr>
        <p:spPr/>
        <p:txBody>
          <a:bodyPr/>
          <a:p>
            <a:endParaRPr lang="zh-CN" altLang="en-US"/>
          </a:p>
        </p:txBody>
      </p:sp>
      <p:sp>
        <p:nvSpPr>
          <p:cNvPr id="1048633"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89" name=""/>
        <p:cNvGrpSpPr/>
        <p:nvPr/>
      </p:nvGrpSpPr>
      <p:grpSpPr>
        <a:xfrm>
          <a:off x="0" y="0"/>
          <a:ext cx="0" cy="0"/>
          <a:chOff x="0" y="0"/>
          <a:chExt cx="0" cy="0"/>
        </a:xfrm>
      </p:grpSpPr>
      <p:sp>
        <p:nvSpPr>
          <p:cNvPr id="1048635" name="幻灯片图像占位符 1"/>
          <p:cNvSpPr>
            <a:spLocks noGrp="1" noRot="1" noChangeAspect="1"/>
          </p:cNvSpPr>
          <p:nvPr>
            <p:ph type="sldImg"/>
          </p:nvPr>
        </p:nvSpPr>
        <p:spPr/>
      </p:sp>
      <p:sp>
        <p:nvSpPr>
          <p:cNvPr id="1048636" name="备注占位符 2"/>
          <p:cNvSpPr>
            <a:spLocks noGrp="1"/>
          </p:cNvSpPr>
          <p:nvPr>
            <p:ph type="body" idx="1"/>
          </p:nvPr>
        </p:nvSpPr>
        <p:spPr/>
        <p:txBody>
          <a:bodyPr/>
          <a:p>
            <a:endParaRPr lang="zh-CN" altLang="en-US"/>
          </a:p>
        </p:txBody>
      </p:sp>
      <p:sp>
        <p:nvSpPr>
          <p:cNvPr id="1048637"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92" name=""/>
        <p:cNvGrpSpPr/>
        <p:nvPr/>
      </p:nvGrpSpPr>
      <p:grpSpPr>
        <a:xfrm>
          <a:off x="0" y="0"/>
          <a:ext cx="0" cy="0"/>
          <a:chOff x="0" y="0"/>
          <a:chExt cx="0" cy="0"/>
        </a:xfrm>
      </p:grpSpPr>
      <p:sp>
        <p:nvSpPr>
          <p:cNvPr id="1048639" name="幻灯片图像占位符 1"/>
          <p:cNvSpPr>
            <a:spLocks noGrp="1" noRot="1" noChangeAspect="1"/>
          </p:cNvSpPr>
          <p:nvPr>
            <p:ph type="sldImg"/>
          </p:nvPr>
        </p:nvSpPr>
        <p:spPr/>
      </p:sp>
      <p:sp>
        <p:nvSpPr>
          <p:cNvPr id="1048640" name="备注占位符 2"/>
          <p:cNvSpPr>
            <a:spLocks noGrp="1"/>
          </p:cNvSpPr>
          <p:nvPr>
            <p:ph type="body" idx="1"/>
          </p:nvPr>
        </p:nvSpPr>
        <p:spPr/>
        <p:txBody>
          <a:bodyPr/>
          <a:p>
            <a:endParaRPr lang="zh-CN" altLang="en-US"/>
          </a:p>
        </p:txBody>
      </p:sp>
      <p:sp>
        <p:nvSpPr>
          <p:cNvPr id="1048641"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95" name=""/>
        <p:cNvGrpSpPr/>
        <p:nvPr/>
      </p:nvGrpSpPr>
      <p:grpSpPr>
        <a:xfrm>
          <a:off x="0" y="0"/>
          <a:ext cx="0" cy="0"/>
          <a:chOff x="0" y="0"/>
          <a:chExt cx="0" cy="0"/>
        </a:xfrm>
      </p:grpSpPr>
      <p:sp>
        <p:nvSpPr>
          <p:cNvPr id="1048643" name="幻灯片图像占位符 1"/>
          <p:cNvSpPr>
            <a:spLocks noGrp="1" noRot="1" noChangeAspect="1"/>
          </p:cNvSpPr>
          <p:nvPr>
            <p:ph type="sldImg"/>
          </p:nvPr>
        </p:nvSpPr>
        <p:spPr/>
      </p:sp>
      <p:sp>
        <p:nvSpPr>
          <p:cNvPr id="1048644" name="备注占位符 2"/>
          <p:cNvSpPr>
            <a:spLocks noGrp="1"/>
          </p:cNvSpPr>
          <p:nvPr>
            <p:ph type="body" idx="1"/>
          </p:nvPr>
        </p:nvSpPr>
        <p:spPr/>
        <p:txBody>
          <a:bodyPr/>
          <a:p>
            <a:endParaRPr lang="zh-CN" altLang="en-US"/>
          </a:p>
        </p:txBody>
      </p:sp>
      <p:sp>
        <p:nvSpPr>
          <p:cNvPr id="1048645"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98" name=""/>
        <p:cNvGrpSpPr/>
        <p:nvPr/>
      </p:nvGrpSpPr>
      <p:grpSpPr>
        <a:xfrm>
          <a:off x="0" y="0"/>
          <a:ext cx="0" cy="0"/>
          <a:chOff x="0" y="0"/>
          <a:chExt cx="0" cy="0"/>
        </a:xfrm>
      </p:grpSpPr>
      <p:sp>
        <p:nvSpPr>
          <p:cNvPr id="1048647" name="幻灯片图像占位符 1"/>
          <p:cNvSpPr>
            <a:spLocks noGrp="1" noRot="1" noChangeAspect="1"/>
          </p:cNvSpPr>
          <p:nvPr>
            <p:ph type="sldImg"/>
          </p:nvPr>
        </p:nvSpPr>
        <p:spPr/>
      </p:sp>
      <p:sp>
        <p:nvSpPr>
          <p:cNvPr id="1048648" name="备注占位符 2"/>
          <p:cNvSpPr>
            <a:spLocks noGrp="1"/>
          </p:cNvSpPr>
          <p:nvPr>
            <p:ph type="body" idx="1"/>
          </p:nvPr>
        </p:nvSpPr>
        <p:spPr/>
        <p:txBody>
          <a:bodyPr/>
          <a:p>
            <a:endParaRPr lang="zh-CN" altLang="en-US"/>
          </a:p>
        </p:txBody>
      </p:sp>
      <p:sp>
        <p:nvSpPr>
          <p:cNvPr id="1048649"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01" name=""/>
        <p:cNvGrpSpPr/>
        <p:nvPr/>
      </p:nvGrpSpPr>
      <p:grpSpPr>
        <a:xfrm>
          <a:off x="0" y="0"/>
          <a:ext cx="0" cy="0"/>
          <a:chOff x="0" y="0"/>
          <a:chExt cx="0" cy="0"/>
        </a:xfrm>
      </p:grpSpPr>
      <p:sp>
        <p:nvSpPr>
          <p:cNvPr id="1048651" name="幻灯片图像占位符 1"/>
          <p:cNvSpPr>
            <a:spLocks noGrp="1" noRot="1" noChangeAspect="1"/>
          </p:cNvSpPr>
          <p:nvPr>
            <p:ph type="sldImg"/>
          </p:nvPr>
        </p:nvSpPr>
        <p:spPr/>
      </p:sp>
      <p:sp>
        <p:nvSpPr>
          <p:cNvPr id="1048652" name="备注占位符 2"/>
          <p:cNvSpPr>
            <a:spLocks noGrp="1"/>
          </p:cNvSpPr>
          <p:nvPr>
            <p:ph type="body" idx="1"/>
          </p:nvPr>
        </p:nvSpPr>
        <p:spPr/>
        <p:txBody>
          <a:bodyPr/>
          <a:p>
            <a:endParaRPr lang="zh-CN" altLang="en-US"/>
          </a:p>
        </p:txBody>
      </p:sp>
      <p:sp>
        <p:nvSpPr>
          <p:cNvPr id="1048653"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50" name=""/>
        <p:cNvGrpSpPr/>
        <p:nvPr/>
      </p:nvGrpSpPr>
      <p:grpSpPr>
        <a:xfrm>
          <a:off x="0" y="0"/>
          <a:ext cx="0" cy="0"/>
          <a:chOff x="0" y="0"/>
          <a:chExt cx="0" cy="0"/>
        </a:xfrm>
      </p:grpSpPr>
      <p:sp>
        <p:nvSpPr>
          <p:cNvPr id="1048583" name="幻灯片图像占位符 1"/>
          <p:cNvSpPr>
            <a:spLocks noGrp="1" noRot="1" noChangeAspect="1"/>
          </p:cNvSpPr>
          <p:nvPr>
            <p:ph type="sldImg"/>
          </p:nvPr>
        </p:nvSpPr>
        <p:spPr/>
      </p:sp>
      <p:sp>
        <p:nvSpPr>
          <p:cNvPr id="1048584" name="备注占位符 2"/>
          <p:cNvSpPr>
            <a:spLocks noGrp="1"/>
          </p:cNvSpPr>
          <p:nvPr>
            <p:ph type="body" idx="1"/>
          </p:nvPr>
        </p:nvSpPr>
        <p:spPr/>
        <p:txBody>
          <a:bodyPr/>
          <a:p>
            <a:endParaRPr lang="zh-CN" altLang="en-US"/>
          </a:p>
        </p:txBody>
      </p:sp>
      <p:sp>
        <p:nvSpPr>
          <p:cNvPr id="1048585"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04" name=""/>
        <p:cNvGrpSpPr/>
        <p:nvPr/>
      </p:nvGrpSpPr>
      <p:grpSpPr>
        <a:xfrm>
          <a:off x="0" y="0"/>
          <a:ext cx="0" cy="0"/>
          <a:chOff x="0" y="0"/>
          <a:chExt cx="0" cy="0"/>
        </a:xfrm>
      </p:grpSpPr>
      <p:sp>
        <p:nvSpPr>
          <p:cNvPr id="1048655" name="幻灯片图像占位符 1"/>
          <p:cNvSpPr>
            <a:spLocks noGrp="1" noRot="1" noChangeAspect="1"/>
          </p:cNvSpPr>
          <p:nvPr>
            <p:ph type="sldImg"/>
          </p:nvPr>
        </p:nvSpPr>
        <p:spPr/>
      </p:sp>
      <p:sp>
        <p:nvSpPr>
          <p:cNvPr id="1048656" name="备注占位符 2"/>
          <p:cNvSpPr>
            <a:spLocks noGrp="1"/>
          </p:cNvSpPr>
          <p:nvPr>
            <p:ph type="body" idx="1"/>
          </p:nvPr>
        </p:nvSpPr>
        <p:spPr/>
        <p:txBody>
          <a:bodyPr/>
          <a:p>
            <a:endParaRPr lang="zh-CN" altLang="en-US"/>
          </a:p>
        </p:txBody>
      </p:sp>
      <p:sp>
        <p:nvSpPr>
          <p:cNvPr id="1048657"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07" name=""/>
        <p:cNvGrpSpPr/>
        <p:nvPr/>
      </p:nvGrpSpPr>
      <p:grpSpPr>
        <a:xfrm>
          <a:off x="0" y="0"/>
          <a:ext cx="0" cy="0"/>
          <a:chOff x="0" y="0"/>
          <a:chExt cx="0" cy="0"/>
        </a:xfrm>
      </p:grpSpPr>
      <p:sp>
        <p:nvSpPr>
          <p:cNvPr id="1048659" name="幻灯片图像占位符 1"/>
          <p:cNvSpPr>
            <a:spLocks noGrp="1" noRot="1" noChangeAspect="1"/>
          </p:cNvSpPr>
          <p:nvPr>
            <p:ph type="sldImg"/>
          </p:nvPr>
        </p:nvSpPr>
        <p:spPr/>
      </p:sp>
      <p:sp>
        <p:nvSpPr>
          <p:cNvPr id="1048660" name="备注占位符 2"/>
          <p:cNvSpPr>
            <a:spLocks noGrp="1"/>
          </p:cNvSpPr>
          <p:nvPr>
            <p:ph type="body" idx="1"/>
          </p:nvPr>
        </p:nvSpPr>
        <p:spPr/>
        <p:txBody>
          <a:bodyPr/>
          <a:p>
            <a:endParaRPr lang="zh-CN" altLang="en-US"/>
          </a:p>
        </p:txBody>
      </p:sp>
      <p:sp>
        <p:nvSpPr>
          <p:cNvPr id="1048661"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10" name=""/>
        <p:cNvGrpSpPr/>
        <p:nvPr/>
      </p:nvGrpSpPr>
      <p:grpSpPr>
        <a:xfrm>
          <a:off x="0" y="0"/>
          <a:ext cx="0" cy="0"/>
          <a:chOff x="0" y="0"/>
          <a:chExt cx="0" cy="0"/>
        </a:xfrm>
      </p:grpSpPr>
      <p:sp>
        <p:nvSpPr>
          <p:cNvPr id="1048663" name="幻灯片图像占位符 1"/>
          <p:cNvSpPr>
            <a:spLocks noGrp="1" noRot="1" noChangeAspect="1"/>
          </p:cNvSpPr>
          <p:nvPr>
            <p:ph type="sldImg"/>
          </p:nvPr>
        </p:nvSpPr>
        <p:spPr/>
      </p:sp>
      <p:sp>
        <p:nvSpPr>
          <p:cNvPr id="1048664" name="备注占位符 2"/>
          <p:cNvSpPr>
            <a:spLocks noGrp="1"/>
          </p:cNvSpPr>
          <p:nvPr>
            <p:ph type="body" idx="1"/>
          </p:nvPr>
        </p:nvSpPr>
        <p:spPr/>
        <p:txBody>
          <a:bodyPr/>
          <a:p>
            <a:endParaRPr lang="zh-CN" altLang="en-US"/>
          </a:p>
        </p:txBody>
      </p:sp>
      <p:sp>
        <p:nvSpPr>
          <p:cNvPr id="1048665"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13" name=""/>
        <p:cNvGrpSpPr/>
        <p:nvPr/>
      </p:nvGrpSpPr>
      <p:grpSpPr>
        <a:xfrm>
          <a:off x="0" y="0"/>
          <a:ext cx="0" cy="0"/>
          <a:chOff x="0" y="0"/>
          <a:chExt cx="0" cy="0"/>
        </a:xfrm>
      </p:grpSpPr>
      <p:sp>
        <p:nvSpPr>
          <p:cNvPr id="1048667" name="幻灯片图像占位符 1"/>
          <p:cNvSpPr>
            <a:spLocks noGrp="1" noRot="1" noChangeAspect="1"/>
          </p:cNvSpPr>
          <p:nvPr>
            <p:ph type="sldImg"/>
          </p:nvPr>
        </p:nvSpPr>
        <p:spPr/>
      </p:sp>
      <p:sp>
        <p:nvSpPr>
          <p:cNvPr id="1048668" name="备注占位符 2"/>
          <p:cNvSpPr>
            <a:spLocks noGrp="1"/>
          </p:cNvSpPr>
          <p:nvPr>
            <p:ph type="body" idx="1"/>
          </p:nvPr>
        </p:nvSpPr>
        <p:spPr/>
        <p:txBody>
          <a:bodyPr/>
          <a:p>
            <a:endParaRPr lang="zh-CN" altLang="en-US"/>
          </a:p>
        </p:txBody>
      </p:sp>
      <p:sp>
        <p:nvSpPr>
          <p:cNvPr id="1048669"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16" name=""/>
        <p:cNvGrpSpPr/>
        <p:nvPr/>
      </p:nvGrpSpPr>
      <p:grpSpPr>
        <a:xfrm>
          <a:off x="0" y="0"/>
          <a:ext cx="0" cy="0"/>
          <a:chOff x="0" y="0"/>
          <a:chExt cx="0" cy="0"/>
        </a:xfrm>
      </p:grpSpPr>
      <p:sp>
        <p:nvSpPr>
          <p:cNvPr id="1048671" name="幻灯片图像占位符 1"/>
          <p:cNvSpPr>
            <a:spLocks noGrp="1" noRot="1" noChangeAspect="1"/>
          </p:cNvSpPr>
          <p:nvPr>
            <p:ph type="sldImg"/>
          </p:nvPr>
        </p:nvSpPr>
        <p:spPr/>
      </p:sp>
      <p:sp>
        <p:nvSpPr>
          <p:cNvPr id="1048672" name="备注占位符 2"/>
          <p:cNvSpPr>
            <a:spLocks noGrp="1"/>
          </p:cNvSpPr>
          <p:nvPr>
            <p:ph type="body" idx="1"/>
          </p:nvPr>
        </p:nvSpPr>
        <p:spPr/>
        <p:txBody>
          <a:bodyPr/>
          <a:p>
            <a:endParaRPr lang="zh-CN" altLang="en-US"/>
          </a:p>
        </p:txBody>
      </p:sp>
      <p:sp>
        <p:nvSpPr>
          <p:cNvPr id="1048673"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19" name=""/>
        <p:cNvGrpSpPr/>
        <p:nvPr/>
      </p:nvGrpSpPr>
      <p:grpSpPr>
        <a:xfrm>
          <a:off x="0" y="0"/>
          <a:ext cx="0" cy="0"/>
          <a:chOff x="0" y="0"/>
          <a:chExt cx="0" cy="0"/>
        </a:xfrm>
      </p:grpSpPr>
      <p:sp>
        <p:nvSpPr>
          <p:cNvPr id="1048675" name="幻灯片图像占位符 1"/>
          <p:cNvSpPr>
            <a:spLocks noGrp="1" noRot="1" noChangeAspect="1"/>
          </p:cNvSpPr>
          <p:nvPr>
            <p:ph type="sldImg"/>
          </p:nvPr>
        </p:nvSpPr>
        <p:spPr/>
      </p:sp>
      <p:sp>
        <p:nvSpPr>
          <p:cNvPr id="1048676" name="备注占位符 2"/>
          <p:cNvSpPr>
            <a:spLocks noGrp="1"/>
          </p:cNvSpPr>
          <p:nvPr>
            <p:ph type="body" idx="1"/>
          </p:nvPr>
        </p:nvSpPr>
        <p:spPr/>
        <p:txBody>
          <a:bodyPr/>
          <a:p>
            <a:endParaRPr lang="zh-CN" altLang="en-US"/>
          </a:p>
        </p:txBody>
      </p:sp>
      <p:sp>
        <p:nvSpPr>
          <p:cNvPr id="1048677"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22" name=""/>
        <p:cNvGrpSpPr/>
        <p:nvPr/>
      </p:nvGrpSpPr>
      <p:grpSpPr>
        <a:xfrm>
          <a:off x="0" y="0"/>
          <a:ext cx="0" cy="0"/>
          <a:chOff x="0" y="0"/>
          <a:chExt cx="0" cy="0"/>
        </a:xfrm>
      </p:grpSpPr>
      <p:sp>
        <p:nvSpPr>
          <p:cNvPr id="1048679" name="幻灯片图像占位符 1"/>
          <p:cNvSpPr>
            <a:spLocks noGrp="1" noRot="1" noChangeAspect="1"/>
          </p:cNvSpPr>
          <p:nvPr>
            <p:ph type="sldImg"/>
          </p:nvPr>
        </p:nvSpPr>
        <p:spPr/>
      </p:sp>
      <p:sp>
        <p:nvSpPr>
          <p:cNvPr id="1048680" name="备注占位符 2"/>
          <p:cNvSpPr>
            <a:spLocks noGrp="1"/>
          </p:cNvSpPr>
          <p:nvPr>
            <p:ph type="body" idx="1"/>
          </p:nvPr>
        </p:nvSpPr>
        <p:spPr/>
        <p:txBody>
          <a:bodyPr/>
          <a:p>
            <a:endParaRPr lang="zh-CN" altLang="en-US"/>
          </a:p>
        </p:txBody>
      </p:sp>
      <p:sp>
        <p:nvSpPr>
          <p:cNvPr id="1048681"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25" name=""/>
        <p:cNvGrpSpPr/>
        <p:nvPr/>
      </p:nvGrpSpPr>
      <p:grpSpPr>
        <a:xfrm>
          <a:off x="0" y="0"/>
          <a:ext cx="0" cy="0"/>
          <a:chOff x="0" y="0"/>
          <a:chExt cx="0" cy="0"/>
        </a:xfrm>
      </p:grpSpPr>
      <p:sp>
        <p:nvSpPr>
          <p:cNvPr id="1048683" name="幻灯片图像占位符 1"/>
          <p:cNvSpPr>
            <a:spLocks noGrp="1" noRot="1" noChangeAspect="1"/>
          </p:cNvSpPr>
          <p:nvPr>
            <p:ph type="sldImg"/>
          </p:nvPr>
        </p:nvSpPr>
        <p:spPr/>
      </p:sp>
      <p:sp>
        <p:nvSpPr>
          <p:cNvPr id="1048684" name="备注占位符 2"/>
          <p:cNvSpPr>
            <a:spLocks noGrp="1"/>
          </p:cNvSpPr>
          <p:nvPr>
            <p:ph type="body" idx="1"/>
          </p:nvPr>
        </p:nvSpPr>
        <p:spPr/>
        <p:txBody>
          <a:bodyPr/>
          <a:p>
            <a:endParaRPr lang="zh-CN" altLang="en-US"/>
          </a:p>
        </p:txBody>
      </p:sp>
      <p:sp>
        <p:nvSpPr>
          <p:cNvPr id="1048685"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28" name=""/>
        <p:cNvGrpSpPr/>
        <p:nvPr/>
      </p:nvGrpSpPr>
      <p:grpSpPr>
        <a:xfrm>
          <a:off x="0" y="0"/>
          <a:ext cx="0" cy="0"/>
          <a:chOff x="0" y="0"/>
          <a:chExt cx="0" cy="0"/>
        </a:xfrm>
      </p:grpSpPr>
      <p:sp>
        <p:nvSpPr>
          <p:cNvPr id="1048687" name="幻灯片图像占位符 1"/>
          <p:cNvSpPr>
            <a:spLocks noGrp="1" noRot="1" noChangeAspect="1"/>
          </p:cNvSpPr>
          <p:nvPr>
            <p:ph type="sldImg"/>
          </p:nvPr>
        </p:nvSpPr>
        <p:spPr/>
      </p:sp>
      <p:sp>
        <p:nvSpPr>
          <p:cNvPr id="1048688" name="备注占位符 2"/>
          <p:cNvSpPr>
            <a:spLocks noGrp="1"/>
          </p:cNvSpPr>
          <p:nvPr>
            <p:ph type="body" idx="1"/>
          </p:nvPr>
        </p:nvSpPr>
        <p:spPr/>
        <p:txBody>
          <a:bodyPr/>
          <a:p>
            <a:endParaRPr lang="zh-CN" altLang="en-US"/>
          </a:p>
        </p:txBody>
      </p:sp>
      <p:sp>
        <p:nvSpPr>
          <p:cNvPr id="1048689"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31" name=""/>
        <p:cNvGrpSpPr/>
        <p:nvPr/>
      </p:nvGrpSpPr>
      <p:grpSpPr>
        <a:xfrm>
          <a:off x="0" y="0"/>
          <a:ext cx="0" cy="0"/>
          <a:chOff x="0" y="0"/>
          <a:chExt cx="0" cy="0"/>
        </a:xfrm>
      </p:grpSpPr>
      <p:sp>
        <p:nvSpPr>
          <p:cNvPr id="1048691" name="幻灯片图像占位符 1"/>
          <p:cNvSpPr>
            <a:spLocks noGrp="1" noRot="1" noChangeAspect="1"/>
          </p:cNvSpPr>
          <p:nvPr>
            <p:ph type="sldImg"/>
          </p:nvPr>
        </p:nvSpPr>
        <p:spPr/>
      </p:sp>
      <p:sp>
        <p:nvSpPr>
          <p:cNvPr id="1048692" name="备注占位符 2"/>
          <p:cNvSpPr>
            <a:spLocks noGrp="1"/>
          </p:cNvSpPr>
          <p:nvPr>
            <p:ph type="body" idx="1"/>
          </p:nvPr>
        </p:nvSpPr>
        <p:spPr/>
        <p:txBody>
          <a:bodyPr/>
          <a:p>
            <a:endParaRPr lang="zh-CN" altLang="en-US"/>
          </a:p>
        </p:txBody>
      </p:sp>
      <p:sp>
        <p:nvSpPr>
          <p:cNvPr id="1048693"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53" name=""/>
        <p:cNvGrpSpPr/>
        <p:nvPr/>
      </p:nvGrpSpPr>
      <p:grpSpPr>
        <a:xfrm>
          <a:off x="0" y="0"/>
          <a:ext cx="0" cy="0"/>
          <a:chOff x="0" y="0"/>
          <a:chExt cx="0" cy="0"/>
        </a:xfrm>
      </p:grpSpPr>
      <p:sp>
        <p:nvSpPr>
          <p:cNvPr id="1048587" name="幻灯片图像占位符 1"/>
          <p:cNvSpPr>
            <a:spLocks noGrp="1" noRot="1" noChangeAspect="1"/>
          </p:cNvSpPr>
          <p:nvPr>
            <p:ph type="sldImg"/>
          </p:nvPr>
        </p:nvSpPr>
        <p:spPr/>
      </p:sp>
      <p:sp>
        <p:nvSpPr>
          <p:cNvPr id="1048588" name="备注占位符 2"/>
          <p:cNvSpPr>
            <a:spLocks noGrp="1"/>
          </p:cNvSpPr>
          <p:nvPr>
            <p:ph type="body" idx="1"/>
          </p:nvPr>
        </p:nvSpPr>
        <p:spPr/>
        <p:txBody>
          <a:bodyPr/>
          <a:p>
            <a:endParaRPr lang="zh-CN" altLang="en-US"/>
          </a:p>
        </p:txBody>
      </p:sp>
      <p:sp>
        <p:nvSpPr>
          <p:cNvPr id="1048589"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34" name=""/>
        <p:cNvGrpSpPr/>
        <p:nvPr/>
      </p:nvGrpSpPr>
      <p:grpSpPr>
        <a:xfrm>
          <a:off x="0" y="0"/>
          <a:ext cx="0" cy="0"/>
          <a:chOff x="0" y="0"/>
          <a:chExt cx="0" cy="0"/>
        </a:xfrm>
      </p:grpSpPr>
      <p:sp>
        <p:nvSpPr>
          <p:cNvPr id="1048695" name="幻灯片图像占位符 1"/>
          <p:cNvSpPr>
            <a:spLocks noGrp="1" noRot="1" noChangeAspect="1"/>
          </p:cNvSpPr>
          <p:nvPr>
            <p:ph type="sldImg"/>
          </p:nvPr>
        </p:nvSpPr>
        <p:spPr/>
      </p:sp>
      <p:sp>
        <p:nvSpPr>
          <p:cNvPr id="1048696" name="备注占位符 2"/>
          <p:cNvSpPr>
            <a:spLocks noGrp="1"/>
          </p:cNvSpPr>
          <p:nvPr>
            <p:ph type="body" idx="1"/>
          </p:nvPr>
        </p:nvSpPr>
        <p:spPr/>
        <p:txBody>
          <a:bodyPr/>
          <a:p>
            <a:endParaRPr lang="zh-CN" altLang="en-US"/>
          </a:p>
        </p:txBody>
      </p:sp>
      <p:sp>
        <p:nvSpPr>
          <p:cNvPr id="1048697"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37" name=""/>
        <p:cNvGrpSpPr/>
        <p:nvPr/>
      </p:nvGrpSpPr>
      <p:grpSpPr>
        <a:xfrm>
          <a:off x="0" y="0"/>
          <a:ext cx="0" cy="0"/>
          <a:chOff x="0" y="0"/>
          <a:chExt cx="0" cy="0"/>
        </a:xfrm>
      </p:grpSpPr>
      <p:sp>
        <p:nvSpPr>
          <p:cNvPr id="1048699" name="幻灯片图像占位符 1"/>
          <p:cNvSpPr>
            <a:spLocks noGrp="1" noRot="1" noChangeAspect="1"/>
          </p:cNvSpPr>
          <p:nvPr>
            <p:ph type="sldImg"/>
          </p:nvPr>
        </p:nvSpPr>
        <p:spPr/>
      </p:sp>
      <p:sp>
        <p:nvSpPr>
          <p:cNvPr id="1048700" name="备注占位符 2"/>
          <p:cNvSpPr>
            <a:spLocks noGrp="1"/>
          </p:cNvSpPr>
          <p:nvPr>
            <p:ph type="body" idx="1"/>
          </p:nvPr>
        </p:nvSpPr>
        <p:spPr/>
        <p:txBody>
          <a:bodyPr/>
          <a:p>
            <a:endParaRPr lang="zh-CN" altLang="en-US"/>
          </a:p>
        </p:txBody>
      </p:sp>
      <p:sp>
        <p:nvSpPr>
          <p:cNvPr id="1048701"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40" name=""/>
        <p:cNvGrpSpPr/>
        <p:nvPr/>
      </p:nvGrpSpPr>
      <p:grpSpPr>
        <a:xfrm>
          <a:off x="0" y="0"/>
          <a:ext cx="0" cy="0"/>
          <a:chOff x="0" y="0"/>
          <a:chExt cx="0" cy="0"/>
        </a:xfrm>
      </p:grpSpPr>
      <p:sp>
        <p:nvSpPr>
          <p:cNvPr id="1048703" name="幻灯片图像占位符 1"/>
          <p:cNvSpPr>
            <a:spLocks noGrp="1" noRot="1" noChangeAspect="1"/>
          </p:cNvSpPr>
          <p:nvPr>
            <p:ph type="sldImg"/>
          </p:nvPr>
        </p:nvSpPr>
        <p:spPr/>
      </p:sp>
      <p:sp>
        <p:nvSpPr>
          <p:cNvPr id="1048704" name="备注占位符 2"/>
          <p:cNvSpPr>
            <a:spLocks noGrp="1"/>
          </p:cNvSpPr>
          <p:nvPr>
            <p:ph type="body" idx="1"/>
          </p:nvPr>
        </p:nvSpPr>
        <p:spPr/>
        <p:txBody>
          <a:bodyPr/>
          <a:p>
            <a:endParaRPr lang="zh-CN" altLang="en-US"/>
          </a:p>
        </p:txBody>
      </p:sp>
      <p:sp>
        <p:nvSpPr>
          <p:cNvPr id="1048705"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43" name=""/>
        <p:cNvGrpSpPr/>
        <p:nvPr/>
      </p:nvGrpSpPr>
      <p:grpSpPr>
        <a:xfrm>
          <a:off x="0" y="0"/>
          <a:ext cx="0" cy="0"/>
          <a:chOff x="0" y="0"/>
          <a:chExt cx="0" cy="0"/>
        </a:xfrm>
      </p:grpSpPr>
      <p:sp>
        <p:nvSpPr>
          <p:cNvPr id="1048707" name="幻灯片图像占位符 1"/>
          <p:cNvSpPr>
            <a:spLocks noGrp="1" noRot="1" noChangeAspect="1"/>
          </p:cNvSpPr>
          <p:nvPr>
            <p:ph type="sldImg"/>
          </p:nvPr>
        </p:nvSpPr>
        <p:spPr/>
      </p:sp>
      <p:sp>
        <p:nvSpPr>
          <p:cNvPr id="1048708" name="备注占位符 2"/>
          <p:cNvSpPr>
            <a:spLocks noGrp="1"/>
          </p:cNvSpPr>
          <p:nvPr>
            <p:ph type="body" idx="1"/>
          </p:nvPr>
        </p:nvSpPr>
        <p:spPr/>
        <p:txBody>
          <a:bodyPr/>
          <a:p>
            <a:endParaRPr lang="zh-CN" altLang="en-US"/>
          </a:p>
        </p:txBody>
      </p:sp>
      <p:sp>
        <p:nvSpPr>
          <p:cNvPr id="1048709"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46" name=""/>
        <p:cNvGrpSpPr/>
        <p:nvPr/>
      </p:nvGrpSpPr>
      <p:grpSpPr>
        <a:xfrm>
          <a:off x="0" y="0"/>
          <a:ext cx="0" cy="0"/>
          <a:chOff x="0" y="0"/>
          <a:chExt cx="0" cy="0"/>
        </a:xfrm>
      </p:grpSpPr>
      <p:sp>
        <p:nvSpPr>
          <p:cNvPr id="1048711" name="幻灯片图像占位符 1"/>
          <p:cNvSpPr>
            <a:spLocks noGrp="1" noRot="1" noChangeAspect="1"/>
          </p:cNvSpPr>
          <p:nvPr>
            <p:ph type="sldImg"/>
          </p:nvPr>
        </p:nvSpPr>
        <p:spPr/>
      </p:sp>
      <p:sp>
        <p:nvSpPr>
          <p:cNvPr id="1048712" name="备注占位符 2"/>
          <p:cNvSpPr>
            <a:spLocks noGrp="1"/>
          </p:cNvSpPr>
          <p:nvPr>
            <p:ph type="body" idx="1"/>
          </p:nvPr>
        </p:nvSpPr>
        <p:spPr/>
        <p:txBody>
          <a:bodyPr/>
          <a:p>
            <a:endParaRPr lang="zh-CN" altLang="en-US"/>
          </a:p>
        </p:txBody>
      </p:sp>
      <p:sp>
        <p:nvSpPr>
          <p:cNvPr id="1048713"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49" name=""/>
        <p:cNvGrpSpPr/>
        <p:nvPr/>
      </p:nvGrpSpPr>
      <p:grpSpPr>
        <a:xfrm>
          <a:off x="0" y="0"/>
          <a:ext cx="0" cy="0"/>
          <a:chOff x="0" y="0"/>
          <a:chExt cx="0" cy="0"/>
        </a:xfrm>
      </p:grpSpPr>
      <p:sp>
        <p:nvSpPr>
          <p:cNvPr id="1048715" name="幻灯片图像占位符 1"/>
          <p:cNvSpPr>
            <a:spLocks noGrp="1" noRot="1" noChangeAspect="1"/>
          </p:cNvSpPr>
          <p:nvPr>
            <p:ph type="sldImg"/>
          </p:nvPr>
        </p:nvSpPr>
        <p:spPr/>
      </p:sp>
      <p:sp>
        <p:nvSpPr>
          <p:cNvPr id="1048716" name="备注占位符 2"/>
          <p:cNvSpPr>
            <a:spLocks noGrp="1"/>
          </p:cNvSpPr>
          <p:nvPr>
            <p:ph type="body" idx="1"/>
          </p:nvPr>
        </p:nvSpPr>
        <p:spPr/>
        <p:txBody>
          <a:bodyPr/>
          <a:p>
            <a:endParaRPr lang="zh-CN" altLang="en-US"/>
          </a:p>
        </p:txBody>
      </p:sp>
      <p:sp>
        <p:nvSpPr>
          <p:cNvPr id="1048717"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52" name=""/>
        <p:cNvGrpSpPr/>
        <p:nvPr/>
      </p:nvGrpSpPr>
      <p:grpSpPr>
        <a:xfrm>
          <a:off x="0" y="0"/>
          <a:ext cx="0" cy="0"/>
          <a:chOff x="0" y="0"/>
          <a:chExt cx="0" cy="0"/>
        </a:xfrm>
      </p:grpSpPr>
      <p:sp>
        <p:nvSpPr>
          <p:cNvPr id="1048719" name="幻灯片图像占位符 1"/>
          <p:cNvSpPr>
            <a:spLocks noGrp="1" noRot="1" noChangeAspect="1"/>
          </p:cNvSpPr>
          <p:nvPr>
            <p:ph type="sldImg"/>
          </p:nvPr>
        </p:nvSpPr>
        <p:spPr/>
      </p:sp>
      <p:sp>
        <p:nvSpPr>
          <p:cNvPr id="1048720" name="备注占位符 2"/>
          <p:cNvSpPr>
            <a:spLocks noGrp="1"/>
          </p:cNvSpPr>
          <p:nvPr>
            <p:ph type="body" idx="1"/>
          </p:nvPr>
        </p:nvSpPr>
        <p:spPr/>
        <p:txBody>
          <a:bodyPr/>
          <a:p>
            <a:endParaRPr lang="zh-CN" altLang="en-US"/>
          </a:p>
        </p:txBody>
      </p:sp>
      <p:sp>
        <p:nvSpPr>
          <p:cNvPr id="1048721"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55" name=""/>
        <p:cNvGrpSpPr/>
        <p:nvPr/>
      </p:nvGrpSpPr>
      <p:grpSpPr>
        <a:xfrm>
          <a:off x="0" y="0"/>
          <a:ext cx="0" cy="0"/>
          <a:chOff x="0" y="0"/>
          <a:chExt cx="0" cy="0"/>
        </a:xfrm>
      </p:grpSpPr>
      <p:sp>
        <p:nvSpPr>
          <p:cNvPr id="1048723" name="幻灯片图像占位符 1"/>
          <p:cNvSpPr>
            <a:spLocks noGrp="1" noRot="1" noChangeAspect="1"/>
          </p:cNvSpPr>
          <p:nvPr>
            <p:ph type="sldImg"/>
          </p:nvPr>
        </p:nvSpPr>
        <p:spPr/>
      </p:sp>
      <p:sp>
        <p:nvSpPr>
          <p:cNvPr id="1048724" name="备注占位符 2"/>
          <p:cNvSpPr>
            <a:spLocks noGrp="1"/>
          </p:cNvSpPr>
          <p:nvPr>
            <p:ph type="body" idx="1"/>
          </p:nvPr>
        </p:nvSpPr>
        <p:spPr/>
        <p:txBody>
          <a:bodyPr/>
          <a:p>
            <a:endParaRPr lang="zh-CN" altLang="en-US"/>
          </a:p>
        </p:txBody>
      </p:sp>
      <p:sp>
        <p:nvSpPr>
          <p:cNvPr id="1048725"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58" name=""/>
        <p:cNvGrpSpPr/>
        <p:nvPr/>
      </p:nvGrpSpPr>
      <p:grpSpPr>
        <a:xfrm>
          <a:off x="0" y="0"/>
          <a:ext cx="0" cy="0"/>
          <a:chOff x="0" y="0"/>
          <a:chExt cx="0" cy="0"/>
        </a:xfrm>
      </p:grpSpPr>
      <p:sp>
        <p:nvSpPr>
          <p:cNvPr id="1048727" name="幻灯片图像占位符 1"/>
          <p:cNvSpPr>
            <a:spLocks noGrp="1" noRot="1" noChangeAspect="1"/>
          </p:cNvSpPr>
          <p:nvPr>
            <p:ph type="sldImg"/>
          </p:nvPr>
        </p:nvSpPr>
        <p:spPr/>
      </p:sp>
      <p:sp>
        <p:nvSpPr>
          <p:cNvPr id="1048728" name="备注占位符 2"/>
          <p:cNvSpPr>
            <a:spLocks noGrp="1"/>
          </p:cNvSpPr>
          <p:nvPr>
            <p:ph type="body" idx="1"/>
          </p:nvPr>
        </p:nvSpPr>
        <p:spPr/>
        <p:txBody>
          <a:bodyPr/>
          <a:p>
            <a:endParaRPr lang="zh-CN" altLang="en-US"/>
          </a:p>
        </p:txBody>
      </p:sp>
      <p:sp>
        <p:nvSpPr>
          <p:cNvPr id="1048729"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56" name=""/>
        <p:cNvGrpSpPr/>
        <p:nvPr/>
      </p:nvGrpSpPr>
      <p:grpSpPr>
        <a:xfrm>
          <a:off x="0" y="0"/>
          <a:ext cx="0" cy="0"/>
          <a:chOff x="0" y="0"/>
          <a:chExt cx="0" cy="0"/>
        </a:xfrm>
      </p:grpSpPr>
      <p:sp>
        <p:nvSpPr>
          <p:cNvPr id="1048591" name="幻灯片图像占位符 1"/>
          <p:cNvSpPr>
            <a:spLocks noGrp="1" noRot="1" noChangeAspect="1"/>
          </p:cNvSpPr>
          <p:nvPr>
            <p:ph type="sldImg"/>
          </p:nvPr>
        </p:nvSpPr>
        <p:spPr/>
      </p:sp>
      <p:sp>
        <p:nvSpPr>
          <p:cNvPr id="1048592" name="备注占位符 2"/>
          <p:cNvSpPr>
            <a:spLocks noGrp="1"/>
          </p:cNvSpPr>
          <p:nvPr>
            <p:ph type="body" idx="1"/>
          </p:nvPr>
        </p:nvSpPr>
        <p:spPr/>
        <p:txBody>
          <a:bodyPr/>
          <a:p>
            <a:endParaRPr lang="zh-CN" altLang="en-US"/>
          </a:p>
        </p:txBody>
      </p:sp>
      <p:sp>
        <p:nvSpPr>
          <p:cNvPr id="1048593"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59" name=""/>
        <p:cNvGrpSpPr/>
        <p:nvPr/>
      </p:nvGrpSpPr>
      <p:grpSpPr>
        <a:xfrm>
          <a:off x="0" y="0"/>
          <a:ext cx="0" cy="0"/>
          <a:chOff x="0" y="0"/>
          <a:chExt cx="0" cy="0"/>
        </a:xfrm>
      </p:grpSpPr>
      <p:sp>
        <p:nvSpPr>
          <p:cNvPr id="1048595" name="幻灯片图像占位符 1"/>
          <p:cNvSpPr>
            <a:spLocks noGrp="1" noRot="1" noChangeAspect="1"/>
          </p:cNvSpPr>
          <p:nvPr>
            <p:ph type="sldImg"/>
          </p:nvPr>
        </p:nvSpPr>
        <p:spPr/>
      </p:sp>
      <p:sp>
        <p:nvSpPr>
          <p:cNvPr id="1048596" name="备注占位符 2"/>
          <p:cNvSpPr>
            <a:spLocks noGrp="1"/>
          </p:cNvSpPr>
          <p:nvPr>
            <p:ph type="body" idx="1"/>
          </p:nvPr>
        </p:nvSpPr>
        <p:spPr/>
        <p:txBody>
          <a:bodyPr/>
          <a:p>
            <a:endParaRPr lang="zh-CN" altLang="en-US"/>
          </a:p>
        </p:txBody>
      </p:sp>
      <p:sp>
        <p:nvSpPr>
          <p:cNvPr id="1048597"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62" name=""/>
        <p:cNvGrpSpPr/>
        <p:nvPr/>
      </p:nvGrpSpPr>
      <p:grpSpPr>
        <a:xfrm>
          <a:off x="0" y="0"/>
          <a:ext cx="0" cy="0"/>
          <a:chOff x="0" y="0"/>
          <a:chExt cx="0" cy="0"/>
        </a:xfrm>
      </p:grpSpPr>
      <p:sp>
        <p:nvSpPr>
          <p:cNvPr id="1048599" name="幻灯片图像占位符 1"/>
          <p:cNvSpPr>
            <a:spLocks noGrp="1" noRot="1" noChangeAspect="1"/>
          </p:cNvSpPr>
          <p:nvPr>
            <p:ph type="sldImg"/>
          </p:nvPr>
        </p:nvSpPr>
        <p:spPr/>
      </p:sp>
      <p:sp>
        <p:nvSpPr>
          <p:cNvPr id="1048600" name="备注占位符 2"/>
          <p:cNvSpPr>
            <a:spLocks noGrp="1"/>
          </p:cNvSpPr>
          <p:nvPr>
            <p:ph type="body" idx="1"/>
          </p:nvPr>
        </p:nvSpPr>
        <p:spPr/>
        <p:txBody>
          <a:bodyPr/>
          <a:p>
            <a:endParaRPr lang="zh-CN" altLang="en-US"/>
          </a:p>
        </p:txBody>
      </p:sp>
      <p:sp>
        <p:nvSpPr>
          <p:cNvPr id="1048601"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65" name=""/>
        <p:cNvGrpSpPr/>
        <p:nvPr/>
      </p:nvGrpSpPr>
      <p:grpSpPr>
        <a:xfrm>
          <a:off x="0" y="0"/>
          <a:ext cx="0" cy="0"/>
          <a:chOff x="0" y="0"/>
          <a:chExt cx="0" cy="0"/>
        </a:xfrm>
      </p:grpSpPr>
      <p:sp>
        <p:nvSpPr>
          <p:cNvPr id="1048603" name="幻灯片图像占位符 1"/>
          <p:cNvSpPr>
            <a:spLocks noGrp="1" noRot="1" noChangeAspect="1"/>
          </p:cNvSpPr>
          <p:nvPr>
            <p:ph type="sldImg"/>
          </p:nvPr>
        </p:nvSpPr>
        <p:spPr/>
      </p:sp>
      <p:sp>
        <p:nvSpPr>
          <p:cNvPr id="1048604" name="备注占位符 2"/>
          <p:cNvSpPr>
            <a:spLocks noGrp="1"/>
          </p:cNvSpPr>
          <p:nvPr>
            <p:ph type="body" idx="1"/>
          </p:nvPr>
        </p:nvSpPr>
        <p:spPr/>
        <p:txBody>
          <a:bodyPr/>
          <a:p>
            <a:endParaRPr lang="zh-CN" altLang="en-US"/>
          </a:p>
        </p:txBody>
      </p:sp>
      <p:sp>
        <p:nvSpPr>
          <p:cNvPr id="1048605"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68" name=""/>
        <p:cNvGrpSpPr/>
        <p:nvPr/>
      </p:nvGrpSpPr>
      <p:grpSpPr>
        <a:xfrm>
          <a:off x="0" y="0"/>
          <a:ext cx="0" cy="0"/>
          <a:chOff x="0" y="0"/>
          <a:chExt cx="0" cy="0"/>
        </a:xfrm>
      </p:grpSpPr>
      <p:sp>
        <p:nvSpPr>
          <p:cNvPr id="1048607" name="幻灯片图像占位符 1"/>
          <p:cNvSpPr>
            <a:spLocks noGrp="1" noRot="1" noChangeAspect="1"/>
          </p:cNvSpPr>
          <p:nvPr>
            <p:ph type="sldImg"/>
          </p:nvPr>
        </p:nvSpPr>
        <p:spPr/>
      </p:sp>
      <p:sp>
        <p:nvSpPr>
          <p:cNvPr id="1048608" name="备注占位符 2"/>
          <p:cNvSpPr>
            <a:spLocks noGrp="1"/>
          </p:cNvSpPr>
          <p:nvPr>
            <p:ph type="body" idx="1"/>
          </p:nvPr>
        </p:nvSpPr>
        <p:spPr/>
        <p:txBody>
          <a:bodyPr/>
          <a:p>
            <a:endParaRPr lang="zh-CN" altLang="en-US"/>
          </a:p>
        </p:txBody>
      </p:sp>
      <p:sp>
        <p:nvSpPr>
          <p:cNvPr id="1048609"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71" name=""/>
        <p:cNvGrpSpPr/>
        <p:nvPr/>
      </p:nvGrpSpPr>
      <p:grpSpPr>
        <a:xfrm>
          <a:off x="0" y="0"/>
          <a:ext cx="0" cy="0"/>
          <a:chOff x="0" y="0"/>
          <a:chExt cx="0" cy="0"/>
        </a:xfrm>
      </p:grpSpPr>
      <p:sp>
        <p:nvSpPr>
          <p:cNvPr id="1048611" name="幻灯片图像占位符 1"/>
          <p:cNvSpPr>
            <a:spLocks noGrp="1" noRot="1" noChangeAspect="1"/>
          </p:cNvSpPr>
          <p:nvPr>
            <p:ph type="sldImg"/>
          </p:nvPr>
        </p:nvSpPr>
        <p:spPr/>
      </p:sp>
      <p:sp>
        <p:nvSpPr>
          <p:cNvPr id="1048612" name="备注占位符 2"/>
          <p:cNvSpPr>
            <a:spLocks noGrp="1"/>
          </p:cNvSpPr>
          <p:nvPr>
            <p:ph type="body" idx="1"/>
          </p:nvPr>
        </p:nvSpPr>
        <p:spPr/>
        <p:txBody>
          <a:bodyPr/>
          <a:p>
            <a:endParaRPr lang="zh-CN" altLang="en-US"/>
          </a:p>
        </p:txBody>
      </p:sp>
      <p:sp>
        <p:nvSpPr>
          <p:cNvPr id="1048613" name="灯片编号占位符 3"/>
          <p:cNvSpPr>
            <a:spLocks noGrp="1"/>
          </p:cNvSpPr>
          <p:nvPr>
            <p:ph type="sldNum" sz="quarter" idx="10"/>
          </p:nvPr>
        </p:nvSpPr>
        <p:spPr/>
        <p:txBody>
          <a:bodyPr/>
          <a:p>
            <a:pPr defTabSz="966470"/>
            <a:fld id="{606BAC3F-EC54-4562-95FA-EAB001225A81}" type="slidenum">
              <a:rPr lang="zh-CN" altLang="en-US">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59"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60"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6" name=""/>
        <p:cNvGrpSpPr/>
        <p:nvPr/>
      </p:nvGrpSpPr>
      <p:grpSpPr>
        <a:xfrm>
          <a:off x="0" y="0"/>
          <a:ext cx="0" cy="0"/>
          <a:chOff x="0" y="0"/>
          <a:chExt cx="0" cy="0"/>
        </a:xfrm>
      </p:grpSpPr>
      <p:sp>
        <p:nvSpPr>
          <p:cNvPr id="1048577" name="图片占位符 5"/>
          <p:cNvSpPr>
            <a:spLocks noGrp="1"/>
          </p:cNvSpPr>
          <p:nvPr>
            <p:ph type="pic" sz="quarter" idx="10"/>
          </p:nvPr>
        </p:nvSpPr>
        <p:spPr>
          <a:xfrm>
            <a:off x="714375" y="2168330"/>
            <a:ext cx="3868616" cy="3530991"/>
          </a:xfrm>
          <a:custGeom>
            <a:avLst/>
            <a:gdLst>
              <a:gd name="connsiteX0" fmla="*/ 0 w 3868616"/>
              <a:gd name="connsiteY0" fmla="*/ 0 h 3530991"/>
              <a:gd name="connsiteX1" fmla="*/ 3868616 w 3868616"/>
              <a:gd name="connsiteY1" fmla="*/ 0 h 3530991"/>
              <a:gd name="connsiteX2" fmla="*/ 3868616 w 3868616"/>
              <a:gd name="connsiteY2" fmla="*/ 3530991 h 3530991"/>
              <a:gd name="connsiteX3" fmla="*/ 0 w 3868616"/>
              <a:gd name="connsiteY3" fmla="*/ 3530991 h 3530991"/>
            </a:gdLst>
            <a:ahLst/>
            <a:cxnLst>
              <a:cxn ang="0">
                <a:pos x="connsiteX0" y="connsiteY0"/>
              </a:cxn>
              <a:cxn ang="0">
                <a:pos x="connsiteX1" y="connsiteY1"/>
              </a:cxn>
              <a:cxn ang="0">
                <a:pos x="connsiteX2" y="connsiteY2"/>
              </a:cxn>
              <a:cxn ang="0">
                <a:pos x="connsiteX3" y="connsiteY3"/>
              </a:cxn>
            </a:cxnLst>
            <a:rect l="l" t="t" r="r" b="b"/>
            <a:pathLst>
              <a:path w="3868616" h="3530991">
                <a:moveTo>
                  <a:pt x="0" y="0"/>
                </a:moveTo>
                <a:lnTo>
                  <a:pt x="3868616" y="0"/>
                </a:lnTo>
                <a:lnTo>
                  <a:pt x="3868616" y="3530991"/>
                </a:lnTo>
                <a:lnTo>
                  <a:pt x="0" y="3530991"/>
                </a:lnTo>
                <a:close/>
              </a:path>
            </a:pathLst>
          </a:custGeom>
        </p:spPr>
        <p:txBody>
          <a:bodyPr wrap="square">
            <a:noAutofit/>
          </a:bodyPr>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1.pn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2" name=""/>
        <p:cNvGrpSpPr/>
        <p:nvPr/>
      </p:nvGrpSpPr>
      <p:grpSpPr>
        <a:xfrm>
          <a:off x="0" y="0"/>
          <a:ext cx="0" cy="0"/>
          <a:chOff x="0" y="0"/>
          <a:chExt cx="0" cy="0"/>
        </a:xfrm>
      </p:grpSpPr>
      <p:pic>
        <p:nvPicPr>
          <p:cNvPr id="2097152" name="图片 1"/>
          <p:cNvPicPr>
            <a:picLocks noChangeAspect="1"/>
          </p:cNvPicPr>
          <p:nvPr userDrawn="1"/>
        </p:nvPicPr>
        <p:blipFill rotWithShape="1">
          <a:blip r:embed="rId4" cstate="print"/>
          <a:srcRect t="73122" r="43119"/>
          <a:stretch>
            <a:fillRect/>
          </a:stretch>
        </p:blipFill>
        <p:spPr>
          <a:xfrm rot="5400000" flipH="1">
            <a:off x="-661477" y="661479"/>
            <a:ext cx="3166270" cy="1843312"/>
          </a:xfrm>
          <a:prstGeom prst="rect">
            <a:avLst/>
          </a:prstGeom>
        </p:spPr>
      </p:pic>
      <p:pic>
        <p:nvPicPr>
          <p:cNvPr id="2097153" name="图片 2"/>
          <p:cNvPicPr>
            <a:picLocks noChangeAspect="1"/>
          </p:cNvPicPr>
          <p:nvPr userDrawn="1"/>
        </p:nvPicPr>
        <p:blipFill rotWithShape="1">
          <a:blip r:embed="rId4" cstate="print"/>
          <a:srcRect t="73122" r="43119"/>
          <a:stretch>
            <a:fillRect/>
          </a:stretch>
        </p:blipFill>
        <p:spPr>
          <a:xfrm rot="16200000" flipH="1">
            <a:off x="9687209" y="4353208"/>
            <a:ext cx="3166270" cy="1843312"/>
          </a:xfrm>
          <a:prstGeom prst="rect">
            <a:avLst/>
          </a:prstGeom>
        </p:spPr>
      </p:pic>
      <p:sp>
        <p:nvSpPr>
          <p:cNvPr id="1048576" name="文本框 3"/>
          <p:cNvSpPr txBox="1"/>
          <p:nvPr userDrawn="1"/>
        </p:nvSpPr>
        <p:spPr>
          <a:xfrm>
            <a:off x="4318000" y="2971800"/>
            <a:ext cx="3556000" cy="229870"/>
          </a:xfrm>
          <a:prstGeom prst="rect">
            <a:avLst/>
          </a:prstGeom>
          <a:noFill/>
        </p:spPr>
        <p:txBody>
          <a:bodyPr wrap="square" rtlCol="0">
            <a:spAutoFit/>
          </a:bodyPr>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endParaRPr lang="zh-CN" altLang="en-US" sz="300" dirty="0">
              <a:solidFill>
                <a:schemeClr val="bg1">
                  <a:alpha val="0"/>
                </a:schemeClr>
              </a:solidFill>
              <a:latin typeface="微软雅黑" panose="020B0503020204020204" pitchFamily="34" charset="-122"/>
              <a:ea typeface="微软雅黑" panose="020B0503020204020204" pitchFamily="34" charset="-122"/>
              <a:sym typeface="+mn-ea"/>
            </a:endParaRP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endParaRPr lang="en-US" altLang="zh-CN" sz="600" dirty="0">
              <a:solidFill>
                <a:schemeClr val="bg1">
                  <a:alpha val="0"/>
                </a:schemeClr>
              </a:solidFill>
              <a:latin typeface="微软雅黑" panose="020B0503020204020204" pitchFamily="34" charset="-122"/>
              <a:ea typeface="微软雅黑" panose="020B0503020204020204" pitchFamily="34" charset="-122"/>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7" name=""/>
        <p:cNvGrpSpPr/>
        <p:nvPr/>
      </p:nvGrpSpPr>
      <p:grpSpPr>
        <a:xfrm>
          <a:off x="0" y="0"/>
          <a:ext cx="0" cy="0"/>
          <a:chOff x="0" y="0"/>
          <a:chExt cx="0" cy="0"/>
        </a:xfrm>
      </p:grpSpPr>
      <p:sp>
        <p:nvSpPr>
          <p:cNvPr id="1048578" name="副标题 2"/>
          <p:cNvSpPr txBox="1"/>
          <p:nvPr/>
        </p:nvSpPr>
        <p:spPr>
          <a:xfrm>
            <a:off x="503446" y="441618"/>
            <a:ext cx="10739846" cy="59747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zh-CN" altLang="en-US" sz="4400" b="1"/>
              <a:t>       各位同学，大家下午好！欢迎来到“习近平新时代中国特色社会主义思想概论”课，我是今天的主讲教师，来自江西科技师范大学马克思主义学院的曹天虹，今天就让我们一起来学习第一讲：马克思主义中国化新的飞跃。</a:t>
            </a:r>
            <a:r>
              <a:rPr lang="en-US" altLang="zh-CN" sz="4400" b="1"/>
              <a:t>(</a:t>
            </a:r>
            <a:r>
              <a:rPr lang="en-US" altLang="zh-CN" sz="4400" b="1">
                <a:solidFill>
                  <a:srgbClr val="FF0000"/>
                </a:solidFill>
              </a:rPr>
              <a:t>ppt</a:t>
            </a:r>
            <a:r>
              <a:rPr lang="zh-CN" altLang="zh-CN" sz="4400" b="1">
                <a:solidFill>
                  <a:srgbClr val="FF0000"/>
                </a:solidFill>
              </a:rPr>
              <a:t>第</a:t>
            </a:r>
            <a:r>
              <a:rPr lang="en-US" altLang="zh-CN" sz="4400" b="1">
                <a:solidFill>
                  <a:srgbClr val="FF0000"/>
                </a:solidFill>
              </a:rPr>
              <a:t>1</a:t>
            </a:r>
            <a:r>
              <a:rPr lang="zh-CN" altLang="zh-CN" sz="4400" b="1">
                <a:solidFill>
                  <a:srgbClr val="FF0000"/>
                </a:solidFill>
              </a:rPr>
              <a:t>页</a:t>
            </a:r>
            <a:r>
              <a:rPr lang="zh-CN" altLang="zh-CN" sz="4400" b="1"/>
              <a:t>）</a:t>
            </a:r>
            <a:endParaRPr lang="zh-CN" altLang="en-US"/>
          </a:p>
          <a:p>
            <a:pPr indent="720090">
              <a:lnSpc>
                <a:spcPct val="140000"/>
              </a:lnSpc>
            </a:pPr>
            <a:endParaRPr lang="zh-CN" altLang="en-US" sz="3600" b="1"/>
          </a:p>
        </p:txBody>
      </p:sp>
    </p:spTree>
  </p:cSld>
  <p:clrMapOvr>
    <a:masterClrMapping/>
  </p:clrMapOvr>
  <p:transition spd="med" advTm="0">
    <p:pull/>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72" name=""/>
        <p:cNvGrpSpPr/>
        <p:nvPr/>
      </p:nvGrpSpPr>
      <p:grpSpPr>
        <a:xfrm>
          <a:off x="0" y="0"/>
          <a:ext cx="0" cy="0"/>
          <a:chOff x="0" y="0"/>
          <a:chExt cx="0" cy="0"/>
        </a:xfrm>
      </p:grpSpPr>
      <p:sp>
        <p:nvSpPr>
          <p:cNvPr id="1048614" name="副标题 2"/>
          <p:cNvSpPr txBox="1"/>
          <p:nvPr/>
        </p:nvSpPr>
        <p:spPr>
          <a:xfrm rot="21600000">
            <a:off x="706895" y="954312"/>
            <a:ext cx="9983989" cy="53721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zh-CN" altLang="en-US" sz="4400" b="1"/>
              <a:t>  </a:t>
            </a:r>
            <a:r>
              <a:rPr lang="en-US" altLang="zh-CN" sz="4400" b="1"/>
              <a:t> </a:t>
            </a:r>
            <a:r>
              <a:rPr lang="en-US" altLang="zh-CN" sz="4400" b="1"/>
              <a:t> </a:t>
            </a:r>
            <a:r>
              <a:rPr lang="en-US" altLang="zh-CN" sz="4400" b="1"/>
              <a:t> </a:t>
            </a:r>
            <a:r>
              <a:rPr lang="en-US" altLang="zh-CN" sz="4400" b="1"/>
              <a:t> </a:t>
            </a:r>
            <a:r>
              <a:rPr lang="en-US" altLang="zh-CN" sz="4400" b="1"/>
              <a:t> </a:t>
            </a:r>
            <a:r>
              <a:rPr lang="zh-CN" altLang="zh-CN" sz="4400" b="1"/>
              <a:t>我们的事业将默默地、但是永恒发挥作用地存在下去，面对我们的骨灰，高尚的人们将洒下热泪。</a:t>
            </a:r>
            <a:r>
              <a:rPr lang="zh-CN" altLang="zh-CN" sz="4400" b="1"/>
              <a:t>”</a:t>
            </a:r>
            <a:r>
              <a:rPr lang="zh-CN" altLang="zh-CN" sz="4400" b="1"/>
              <a:t>正是</a:t>
            </a:r>
            <a:r>
              <a:rPr lang="zh-CN" altLang="zh-CN" sz="4400" b="1"/>
              <a:t>这样的</a:t>
            </a:r>
            <a:r>
              <a:rPr lang="zh-CN" altLang="zh-CN" sz="4400" b="1"/>
              <a:t>马克思</a:t>
            </a:r>
            <a:r>
              <a:rPr lang="zh-CN" altLang="zh-CN" sz="4400" b="1"/>
              <a:t>和恩格斯</a:t>
            </a:r>
            <a:r>
              <a:rPr lang="zh-CN" altLang="zh-CN" sz="4400" b="1"/>
              <a:t>共同创立</a:t>
            </a:r>
            <a:r>
              <a:rPr lang="zh-CN" altLang="zh-CN" sz="4400" b="1"/>
              <a:t>了</a:t>
            </a:r>
            <a:r>
              <a:rPr lang="zh-CN" altLang="zh-CN" sz="4400" b="1"/>
              <a:t>马克思</a:t>
            </a:r>
            <a:r>
              <a:rPr lang="zh-CN" altLang="zh-CN" sz="4400" b="1"/>
              <a:t>主义</a:t>
            </a:r>
            <a:r>
              <a:rPr lang="zh-CN" altLang="zh-CN" sz="4400" b="1"/>
              <a:t>学说</a:t>
            </a:r>
            <a:r>
              <a:rPr lang="zh-CN" altLang="zh-CN" sz="4400" b="1"/>
              <a:t>，</a:t>
            </a:r>
            <a:r>
              <a:rPr lang="zh-CN" altLang="zh-CN" sz="4400" b="1"/>
              <a:t>为无产阶级</a:t>
            </a:r>
            <a:r>
              <a:rPr lang="zh-CN" altLang="zh-CN" sz="4400" b="1"/>
              <a:t>和劳苦大众</a:t>
            </a:r>
            <a:r>
              <a:rPr lang="zh-CN" altLang="zh-CN" sz="4400" b="1"/>
              <a:t>提供了</a:t>
            </a:r>
            <a:endParaRPr lang="zh-CN" altLang="en-US"/>
          </a:p>
        </p:txBody>
      </p:sp>
    </p:spTree>
  </p:cSld>
  <p:clrMapOvr>
    <a:masterClrMapping/>
  </p:clrMapOvr>
  <p:transition spd="med" advTm="0">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75" name=""/>
        <p:cNvGrpSpPr/>
        <p:nvPr/>
      </p:nvGrpSpPr>
      <p:grpSpPr>
        <a:xfrm>
          <a:off x="0" y="0"/>
          <a:ext cx="0" cy="0"/>
          <a:chOff x="0" y="0"/>
          <a:chExt cx="0" cy="0"/>
        </a:xfrm>
      </p:grpSpPr>
      <p:sp>
        <p:nvSpPr>
          <p:cNvPr id="1048618" name="副标题 2"/>
          <p:cNvSpPr txBox="1"/>
          <p:nvPr/>
        </p:nvSpPr>
        <p:spPr>
          <a:xfrm rot="21600000">
            <a:off x="706895" y="954312"/>
            <a:ext cx="9983989" cy="53721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zh-CN" altLang="en-US" sz="4400" b="1"/>
              <a:t>  </a:t>
            </a:r>
            <a:r>
              <a:rPr lang="en-US" altLang="zh-CN" sz="4400" b="1"/>
              <a:t> </a:t>
            </a:r>
            <a:r>
              <a:rPr lang="en-US" altLang="zh-CN" sz="4400" b="1"/>
              <a:t> </a:t>
            </a:r>
            <a:r>
              <a:rPr lang="en-US" altLang="zh-CN" sz="4400" b="1"/>
              <a:t> </a:t>
            </a:r>
            <a:r>
              <a:rPr lang="en-US" altLang="zh-CN" sz="4400" b="1"/>
              <a:t> </a:t>
            </a:r>
            <a:r>
              <a:rPr lang="en-US" altLang="zh-CN" sz="4400" b="1"/>
              <a:t> </a:t>
            </a:r>
            <a:r>
              <a:rPr lang="zh-CN" altLang="zh-CN" sz="4400" b="1"/>
              <a:t>认识世界</a:t>
            </a:r>
            <a:r>
              <a:rPr lang="zh-CN" altLang="zh-CN" sz="4400" b="1"/>
              <a:t>和改造世界</a:t>
            </a:r>
            <a:r>
              <a:rPr lang="zh-CN" altLang="zh-CN" sz="4400" b="1"/>
              <a:t>的</a:t>
            </a:r>
            <a:r>
              <a:rPr lang="zh-CN" altLang="zh-CN" sz="4400" b="1"/>
              <a:t>强大思想武器</a:t>
            </a:r>
            <a:r>
              <a:rPr lang="zh-CN" altLang="zh-CN" sz="4400" b="1"/>
              <a:t>，</a:t>
            </a:r>
            <a:r>
              <a:rPr lang="zh-CN" altLang="zh-CN" sz="4400" b="1"/>
              <a:t>开创了</a:t>
            </a:r>
            <a:r>
              <a:rPr lang="zh-CN" altLang="zh-CN" sz="4400" b="1"/>
              <a:t>国际共产主义运动</a:t>
            </a:r>
            <a:r>
              <a:rPr lang="zh-CN" altLang="zh-CN" sz="4400" b="1"/>
              <a:t>，</a:t>
            </a:r>
            <a:r>
              <a:rPr lang="zh-CN" altLang="zh-CN" sz="4400" b="1"/>
              <a:t>马克思的名字依然在世界各地受到人们的尊敬，马克思的学说依然闪烁着耀眼的真理光芒！</a:t>
            </a:r>
            <a:endParaRPr lang="zh-CN" altLang="en-US"/>
          </a:p>
        </p:txBody>
      </p:sp>
    </p:spTree>
  </p:cSld>
  <p:clrMapOvr>
    <a:masterClrMapping/>
  </p:clrMapOvr>
  <p:transition spd="med" advTm="0">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78" name=""/>
        <p:cNvGrpSpPr/>
        <p:nvPr/>
      </p:nvGrpSpPr>
      <p:grpSpPr>
        <a:xfrm>
          <a:off x="0" y="0"/>
          <a:ext cx="0" cy="0"/>
          <a:chOff x="0" y="0"/>
          <a:chExt cx="0" cy="0"/>
        </a:xfrm>
      </p:grpSpPr>
      <p:sp>
        <p:nvSpPr>
          <p:cNvPr id="1048622" name="副标题 2"/>
          <p:cNvSpPr txBox="1"/>
          <p:nvPr/>
        </p:nvSpPr>
        <p:spPr>
          <a:xfrm rot="21600000">
            <a:off x="753077" y="349920"/>
            <a:ext cx="9983989" cy="615815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zh-CN" altLang="en-US"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zh-CN" altLang="zh-CN" sz="4400" b="1"/>
              <a:t>然而</a:t>
            </a:r>
            <a:r>
              <a:rPr lang="zh-CN" altLang="zh-CN" sz="4400" b="1"/>
              <a:t>，</a:t>
            </a:r>
            <a:r>
              <a:rPr lang="zh-CN" altLang="zh-CN" sz="4400" b="1"/>
              <a:t>世界</a:t>
            </a:r>
            <a:r>
              <a:rPr lang="zh-CN" altLang="zh-CN" sz="4400" b="1"/>
              <a:t>百年</a:t>
            </a:r>
            <a:r>
              <a:rPr lang="zh-CN" altLang="zh-CN" sz="4400" b="1"/>
              <a:t>未有之</a:t>
            </a:r>
            <a:r>
              <a:rPr lang="zh-CN" altLang="zh-CN" sz="4400" b="1"/>
              <a:t>大变局</a:t>
            </a:r>
            <a:r>
              <a:rPr lang="zh-CN" altLang="zh-CN" sz="4400" b="1"/>
              <a:t>正在加速演进</a:t>
            </a:r>
            <a:r>
              <a:rPr lang="zh-CN" altLang="zh-CN" sz="4400" b="1"/>
              <a:t>。</a:t>
            </a:r>
            <a:r>
              <a:rPr lang="zh-CN" altLang="zh-CN" sz="4400" b="1"/>
              <a:t>有一种</a:t>
            </a:r>
            <a:r>
              <a:rPr lang="zh-CN" altLang="zh-CN" sz="4400" b="1"/>
              <a:t>声音</a:t>
            </a:r>
            <a:r>
              <a:rPr lang="zh-CN" altLang="zh-CN" sz="4400" b="1"/>
              <a:t>时不时</a:t>
            </a:r>
            <a:r>
              <a:rPr lang="zh-CN" altLang="zh-CN" sz="4400" b="1"/>
              <a:t>会出现</a:t>
            </a:r>
            <a:r>
              <a:rPr lang="zh-CN" altLang="zh-CN" sz="4400" b="1"/>
              <a:t>，</a:t>
            </a:r>
            <a:r>
              <a:rPr lang="zh-CN" altLang="zh-CN" sz="4400" b="1"/>
              <a:t>那就是</a:t>
            </a:r>
            <a:r>
              <a:rPr lang="zh-CN" altLang="zh-CN" sz="4400" b="1"/>
              <a:t>“</a:t>
            </a:r>
            <a:r>
              <a:rPr lang="zh-CN" altLang="zh-CN" sz="4400" b="1"/>
              <a:t>马克思主义</a:t>
            </a:r>
            <a:r>
              <a:rPr lang="zh-CN" altLang="zh-CN" sz="4400" b="1"/>
              <a:t>过时了</a:t>
            </a:r>
            <a:r>
              <a:rPr lang="zh-CN" altLang="zh-CN" sz="4400" b="1"/>
              <a:t>”</a:t>
            </a:r>
            <a:r>
              <a:rPr lang="zh-CN" altLang="zh-CN" sz="4400" b="1"/>
              <a:t>。</a:t>
            </a:r>
            <a:r>
              <a:rPr lang="zh-CN" altLang="zh-CN" sz="4400" b="1"/>
              <a:t>“</a:t>
            </a:r>
            <a:r>
              <a:rPr lang="zh-CN" altLang="zh-CN" sz="4400" b="1"/>
              <a:t>历史终结论</a:t>
            </a:r>
            <a:r>
              <a:rPr lang="zh-CN" altLang="zh-CN" sz="4400" b="1"/>
              <a:t>”</a:t>
            </a:r>
            <a:r>
              <a:rPr lang="zh-CN" altLang="zh-CN" sz="4400" b="1"/>
              <a:t>、</a:t>
            </a:r>
            <a:r>
              <a:rPr lang="zh-CN" altLang="zh-CN" sz="4400" b="1"/>
              <a:t>“</a:t>
            </a:r>
            <a:r>
              <a:rPr lang="zh-CN" altLang="zh-CN" sz="4400" b="1"/>
              <a:t>中</a:t>
            </a:r>
            <a:r>
              <a:rPr lang="zh-CN" altLang="zh-CN" sz="4400" b="1"/>
              <a:t>国</a:t>
            </a:r>
            <a:r>
              <a:rPr lang="zh-CN" altLang="zh-CN" sz="4400" b="1"/>
              <a:t>崩溃论</a:t>
            </a:r>
            <a:r>
              <a:rPr lang="zh-CN" altLang="zh-CN" sz="4400" b="1"/>
              <a:t>”</a:t>
            </a:r>
            <a:r>
              <a:rPr lang="zh-CN" altLang="zh-CN" sz="4400" b="1"/>
              <a:t>、</a:t>
            </a:r>
            <a:r>
              <a:rPr lang="zh-CN" altLang="zh-CN" sz="4400" b="1"/>
              <a:t>“</a:t>
            </a:r>
            <a:r>
              <a:rPr lang="zh-CN" altLang="zh-CN" sz="4400" b="1"/>
              <a:t>社会主义</a:t>
            </a:r>
            <a:r>
              <a:rPr lang="zh-CN" altLang="zh-CN" sz="4400" b="1"/>
              <a:t>失败</a:t>
            </a:r>
            <a:r>
              <a:rPr lang="zh-CN" altLang="zh-CN" sz="4400" b="1"/>
              <a:t>论</a:t>
            </a:r>
            <a:r>
              <a:rPr lang="zh-CN" altLang="zh-CN" sz="4400" b="1"/>
              <a:t>”</a:t>
            </a:r>
            <a:r>
              <a:rPr lang="zh-CN" altLang="zh-CN" sz="4400" b="1"/>
              <a:t>不绝于耳</a:t>
            </a:r>
            <a:r>
              <a:rPr lang="zh-CN" altLang="zh-CN" sz="4400" b="1"/>
              <a:t>，</a:t>
            </a:r>
            <a:r>
              <a:rPr lang="zh-CN" altLang="zh-CN" sz="4400" b="1"/>
              <a:t>这</a:t>
            </a:r>
            <a:r>
              <a:rPr lang="zh-CN" altLang="zh-CN" sz="4400" b="1"/>
              <a:t>时</a:t>
            </a:r>
            <a:r>
              <a:rPr lang="zh-CN" altLang="zh-CN" sz="4400" b="1"/>
              <a:t>我们不</a:t>
            </a:r>
            <a:r>
              <a:rPr lang="zh-CN" altLang="zh-CN" sz="4400" b="1"/>
              <a:t>禁</a:t>
            </a:r>
            <a:r>
              <a:rPr lang="zh-CN" altLang="zh-CN" sz="4400" b="1"/>
              <a:t>要问</a:t>
            </a:r>
            <a:r>
              <a:rPr lang="zh-CN" altLang="zh-CN" sz="4400" b="1"/>
              <a:t>：</a:t>
            </a:r>
            <a:r>
              <a:rPr lang="zh-CN" altLang="zh-CN" sz="4400" b="1"/>
              <a:t>马克思主义</a:t>
            </a:r>
            <a:r>
              <a:rPr lang="zh-CN" altLang="zh-CN" sz="4400" b="1"/>
              <a:t>过时了吗</a:t>
            </a:r>
            <a:r>
              <a:rPr lang="zh-CN" altLang="zh-CN" sz="4400" b="1"/>
              <a:t>？</a:t>
            </a:r>
            <a:endParaRPr lang="zh-CN" altLang="en-US"/>
          </a:p>
        </p:txBody>
      </p:sp>
    </p:spTree>
  </p:cSld>
  <p:clrMapOvr>
    <a:masterClrMapping/>
  </p:clrMapOvr>
  <p:transition spd="med" advTm="0">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81" name=""/>
        <p:cNvGrpSpPr/>
        <p:nvPr/>
      </p:nvGrpSpPr>
      <p:grpSpPr>
        <a:xfrm>
          <a:off x="0" y="0"/>
          <a:ext cx="0" cy="0"/>
          <a:chOff x="0" y="0"/>
          <a:chExt cx="0" cy="0"/>
        </a:xfrm>
      </p:grpSpPr>
      <p:sp>
        <p:nvSpPr>
          <p:cNvPr id="1048626" name="副标题 2"/>
          <p:cNvSpPr txBox="1"/>
          <p:nvPr/>
        </p:nvSpPr>
        <p:spPr>
          <a:xfrm rot="21600000">
            <a:off x="753077" y="349920"/>
            <a:ext cx="9983989" cy="615815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zh-CN" altLang="en-US" sz="4400" b="1"/>
              <a:t>  </a:t>
            </a:r>
            <a:r>
              <a:rPr lang="en-US" altLang="zh-CN" sz="4400" b="1"/>
              <a:t> </a:t>
            </a:r>
            <a:r>
              <a:rPr lang="en-US" altLang="zh-CN" sz="4400" b="1"/>
              <a:t> </a:t>
            </a:r>
            <a:r>
              <a:rPr lang="en-US" altLang="zh-CN" sz="4400" b="1"/>
              <a:t> </a:t>
            </a:r>
            <a:r>
              <a:rPr lang="en-US" altLang="zh-CN" sz="4400" b="1"/>
              <a:t> </a:t>
            </a:r>
            <a:r>
              <a:rPr lang="en-US" altLang="zh-CN" sz="4400" b="1"/>
              <a:t> </a:t>
            </a:r>
            <a:r>
              <a:rPr lang="zh-CN" altLang="zh-CN" sz="4400" b="1"/>
              <a:t>答案当然是</a:t>
            </a:r>
            <a:r>
              <a:rPr lang="zh-CN" altLang="zh-CN" sz="4400" b="1"/>
              <a:t>否定的</a:t>
            </a:r>
            <a:r>
              <a:rPr lang="zh-CN" altLang="zh-CN" sz="4400" b="1"/>
              <a:t>。</a:t>
            </a:r>
            <a:r>
              <a:rPr lang="zh-CN" altLang="zh-CN" sz="4400" b="1"/>
              <a:t>今天我们</a:t>
            </a:r>
            <a:r>
              <a:rPr lang="zh-CN" altLang="zh-CN" sz="4400" b="1"/>
              <a:t>已经</a:t>
            </a:r>
            <a:r>
              <a:rPr lang="zh-CN" altLang="zh-CN" sz="4400" b="1"/>
              <a:t>看得</a:t>
            </a:r>
            <a:r>
              <a:rPr lang="zh-CN" altLang="zh-CN" sz="4400" b="1"/>
              <a:t>非常清楚</a:t>
            </a:r>
            <a:r>
              <a:rPr lang="zh-CN" altLang="zh-CN" sz="4400" b="1"/>
              <a:t>，</a:t>
            </a:r>
            <a:r>
              <a:rPr lang="zh-CN" altLang="zh-CN" sz="4400" b="1"/>
              <a:t>马克思</a:t>
            </a:r>
            <a:r>
              <a:rPr lang="zh-CN" altLang="zh-CN" sz="4400" b="1"/>
              <a:t>主义</a:t>
            </a:r>
            <a:r>
              <a:rPr lang="zh-CN" altLang="zh-CN" sz="4400" b="1"/>
              <a:t>所揭示</a:t>
            </a:r>
            <a:r>
              <a:rPr lang="zh-CN" altLang="zh-CN" sz="4400" b="1"/>
              <a:t>的</a:t>
            </a:r>
            <a:r>
              <a:rPr lang="zh-CN" altLang="zh-CN" sz="4400" b="1"/>
              <a:t>生产力</a:t>
            </a:r>
            <a:r>
              <a:rPr lang="zh-CN" altLang="zh-CN" sz="4400" b="1"/>
              <a:t>和生产关系</a:t>
            </a:r>
            <a:r>
              <a:rPr lang="zh-CN" altLang="zh-CN" sz="4400" b="1"/>
              <a:t>的</a:t>
            </a:r>
            <a:r>
              <a:rPr lang="zh-CN" altLang="zh-CN" sz="4400" b="1"/>
              <a:t>矛盾运动</a:t>
            </a:r>
            <a:r>
              <a:rPr lang="zh-CN" altLang="zh-CN" sz="4400" b="1"/>
              <a:t>依然在</a:t>
            </a:r>
            <a:r>
              <a:rPr lang="zh-CN" altLang="zh-CN" sz="4400" b="1"/>
              <a:t>起</a:t>
            </a:r>
            <a:r>
              <a:rPr lang="zh-CN" altLang="zh-CN" sz="4400" b="1"/>
              <a:t>着</a:t>
            </a:r>
            <a:r>
              <a:rPr lang="zh-CN" altLang="zh-CN" sz="4400" b="1"/>
              <a:t>作用</a:t>
            </a:r>
            <a:r>
              <a:rPr lang="zh-CN" altLang="zh-CN" sz="4400" b="1"/>
              <a:t>，</a:t>
            </a:r>
            <a:r>
              <a:rPr lang="zh-CN" altLang="zh-CN" sz="4400" b="1"/>
              <a:t>马克思</a:t>
            </a:r>
            <a:r>
              <a:rPr lang="zh-CN" altLang="zh-CN" sz="4400" b="1"/>
              <a:t>主义</a:t>
            </a:r>
            <a:r>
              <a:rPr lang="zh-CN" altLang="zh-CN" sz="4400" b="1"/>
              <a:t>所揭示</a:t>
            </a:r>
            <a:r>
              <a:rPr lang="zh-CN" altLang="zh-CN" sz="4400" b="1"/>
              <a:t>的</a:t>
            </a:r>
            <a:r>
              <a:rPr lang="zh-CN" altLang="zh-CN" sz="4400" b="1"/>
              <a:t>剩余价值</a:t>
            </a:r>
            <a:r>
              <a:rPr lang="zh-CN" altLang="zh-CN" sz="4400" b="1"/>
              <a:t>理论</a:t>
            </a:r>
            <a:r>
              <a:rPr lang="zh-CN" altLang="zh-CN" sz="4400" b="1"/>
              <a:t>依</a:t>
            </a:r>
            <a:r>
              <a:rPr lang="zh-CN" altLang="zh-CN" sz="4400" b="1"/>
              <a:t>然</a:t>
            </a:r>
            <a:r>
              <a:rPr lang="zh-CN" altLang="zh-CN" sz="4400" b="1"/>
              <a:t>在</a:t>
            </a:r>
            <a:r>
              <a:rPr lang="zh-CN" altLang="zh-CN" sz="4400" b="1"/>
              <a:t>起</a:t>
            </a:r>
            <a:r>
              <a:rPr lang="zh-CN" altLang="zh-CN" sz="4400" b="1"/>
              <a:t>着</a:t>
            </a:r>
            <a:r>
              <a:rPr lang="zh-CN" altLang="zh-CN" sz="4400" b="1"/>
              <a:t>作用</a:t>
            </a:r>
            <a:r>
              <a:rPr lang="zh-CN" altLang="zh-CN" sz="4400" b="1"/>
              <a:t>，</a:t>
            </a:r>
            <a:r>
              <a:rPr lang="zh-CN" altLang="zh-CN" sz="4400" b="1"/>
              <a:t>马克思</a:t>
            </a:r>
            <a:r>
              <a:rPr lang="zh-CN" altLang="zh-CN" sz="4400" b="1"/>
              <a:t>主义</a:t>
            </a:r>
            <a:r>
              <a:rPr lang="zh-CN" altLang="zh-CN" sz="4400" b="1"/>
              <a:t>所揭示</a:t>
            </a:r>
            <a:r>
              <a:rPr lang="zh-CN" altLang="zh-CN" sz="4400" b="1"/>
              <a:t>的</a:t>
            </a:r>
            <a:r>
              <a:rPr lang="zh-CN" altLang="zh-CN" sz="4400" b="1"/>
              <a:t>人类</a:t>
            </a:r>
            <a:r>
              <a:rPr lang="zh-CN" altLang="zh-CN" sz="4400" b="1"/>
              <a:t>社会</a:t>
            </a:r>
            <a:r>
              <a:rPr lang="zh-CN" altLang="zh-CN" sz="4400" b="1"/>
              <a:t>发展规律</a:t>
            </a:r>
            <a:r>
              <a:rPr lang="zh-CN" altLang="zh-CN" sz="4400" b="1"/>
              <a:t>依然</a:t>
            </a:r>
            <a:r>
              <a:rPr lang="zh-CN" altLang="zh-CN" sz="4400" b="1"/>
              <a:t>在</a:t>
            </a:r>
            <a:r>
              <a:rPr lang="zh-CN" altLang="zh-CN" sz="4400" b="1"/>
              <a:t>起</a:t>
            </a:r>
            <a:r>
              <a:rPr lang="zh-CN" altLang="zh-CN" sz="4400" b="1"/>
              <a:t>着</a:t>
            </a:r>
            <a:r>
              <a:rPr lang="zh-CN" altLang="zh-CN" sz="4400" b="1"/>
              <a:t>作用</a:t>
            </a:r>
            <a:r>
              <a:rPr lang="zh-CN" altLang="zh-CN" sz="4400" b="1"/>
              <a:t>。</a:t>
            </a:r>
            <a:endParaRPr lang="zh-CN" altLang="en-US"/>
          </a:p>
        </p:txBody>
      </p:sp>
    </p:spTree>
  </p:cSld>
  <p:clrMapOvr>
    <a:masterClrMapping/>
  </p:clrMapOvr>
  <p:transition spd="med" advTm="0">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84" name=""/>
        <p:cNvGrpSpPr/>
        <p:nvPr/>
      </p:nvGrpSpPr>
      <p:grpSpPr>
        <a:xfrm>
          <a:off x="0" y="0"/>
          <a:ext cx="0" cy="0"/>
          <a:chOff x="0" y="0"/>
          <a:chExt cx="0" cy="0"/>
        </a:xfrm>
      </p:grpSpPr>
      <p:sp>
        <p:nvSpPr>
          <p:cNvPr id="1048630" name="副标题 2"/>
          <p:cNvSpPr txBox="1"/>
          <p:nvPr/>
        </p:nvSpPr>
        <p:spPr>
          <a:xfrm rot="21600000">
            <a:off x="753077" y="349920"/>
            <a:ext cx="10988443" cy="615815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zh-CN" altLang="en-US" sz="4400" b="1"/>
              <a:t>  </a:t>
            </a:r>
            <a:r>
              <a:rPr lang="en-US" altLang="zh-CN" sz="4400" b="1"/>
              <a:t> </a:t>
            </a:r>
            <a:r>
              <a:rPr lang="en-US" altLang="zh-CN" sz="4400" b="1"/>
              <a:t> </a:t>
            </a:r>
            <a:r>
              <a:rPr lang="en-US" altLang="zh-CN" sz="4400" b="1"/>
              <a:t> </a:t>
            </a:r>
            <a:r>
              <a:rPr lang="en-US" altLang="zh-CN" sz="4400" b="1"/>
              <a:t> </a:t>
            </a:r>
            <a:r>
              <a:rPr lang="en-US" altLang="zh-CN" sz="4400" b="1"/>
              <a:t> </a:t>
            </a:r>
            <a:r>
              <a:rPr lang="zh-CN" altLang="zh-CN" sz="4400" b="1"/>
              <a:t>所以</a:t>
            </a:r>
            <a:r>
              <a:rPr lang="zh-CN" altLang="zh-CN" sz="4400" b="1"/>
              <a:t>，</a:t>
            </a:r>
            <a:r>
              <a:rPr lang="zh-CN" altLang="zh-CN" sz="4400" b="1"/>
              <a:t>我们说</a:t>
            </a:r>
            <a:r>
              <a:rPr lang="zh-CN" altLang="zh-CN" sz="4400" b="1"/>
              <a:t>习近平</a:t>
            </a:r>
            <a:r>
              <a:rPr lang="zh-CN" altLang="zh-CN" sz="4400" b="1"/>
              <a:t>新时代</a:t>
            </a:r>
            <a:r>
              <a:rPr lang="zh-CN" altLang="zh-CN" sz="4400" b="1"/>
              <a:t>中国特色社会主义</a:t>
            </a:r>
            <a:r>
              <a:rPr lang="zh-CN" altLang="zh-CN" sz="4400" b="1"/>
              <a:t>思想</a:t>
            </a:r>
            <a:r>
              <a:rPr lang="zh-CN" altLang="zh-CN" sz="4400" b="1"/>
              <a:t>既一以贯之坚持马克思主义，在当代中国、在二十一世纪的世界高高举起了马克思主义的光辉旗帜</a:t>
            </a:r>
            <a:r>
              <a:rPr lang="zh-CN" altLang="zh-CN" sz="4400" b="1"/>
              <a:t>；</a:t>
            </a:r>
            <a:r>
              <a:rPr lang="zh-CN" altLang="zh-CN" sz="4400" b="1"/>
              <a:t>又</a:t>
            </a:r>
            <a:r>
              <a:rPr lang="zh-CN" altLang="zh-CN" sz="4400" b="1"/>
              <a:t>与时俱进发展马克思主义，在当代中国、在二十一世纪的世界开辟了马克思主义的崭新境界</a:t>
            </a:r>
            <a:r>
              <a:rPr lang="zh-CN" altLang="zh-CN" sz="4400" b="1"/>
              <a:t>。</a:t>
            </a:r>
            <a:endParaRPr lang="zh-CN" altLang="en-US"/>
          </a:p>
        </p:txBody>
      </p:sp>
    </p:spTree>
  </p:cSld>
  <p:clrMapOvr>
    <a:masterClrMapping/>
  </p:clrMapOvr>
  <p:transition spd="med" advTm="0">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87" name=""/>
        <p:cNvGrpSpPr/>
        <p:nvPr/>
      </p:nvGrpSpPr>
      <p:grpSpPr>
        <a:xfrm>
          <a:off x="0" y="0"/>
          <a:ext cx="0" cy="0"/>
          <a:chOff x="0" y="0"/>
          <a:chExt cx="0" cy="0"/>
        </a:xfrm>
      </p:grpSpPr>
      <p:sp>
        <p:nvSpPr>
          <p:cNvPr id="1048634" name="副标题 2"/>
          <p:cNvSpPr txBox="1"/>
          <p:nvPr/>
        </p:nvSpPr>
        <p:spPr>
          <a:xfrm rot="21600000">
            <a:off x="126430" y="-141341"/>
            <a:ext cx="12065569" cy="71406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zh-CN" altLang="en-US" sz="4400" b="1"/>
              <a:t>  </a:t>
            </a:r>
            <a:r>
              <a:rPr lang="en-US" altLang="zh-CN" sz="4400" b="1"/>
              <a:t>     </a:t>
            </a:r>
            <a:r>
              <a:rPr lang="zh-CN" altLang="zh-CN" sz="4400" b="1"/>
              <a:t>同时，这一思想不断推进马克思主义中国化时代化，对马克思主义哲学、政治经济学、科学社会主义，对共产党执政规律、社会主义建设规律、人类社会发展规律，都提出了许多标志性引领性的新思想新观点新论断，为丰富发展马克思主义作出了原创性贡献，续写了马克思主义中国化时代化新篇章。(</a:t>
            </a:r>
            <a:r>
              <a:rPr lang="zh-CN" altLang="zh-CN" sz="4400" b="1">
                <a:solidFill>
                  <a:srgbClr val="FF0000"/>
                </a:solidFill>
              </a:rPr>
              <a:t>ppt第</a:t>
            </a:r>
            <a:r>
              <a:rPr lang="en-US" altLang="zh-CN" sz="4400" b="1">
                <a:solidFill>
                  <a:srgbClr val="FF0000"/>
                </a:solidFill>
              </a:rPr>
              <a:t>6</a:t>
            </a:r>
            <a:r>
              <a:rPr lang="zh-CN" altLang="zh-CN" sz="4400" b="1">
                <a:solidFill>
                  <a:srgbClr val="FF0000"/>
                </a:solidFill>
              </a:rPr>
              <a:t>页</a:t>
            </a:r>
            <a:r>
              <a:rPr lang="zh-CN" altLang="zh-CN" sz="4400" b="1"/>
              <a:t>）</a:t>
            </a:r>
            <a:endParaRPr lang="zh-CN" altLang="zh-CN" sz="4400" b="1"/>
          </a:p>
        </p:txBody>
      </p:sp>
    </p:spTree>
  </p:cSld>
  <p:clrMapOvr>
    <a:masterClrMapping/>
  </p:clrMapOvr>
  <p:transition spd="med" advTm="0">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90" name=""/>
        <p:cNvGrpSpPr/>
        <p:nvPr/>
      </p:nvGrpSpPr>
      <p:grpSpPr>
        <a:xfrm>
          <a:off x="0" y="0"/>
          <a:ext cx="0" cy="0"/>
          <a:chOff x="0" y="0"/>
          <a:chExt cx="0" cy="0"/>
        </a:xfrm>
      </p:grpSpPr>
      <p:sp>
        <p:nvSpPr>
          <p:cNvPr id="1048638" name="副标题 2"/>
          <p:cNvSpPr txBox="1"/>
          <p:nvPr/>
        </p:nvSpPr>
        <p:spPr>
          <a:xfrm rot="21600000">
            <a:off x="126430" y="-141341"/>
            <a:ext cx="12065569" cy="71406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zh-CN" altLang="en-US" sz="4400" b="1"/>
              <a:t>  </a:t>
            </a:r>
            <a:r>
              <a:rPr lang="en-US" altLang="zh-CN" sz="4400" b="1"/>
              <a:t>    </a:t>
            </a:r>
            <a:r>
              <a:rPr lang="zh-CN" altLang="zh-CN" sz="4400" b="1"/>
              <a:t>在马克思主义哲学方面，提出人与自然是和谐共生的生命共同体，绿水青山就是金山银山，是对马克思主义自然观的新发展；提出新时代我国社会主要矛盾发生变化，是对马克思主义社会矛盾学说的新发展；强调要提高科学思维能力，要坚持系统观念，要强化问题导向等，是对马克思主义认识论的新发展；(</a:t>
            </a:r>
            <a:r>
              <a:rPr lang="zh-CN" altLang="zh-CN" sz="4400" b="1">
                <a:solidFill>
                  <a:srgbClr val="FF0000"/>
                </a:solidFill>
              </a:rPr>
              <a:t>ppt第</a:t>
            </a:r>
            <a:r>
              <a:rPr lang="en-US" altLang="zh-CN" sz="4400" b="1">
                <a:solidFill>
                  <a:srgbClr val="FF0000"/>
                </a:solidFill>
              </a:rPr>
              <a:t>7</a:t>
            </a:r>
            <a:r>
              <a:rPr lang="zh-CN" altLang="zh-CN" sz="4400" b="1">
                <a:solidFill>
                  <a:srgbClr val="FF0000"/>
                </a:solidFill>
              </a:rPr>
              <a:t>页</a:t>
            </a:r>
            <a:r>
              <a:rPr lang="zh-CN" altLang="zh-CN" sz="4400" b="1"/>
              <a:t>）</a:t>
            </a:r>
            <a:endParaRPr lang="zh-CN" altLang="zh-CN" sz="4400" b="1"/>
          </a:p>
        </p:txBody>
      </p:sp>
    </p:spTree>
  </p:cSld>
  <p:clrMapOvr>
    <a:masterClrMapping/>
  </p:clrMapOvr>
  <p:transition spd="med" advTm="0">
    <p:pull/>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93" name=""/>
        <p:cNvGrpSpPr/>
        <p:nvPr/>
      </p:nvGrpSpPr>
      <p:grpSpPr>
        <a:xfrm>
          <a:off x="0" y="0"/>
          <a:ext cx="0" cy="0"/>
          <a:chOff x="0" y="0"/>
          <a:chExt cx="0" cy="0"/>
        </a:xfrm>
      </p:grpSpPr>
      <p:sp>
        <p:nvSpPr>
          <p:cNvPr id="1048642" name="副标题 2"/>
          <p:cNvSpPr txBox="1"/>
          <p:nvPr/>
        </p:nvSpPr>
        <p:spPr>
          <a:xfrm rot="21600000">
            <a:off x="126430" y="-141341"/>
            <a:ext cx="12065569" cy="71406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zh-CN" altLang="en-US" sz="4400" b="1"/>
              <a:t>  </a:t>
            </a:r>
            <a:r>
              <a:rPr lang="en-US" altLang="zh-CN" sz="4400" b="1"/>
              <a:t>    </a:t>
            </a:r>
            <a:r>
              <a:rPr lang="zh-CN" altLang="zh-CN" sz="4400" b="1"/>
              <a:t>强调坚持以人民为中心，是对唯物史观的新发展；等等。(</a:t>
            </a:r>
            <a:r>
              <a:rPr lang="zh-CN" altLang="zh-CN" sz="4400" b="1">
                <a:solidFill>
                  <a:srgbClr val="FF0000"/>
                </a:solidFill>
              </a:rPr>
              <a:t>ppt第</a:t>
            </a:r>
            <a:r>
              <a:rPr lang="en-US" altLang="zh-CN" sz="4400" b="1">
                <a:solidFill>
                  <a:srgbClr val="FF0000"/>
                </a:solidFill>
              </a:rPr>
              <a:t>8</a:t>
            </a:r>
            <a:r>
              <a:rPr lang="zh-CN" altLang="zh-CN" sz="4400" b="1">
                <a:solidFill>
                  <a:srgbClr val="FF0000"/>
                </a:solidFill>
              </a:rPr>
              <a:t>页</a:t>
            </a:r>
            <a:r>
              <a:rPr lang="zh-CN" altLang="zh-CN" sz="4400" b="1"/>
              <a:t>）</a:t>
            </a:r>
            <a:endParaRPr lang="zh-CN" altLang="zh-CN" sz="4400" b="1"/>
          </a:p>
          <a:p>
            <a:pPr indent="0">
              <a:lnSpc>
                <a:spcPct val="150000"/>
              </a:lnSpc>
              <a:buNone/>
            </a:pP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zh-CN" altLang="zh-CN" sz="4400" b="1"/>
              <a:t>在马克思</a:t>
            </a:r>
            <a:r>
              <a:rPr lang="zh-CN" altLang="zh-CN" sz="4400" b="1"/>
              <a:t>主义</a:t>
            </a:r>
            <a:r>
              <a:rPr lang="zh-CN" altLang="zh-CN" sz="4400" b="1"/>
              <a:t>政治</a:t>
            </a:r>
            <a:r>
              <a:rPr lang="zh-CN" altLang="zh-CN" sz="4400" b="1"/>
              <a:t>经济</a:t>
            </a:r>
            <a:r>
              <a:rPr lang="zh-CN" altLang="zh-CN" sz="4400" b="1"/>
              <a:t>学</a:t>
            </a:r>
            <a:r>
              <a:rPr lang="zh-CN" altLang="zh-CN" sz="4400" b="1"/>
              <a:t>方面</a:t>
            </a:r>
            <a:r>
              <a:rPr lang="zh-CN" altLang="zh-CN" sz="4400" b="1"/>
              <a:t>，提出坚持和完善社会主义基本经济制度，使市场在资源配置中起决定性作用和更好发挥政府作用等思想，提出把握新发展阶段，贯彻新发展理念，加快构建新发展格局，推动高质量发展</a:t>
            </a:r>
            <a:r>
              <a:rPr lang="zh-CN" altLang="zh-CN" sz="4400" b="1"/>
              <a:t>，</a:t>
            </a:r>
            <a:endParaRPr lang="zh-CN" altLang="en-US"/>
          </a:p>
        </p:txBody>
      </p:sp>
    </p:spTree>
  </p:cSld>
  <p:clrMapOvr>
    <a:masterClrMapping/>
  </p:clrMapOvr>
  <p:transition spd="med" advTm="0">
    <p:pull/>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96" name=""/>
        <p:cNvGrpSpPr/>
        <p:nvPr/>
      </p:nvGrpSpPr>
      <p:grpSpPr>
        <a:xfrm>
          <a:off x="0" y="0"/>
          <a:ext cx="0" cy="0"/>
          <a:chOff x="0" y="0"/>
          <a:chExt cx="0" cy="0"/>
        </a:xfrm>
      </p:grpSpPr>
      <p:sp>
        <p:nvSpPr>
          <p:cNvPr id="1048646" name="副标题 2"/>
          <p:cNvSpPr txBox="1"/>
          <p:nvPr/>
        </p:nvSpPr>
        <p:spPr>
          <a:xfrm rot="21600000">
            <a:off x="126430" y="-141341"/>
            <a:ext cx="12065569" cy="71406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zh-CN" altLang="en-US" sz="4400" b="1"/>
              <a:t>  </a:t>
            </a:r>
            <a:r>
              <a:rPr lang="en-US" altLang="zh-CN" sz="4400" b="1"/>
              <a:t> </a:t>
            </a:r>
            <a:r>
              <a:rPr lang="en-US" altLang="zh-CN" sz="4400" b="1"/>
              <a:t> </a:t>
            </a:r>
            <a:r>
              <a:rPr lang="en-US" altLang="zh-CN" sz="4400" b="1"/>
              <a:t> </a:t>
            </a:r>
            <a:r>
              <a:rPr lang="en-US" altLang="zh-CN" sz="4400" b="1"/>
              <a:t> </a:t>
            </a:r>
            <a:r>
              <a:rPr lang="en-US" altLang="zh-CN" sz="4400" b="1"/>
              <a:t> </a:t>
            </a:r>
            <a:r>
              <a:rPr lang="zh-CN" altLang="zh-CN" sz="4400" b="1"/>
              <a:t>是对马克思主义经济学说的新发展；等等。</a:t>
            </a:r>
            <a:endParaRPr lang="zh-CN" altLang="en-US"/>
          </a:p>
          <a:p>
            <a:pPr indent="0">
              <a:lnSpc>
                <a:spcPct val="150000"/>
              </a:lnSpc>
              <a:buNone/>
            </a:pPr>
            <a:r>
              <a:rPr lang="en-US" altLang="zh-CN" sz="4400" b="1"/>
              <a:t>  </a:t>
            </a:r>
            <a:r>
              <a:rPr lang="en-US" altLang="zh-CN" sz="4400" b="1">
                <a:solidFill>
                  <a:srgbClr val="FF0000"/>
                </a:solidFill>
              </a:rPr>
              <a:t>9</a:t>
            </a:r>
            <a:r>
              <a:rPr lang="zh-CN" altLang="zh-CN" sz="4400" b="1"/>
              <a:t>在</a:t>
            </a:r>
            <a:r>
              <a:rPr lang="zh-CN" altLang="zh-CN" sz="4400" b="1"/>
              <a:t>科学</a:t>
            </a:r>
            <a:r>
              <a:rPr lang="zh-CN" altLang="zh-CN" sz="4400" b="1"/>
              <a:t>社会</a:t>
            </a:r>
            <a:r>
              <a:rPr lang="zh-CN" altLang="zh-CN" sz="4400" b="1"/>
              <a:t>主义</a:t>
            </a:r>
            <a:r>
              <a:rPr lang="zh-CN" altLang="zh-CN" sz="4400" b="1"/>
              <a:t>方面</a:t>
            </a:r>
            <a:r>
              <a:rPr lang="zh-CN" altLang="zh-CN" sz="4400" b="1"/>
              <a:t>，</a:t>
            </a:r>
            <a:r>
              <a:rPr lang="zh-CN" altLang="zh-CN" sz="4400" b="1"/>
              <a:t>提出</a:t>
            </a:r>
            <a:r>
              <a:rPr lang="zh-CN" altLang="zh-CN" sz="4400" b="1"/>
              <a:t>坚持</a:t>
            </a:r>
            <a:r>
              <a:rPr lang="zh-CN" altLang="zh-CN" sz="4400" b="1"/>
              <a:t>和加强</a:t>
            </a:r>
            <a:r>
              <a:rPr lang="zh-CN" altLang="zh-CN" sz="4400" b="1"/>
              <a:t>党的</a:t>
            </a:r>
            <a:r>
              <a:rPr lang="zh-CN" altLang="zh-CN" sz="4400" b="1"/>
              <a:t>全面</a:t>
            </a:r>
            <a:r>
              <a:rPr lang="zh-CN" altLang="zh-CN" sz="4400" b="1"/>
              <a:t>领导</a:t>
            </a:r>
            <a:r>
              <a:rPr lang="zh-CN" altLang="zh-CN" sz="4400" b="1"/>
              <a:t>、</a:t>
            </a:r>
            <a:r>
              <a:rPr lang="zh-CN" altLang="zh-CN" sz="4400" b="1"/>
              <a:t>推进</a:t>
            </a:r>
            <a:r>
              <a:rPr lang="zh-CN" altLang="zh-CN" sz="4400" b="1"/>
              <a:t>党的</a:t>
            </a:r>
            <a:r>
              <a:rPr lang="zh-CN" altLang="zh-CN" sz="4400" b="1"/>
              <a:t>自我革命</a:t>
            </a:r>
            <a:r>
              <a:rPr lang="zh-CN" altLang="zh-CN" sz="4400" b="1"/>
              <a:t>的</a:t>
            </a:r>
            <a:r>
              <a:rPr lang="zh-CN" altLang="zh-CN" sz="4400" b="1"/>
              <a:t>思想</a:t>
            </a:r>
            <a:r>
              <a:rPr lang="zh-CN" altLang="zh-CN" sz="4400" b="1"/>
              <a:t>，</a:t>
            </a:r>
            <a:r>
              <a:rPr lang="zh-CN" altLang="zh-CN" sz="4400" b="1"/>
              <a:t>是对</a:t>
            </a:r>
            <a:r>
              <a:rPr lang="zh-CN" altLang="zh-CN" sz="4400" b="1"/>
              <a:t>马克思主义</a:t>
            </a:r>
            <a:r>
              <a:rPr lang="zh-CN" altLang="zh-CN" sz="4400" b="1"/>
              <a:t>建党</a:t>
            </a:r>
            <a:r>
              <a:rPr lang="zh-CN" altLang="zh-CN" sz="4400" b="1"/>
              <a:t>学说</a:t>
            </a:r>
            <a:r>
              <a:rPr lang="zh-CN" altLang="zh-CN" sz="4400" b="1"/>
              <a:t>的</a:t>
            </a:r>
            <a:r>
              <a:rPr lang="zh-CN" altLang="zh-CN" sz="4400" b="1"/>
              <a:t>新发展</a:t>
            </a:r>
            <a:r>
              <a:rPr lang="zh-CN" altLang="zh-CN" sz="4400" b="1"/>
              <a:t>；</a:t>
            </a:r>
            <a:r>
              <a:rPr lang="zh-CN" altLang="zh-CN" sz="4400" b="1"/>
              <a:t>提出</a:t>
            </a:r>
            <a:r>
              <a:rPr lang="zh-CN" altLang="zh-CN" sz="4400" b="1"/>
              <a:t>坚持</a:t>
            </a:r>
            <a:r>
              <a:rPr lang="zh-CN" altLang="zh-CN" sz="4400" b="1"/>
              <a:t>和</a:t>
            </a:r>
            <a:r>
              <a:rPr lang="zh-CN" altLang="zh-CN" sz="4400" b="1"/>
              <a:t>完善</a:t>
            </a:r>
            <a:r>
              <a:rPr lang="zh-CN" altLang="zh-CN" sz="4400" b="1"/>
              <a:t>中国特色</a:t>
            </a:r>
            <a:r>
              <a:rPr lang="zh-CN" altLang="zh-CN" sz="4400" b="1"/>
              <a:t>社会主义</a:t>
            </a:r>
            <a:r>
              <a:rPr lang="zh-CN" altLang="zh-CN" sz="4400" b="1"/>
              <a:t>制度</a:t>
            </a:r>
            <a:r>
              <a:rPr lang="zh-CN" altLang="zh-CN" sz="4400" b="1"/>
              <a:t>、</a:t>
            </a:r>
            <a:r>
              <a:rPr lang="zh-CN" altLang="zh-CN" sz="4400" b="1"/>
              <a:t>推进</a:t>
            </a:r>
            <a:r>
              <a:rPr lang="zh-CN" altLang="zh-CN" sz="4400" b="1"/>
              <a:t>国家</a:t>
            </a:r>
            <a:r>
              <a:rPr lang="zh-CN" altLang="zh-CN" sz="4400" b="1"/>
              <a:t>治理体系</a:t>
            </a:r>
            <a:r>
              <a:rPr lang="zh-CN" altLang="zh-CN" sz="4400" b="1"/>
              <a:t>和治理能力现代化</a:t>
            </a:r>
            <a:r>
              <a:rPr lang="zh-CN" altLang="zh-CN" sz="4400" b="1"/>
              <a:t>的</a:t>
            </a:r>
            <a:r>
              <a:rPr lang="zh-CN" altLang="zh-CN" sz="4400" b="1"/>
              <a:t>思想</a:t>
            </a:r>
            <a:r>
              <a:rPr lang="zh-CN" altLang="zh-CN" sz="4400" b="1"/>
              <a:t>，</a:t>
            </a:r>
            <a:r>
              <a:rPr lang="zh-CN" altLang="zh-CN" sz="4400" b="1"/>
              <a:t>是对</a:t>
            </a:r>
            <a:r>
              <a:rPr lang="zh-CN" altLang="zh-CN" sz="4400" b="1"/>
              <a:t>马克思</a:t>
            </a:r>
            <a:r>
              <a:rPr lang="zh-CN" altLang="zh-CN" sz="4400" b="1"/>
              <a:t>国家</a:t>
            </a:r>
            <a:r>
              <a:rPr lang="zh-CN" altLang="zh-CN" sz="4400" b="1"/>
              <a:t>学说</a:t>
            </a:r>
            <a:r>
              <a:rPr lang="zh-CN" altLang="zh-CN" sz="4400" b="1"/>
              <a:t>的</a:t>
            </a:r>
            <a:r>
              <a:rPr lang="zh-CN" altLang="zh-CN" sz="4400" b="1"/>
              <a:t>新发展</a:t>
            </a:r>
            <a:r>
              <a:rPr lang="zh-CN" altLang="zh-CN" sz="4400" b="1"/>
              <a:t>；</a:t>
            </a:r>
            <a:r>
              <a:rPr lang="zh-CN" altLang="zh-CN" sz="4400" b="1"/>
              <a:t>提出构建</a:t>
            </a:r>
            <a:r>
              <a:rPr lang="zh-CN" altLang="zh-CN" sz="4400" b="1"/>
              <a:t>人类</a:t>
            </a:r>
            <a:r>
              <a:rPr lang="zh-CN" altLang="zh-CN" sz="4400" b="1"/>
              <a:t>命运</a:t>
            </a:r>
            <a:r>
              <a:rPr lang="zh-CN" altLang="zh-CN" sz="4400" b="1"/>
              <a:t>共同体</a:t>
            </a:r>
            <a:r>
              <a:rPr lang="zh-CN" altLang="zh-CN" sz="4400" b="1"/>
              <a:t>的</a:t>
            </a:r>
            <a:r>
              <a:rPr lang="zh-CN" altLang="zh-CN" sz="4400" b="1"/>
              <a:t>思想</a:t>
            </a:r>
            <a:r>
              <a:rPr lang="zh-CN" altLang="zh-CN" sz="4400" b="1"/>
              <a:t>，</a:t>
            </a:r>
            <a:endParaRPr lang="zh-CN" altLang="en-US"/>
          </a:p>
        </p:txBody>
      </p:sp>
    </p:spTree>
  </p:cSld>
  <p:clrMapOvr>
    <a:masterClrMapping/>
  </p:clrMapOvr>
  <p:transition spd="med" advTm="0">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99" name=""/>
        <p:cNvGrpSpPr/>
        <p:nvPr/>
      </p:nvGrpSpPr>
      <p:grpSpPr>
        <a:xfrm>
          <a:off x="0" y="0"/>
          <a:ext cx="0" cy="0"/>
          <a:chOff x="0" y="0"/>
          <a:chExt cx="0" cy="0"/>
        </a:xfrm>
      </p:grpSpPr>
      <p:sp>
        <p:nvSpPr>
          <p:cNvPr id="1048650" name="副标题 2"/>
          <p:cNvSpPr txBox="1"/>
          <p:nvPr/>
        </p:nvSpPr>
        <p:spPr>
          <a:xfrm rot="21600000">
            <a:off x="126430" y="-141341"/>
            <a:ext cx="12065569" cy="71406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zh-CN" altLang="en-US" sz="4400" b="1"/>
              <a:t>  </a:t>
            </a:r>
            <a:r>
              <a:rPr lang="en-US" altLang="zh-CN" sz="4400" b="1"/>
              <a:t>     </a:t>
            </a:r>
            <a:r>
              <a:rPr lang="zh-CN" altLang="zh-CN" sz="4400" b="1"/>
              <a:t>是对马克思主义世界历史理论的新发展；等等。(</a:t>
            </a:r>
            <a:r>
              <a:rPr lang="zh-CN" altLang="zh-CN" sz="4400" b="1">
                <a:solidFill>
                  <a:srgbClr val="FF0000"/>
                </a:solidFill>
              </a:rPr>
              <a:t>ppt第</a:t>
            </a:r>
            <a:r>
              <a:rPr lang="en-US" altLang="zh-CN" sz="4400" b="1">
                <a:solidFill>
                  <a:srgbClr val="FF0000"/>
                </a:solidFill>
              </a:rPr>
              <a:t>10</a:t>
            </a:r>
            <a:r>
              <a:rPr lang="zh-CN" altLang="zh-CN" sz="4400" b="1">
                <a:solidFill>
                  <a:srgbClr val="FF0000"/>
                </a:solidFill>
              </a:rPr>
              <a:t>页</a:t>
            </a:r>
            <a:r>
              <a:rPr lang="zh-CN" altLang="zh-CN" sz="4400" b="1"/>
              <a:t>）</a:t>
            </a:r>
            <a:endParaRPr lang="zh-CN" altLang="zh-CN" sz="4400" b="1"/>
          </a:p>
          <a:p>
            <a:pPr indent="0">
              <a:lnSpc>
                <a:spcPct val="150000"/>
              </a:lnSpc>
              <a:buNone/>
            </a:pP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zh-CN" altLang="zh-CN" sz="4400" b="1"/>
              <a:t>因此</a:t>
            </a:r>
            <a:r>
              <a:rPr lang="zh-CN" altLang="zh-CN" sz="4400" b="1"/>
              <a:t>，</a:t>
            </a:r>
            <a:r>
              <a:rPr lang="zh-CN" altLang="zh-CN" sz="4400" b="1"/>
              <a:t>我们可以</a:t>
            </a:r>
            <a:r>
              <a:rPr lang="zh-CN" altLang="zh-CN" sz="4400" b="1"/>
              <a:t>明确</a:t>
            </a:r>
            <a:r>
              <a:rPr lang="zh-CN" altLang="zh-CN" sz="4400" b="1"/>
              <a:t>的</a:t>
            </a:r>
            <a:r>
              <a:rPr lang="zh-CN" altLang="zh-CN" sz="4400" b="1"/>
              <a:t>是</a:t>
            </a:r>
            <a:r>
              <a:rPr lang="zh-CN" altLang="zh-CN" sz="4400" b="1"/>
              <a:t>习近平</a:t>
            </a:r>
            <a:r>
              <a:rPr lang="zh-CN" altLang="zh-CN" sz="4400" b="1"/>
              <a:t>新时代</a:t>
            </a:r>
            <a:r>
              <a:rPr lang="zh-CN" altLang="zh-CN" sz="4400" b="1"/>
              <a:t>中国特色社会主义</a:t>
            </a:r>
            <a:r>
              <a:rPr lang="zh-CN" altLang="zh-CN" sz="4400" b="1"/>
              <a:t>思想</a:t>
            </a:r>
            <a:r>
              <a:rPr lang="zh-CN" altLang="zh-CN" sz="4400" b="1"/>
              <a:t>承前启后</a:t>
            </a:r>
            <a:r>
              <a:rPr lang="zh-CN" altLang="zh-CN" sz="4400" b="1"/>
              <a:t>、</a:t>
            </a:r>
            <a:r>
              <a:rPr lang="zh-CN" altLang="zh-CN" sz="4400" b="1"/>
              <a:t>继往开来</a:t>
            </a:r>
            <a:r>
              <a:rPr lang="zh-CN" altLang="zh-CN" sz="4400" b="1"/>
              <a:t>，</a:t>
            </a:r>
            <a:r>
              <a:rPr lang="zh-CN" altLang="zh-CN" sz="4400" b="1"/>
              <a:t>全面</a:t>
            </a:r>
            <a:r>
              <a:rPr lang="zh-CN" altLang="zh-CN" sz="4400" b="1"/>
              <a:t>把握</a:t>
            </a:r>
            <a:r>
              <a:rPr lang="zh-CN" altLang="zh-CN" sz="4400" b="1"/>
              <a:t>中</a:t>
            </a:r>
            <a:r>
              <a:rPr lang="zh-CN" altLang="zh-CN" sz="4400" b="1"/>
              <a:t>华</a:t>
            </a:r>
            <a:r>
              <a:rPr lang="zh-CN" altLang="zh-CN" sz="4400" b="1"/>
              <a:t>民族</a:t>
            </a:r>
            <a:r>
              <a:rPr lang="zh-CN" altLang="zh-CN" sz="4400" b="1"/>
              <a:t>伟大复兴</a:t>
            </a:r>
            <a:r>
              <a:rPr lang="zh-CN" altLang="zh-CN" sz="4400" b="1"/>
              <a:t>战略</a:t>
            </a:r>
            <a:r>
              <a:rPr lang="zh-CN" altLang="zh-CN" sz="4400" b="1"/>
              <a:t>全局</a:t>
            </a:r>
            <a:r>
              <a:rPr lang="zh-CN" altLang="zh-CN" sz="4400" b="1"/>
              <a:t>和世界</a:t>
            </a:r>
            <a:r>
              <a:rPr lang="zh-CN" altLang="zh-CN" sz="4400" b="1"/>
              <a:t>百年</a:t>
            </a:r>
            <a:r>
              <a:rPr lang="zh-CN" altLang="zh-CN" sz="4400" b="1"/>
              <a:t>未有之</a:t>
            </a:r>
            <a:r>
              <a:rPr lang="zh-CN" altLang="zh-CN" sz="4400" b="1"/>
              <a:t>大变局</a:t>
            </a:r>
            <a:r>
              <a:rPr lang="zh-CN" altLang="zh-CN" sz="4400" b="1"/>
              <a:t>，</a:t>
            </a:r>
            <a:r>
              <a:rPr lang="zh-CN" altLang="zh-CN" sz="4400" b="1"/>
              <a:t>是关</a:t>
            </a:r>
            <a:r>
              <a:rPr lang="zh-CN" altLang="zh-CN" sz="4400" b="1"/>
              <a:t>乎</a:t>
            </a:r>
            <a:r>
              <a:rPr lang="zh-CN" altLang="zh-CN" sz="4400" b="1"/>
              <a:t>中国前途</a:t>
            </a:r>
            <a:r>
              <a:rPr lang="zh-CN" altLang="zh-CN" sz="4400" b="1"/>
              <a:t>命运的</a:t>
            </a:r>
            <a:r>
              <a:rPr lang="zh-CN" altLang="zh-CN" sz="4400" b="1"/>
              <a:t>当代中国</a:t>
            </a:r>
            <a:r>
              <a:rPr lang="zh-CN" altLang="zh-CN" sz="4400" b="1"/>
              <a:t>马克思主义</a:t>
            </a:r>
            <a:r>
              <a:rPr lang="zh-CN" altLang="zh-CN" sz="4400" b="1"/>
              <a:t>，</a:t>
            </a:r>
            <a:r>
              <a:rPr lang="zh-CN" altLang="zh-CN" sz="4400" b="1"/>
              <a:t>是关乎</a:t>
            </a:r>
            <a:r>
              <a:rPr lang="zh-CN" altLang="zh-CN" sz="4400" b="1"/>
              <a:t>科学</a:t>
            </a:r>
            <a:r>
              <a:rPr lang="zh-CN" altLang="zh-CN" sz="4400" b="1"/>
              <a:t>社会主义</a:t>
            </a:r>
            <a:r>
              <a:rPr lang="zh-CN" altLang="zh-CN" sz="4400" b="1"/>
              <a:t>发展</a:t>
            </a:r>
            <a:r>
              <a:rPr lang="zh-CN" altLang="zh-CN" sz="4400" b="1"/>
              <a:t>前景</a:t>
            </a:r>
            <a:endParaRPr lang="zh-CN" altLang="en-US"/>
          </a:p>
        </p:txBody>
      </p:sp>
    </p:spTree>
  </p:cSld>
  <p:clrMapOvr>
    <a:masterClrMapping/>
  </p:clrMapOvr>
  <p:transition spd="med" advTm="0">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48" name=""/>
        <p:cNvGrpSpPr/>
        <p:nvPr/>
      </p:nvGrpSpPr>
      <p:grpSpPr>
        <a:xfrm>
          <a:off x="0" y="0"/>
          <a:ext cx="0" cy="0"/>
          <a:chOff x="0" y="0"/>
          <a:chExt cx="0" cy="0"/>
        </a:xfrm>
      </p:grpSpPr>
      <p:sp>
        <p:nvSpPr>
          <p:cNvPr id="1048582" name="副标题 2"/>
          <p:cNvSpPr txBox="1"/>
          <p:nvPr/>
        </p:nvSpPr>
        <p:spPr>
          <a:xfrm>
            <a:off x="919278" y="438243"/>
            <a:ext cx="10353444" cy="6056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zh-CN" altLang="en-US" sz="4400" b="1"/>
              <a:t>     </a:t>
            </a:r>
            <a:r>
              <a:rPr lang="en-US" altLang="zh-CN" sz="4400" b="1"/>
              <a:t>  </a:t>
            </a:r>
            <a:r>
              <a:rPr lang="zh-CN" altLang="en-US" sz="4400" b="1"/>
              <a:t>首先，请同学们阅读这段文字，这段话出自</a:t>
            </a:r>
            <a:r>
              <a:rPr lang="en-US" altLang="zh-CN" sz="4400" b="1"/>
              <a:t>2021</a:t>
            </a:r>
            <a:r>
              <a:rPr lang="zh-CN" altLang="zh-CN" sz="4400" b="1"/>
              <a:t>年</a:t>
            </a:r>
            <a:r>
              <a:rPr lang="zh-CN" altLang="en-US" sz="4400" b="1"/>
              <a:t>党的十九届六中全会通过的《中共中央关于党的百年奋斗重大成就和历史经验的决议》，它完整准确地表述了习近平新时代中国特色社会主义思想的历史地位。(</a:t>
            </a:r>
            <a:r>
              <a:rPr lang="zh-CN" altLang="en-US" sz="4400" b="1">
                <a:solidFill>
                  <a:srgbClr val="FF0000"/>
                </a:solidFill>
              </a:rPr>
              <a:t>ppt第</a:t>
            </a:r>
            <a:r>
              <a:rPr lang="en-US" altLang="zh-CN" sz="4400" b="1">
                <a:solidFill>
                  <a:srgbClr val="FF0000"/>
                </a:solidFill>
              </a:rPr>
              <a:t>2</a:t>
            </a:r>
            <a:r>
              <a:rPr lang="zh-CN" altLang="en-US" sz="4400" b="1">
                <a:solidFill>
                  <a:srgbClr val="FF0000"/>
                </a:solidFill>
              </a:rPr>
              <a:t>页</a:t>
            </a:r>
            <a:r>
              <a:rPr lang="zh-CN" altLang="en-US" sz="4400" b="1"/>
              <a:t>）</a:t>
            </a:r>
            <a:endParaRPr lang="zh-CN" altLang="en-US" sz="4400" b="1"/>
          </a:p>
        </p:txBody>
      </p:sp>
    </p:spTree>
  </p:cSld>
  <p:clrMapOvr>
    <a:masterClrMapping/>
  </p:clrMapOvr>
  <p:transition spd="med" advTm="0">
    <p:pull/>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02" name=""/>
        <p:cNvGrpSpPr/>
        <p:nvPr/>
      </p:nvGrpSpPr>
      <p:grpSpPr>
        <a:xfrm>
          <a:off x="0" y="0"/>
          <a:ext cx="0" cy="0"/>
          <a:chOff x="0" y="0"/>
          <a:chExt cx="0" cy="0"/>
        </a:xfrm>
      </p:grpSpPr>
      <p:sp>
        <p:nvSpPr>
          <p:cNvPr id="1048654" name="副标题 2"/>
          <p:cNvSpPr txBox="1"/>
          <p:nvPr/>
        </p:nvSpPr>
        <p:spPr>
          <a:xfrm rot="21600000">
            <a:off x="126430" y="-141341"/>
            <a:ext cx="12065569" cy="71406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zh-CN" altLang="en-US" sz="4400" b="1"/>
              <a:t>  </a:t>
            </a:r>
            <a:r>
              <a:rPr lang="en-US" altLang="zh-CN" sz="4400" b="1"/>
              <a:t>    </a:t>
            </a:r>
            <a:r>
              <a:rPr lang="zh-CN" altLang="zh-CN" sz="4400" b="1"/>
              <a:t>的二十一世纪马克思主义，为马克思主义在当今时代的大发展作出了开创性、全面性、历史性贡献。(</a:t>
            </a:r>
            <a:r>
              <a:rPr lang="zh-CN" altLang="zh-CN" sz="4400" b="1">
                <a:solidFill>
                  <a:srgbClr val="FF0000"/>
                </a:solidFill>
              </a:rPr>
              <a:t>ppt第</a:t>
            </a:r>
            <a:r>
              <a:rPr lang="en-US" altLang="zh-CN" sz="4400" b="1">
                <a:solidFill>
                  <a:srgbClr val="FF0000"/>
                </a:solidFill>
              </a:rPr>
              <a:t>11</a:t>
            </a:r>
            <a:r>
              <a:rPr lang="zh-CN" altLang="zh-CN" sz="4400" b="1">
                <a:solidFill>
                  <a:srgbClr val="FF0000"/>
                </a:solidFill>
              </a:rPr>
              <a:t>页</a:t>
            </a:r>
            <a:r>
              <a:rPr lang="zh-CN" altLang="zh-CN" sz="4400" b="1"/>
              <a:t>）</a:t>
            </a:r>
            <a:endParaRPr lang="zh-CN" altLang="zh-CN" sz="4400" b="1"/>
          </a:p>
          <a:p>
            <a:pPr indent="0" algn="l">
              <a:lnSpc>
                <a:spcPct val="150000"/>
              </a:lnSpc>
              <a:buNone/>
            </a:pPr>
            <a:r>
              <a:rPr lang="en-US" altLang="zh-CN"/>
              <a:t> </a:t>
            </a:r>
            <a:r>
              <a:rPr lang="en-US" altLang="zh-CN"/>
              <a:t> </a:t>
            </a:r>
            <a:r>
              <a:rPr lang="en-US" altLang="zh-CN"/>
              <a:t> </a:t>
            </a:r>
            <a:r>
              <a:rPr lang="en-US" altLang="zh-CN"/>
              <a:t> </a:t>
            </a:r>
            <a:r>
              <a:rPr lang="en-US" altLang="zh-CN"/>
              <a:t> </a:t>
            </a:r>
            <a:r>
              <a:rPr lang="en-US" altLang="zh-CN"/>
              <a:t> </a:t>
            </a:r>
            <a:r>
              <a:rPr lang="en-US" altLang="zh-CN"/>
              <a:t> </a:t>
            </a:r>
            <a:r>
              <a:rPr lang="en-US" altLang="zh-CN"/>
              <a:t> </a:t>
            </a:r>
            <a:r>
              <a:rPr lang="en-US" altLang="zh-CN"/>
              <a:t> </a:t>
            </a:r>
            <a:r>
              <a:rPr lang="en-US" altLang="zh-CN"/>
              <a:t> </a:t>
            </a:r>
            <a:r>
              <a:rPr lang="en-US" altLang="zh-CN"/>
              <a:t> </a:t>
            </a:r>
            <a:r>
              <a:rPr lang="zh-CN" altLang="zh-CN" sz="4400" b="1"/>
              <a:t>第二</a:t>
            </a:r>
            <a:r>
              <a:rPr lang="zh-CN" altLang="zh-CN" sz="4400" b="1"/>
              <a:t>，</a:t>
            </a:r>
            <a:r>
              <a:rPr lang="zh-CN" altLang="zh-CN" sz="4400" b="1"/>
              <a:t>中华文化</a:t>
            </a:r>
            <a:r>
              <a:rPr lang="zh-CN" altLang="zh-CN" sz="4400" b="1"/>
              <a:t>和</a:t>
            </a:r>
            <a:r>
              <a:rPr lang="zh-CN" altLang="zh-CN" sz="4400" b="1"/>
              <a:t>中国精神</a:t>
            </a:r>
            <a:r>
              <a:rPr lang="zh-CN" altLang="zh-CN" sz="4400" b="1"/>
              <a:t>的</a:t>
            </a:r>
            <a:r>
              <a:rPr lang="zh-CN" altLang="zh-CN" sz="4400" b="1"/>
              <a:t>时代精华</a:t>
            </a:r>
            <a:r>
              <a:rPr lang="zh-CN" altLang="zh-CN" sz="4400" b="1"/>
              <a:t>。</a:t>
            </a:r>
            <a:r>
              <a:rPr lang="zh-CN" altLang="zh-CN" sz="4400" b="1"/>
              <a:t>这一思想</a:t>
            </a:r>
            <a:r>
              <a:rPr lang="zh-CN" altLang="zh-CN" sz="4400" b="1"/>
              <a:t>汲取</a:t>
            </a:r>
            <a:r>
              <a:rPr lang="zh-CN" altLang="zh-CN" sz="4400" b="1"/>
              <a:t>中华优秀传统文化</a:t>
            </a:r>
            <a:r>
              <a:rPr lang="zh-CN" altLang="zh-CN" sz="4400" b="1"/>
              <a:t>所蕴含的</a:t>
            </a:r>
            <a:r>
              <a:rPr lang="zh-CN" altLang="zh-CN" sz="4400" b="1"/>
              <a:t>丰富</a:t>
            </a:r>
            <a:r>
              <a:rPr lang="zh-CN" altLang="zh-CN" sz="4400" b="1"/>
              <a:t>哲学思想</a:t>
            </a:r>
            <a:r>
              <a:rPr lang="zh-CN" altLang="zh-CN" sz="4400" b="1"/>
              <a:t>、</a:t>
            </a:r>
            <a:r>
              <a:rPr lang="zh-CN" altLang="zh-CN" sz="4400" b="1"/>
              <a:t>人文精神</a:t>
            </a:r>
            <a:r>
              <a:rPr lang="zh-CN" altLang="zh-CN" sz="4400" b="1"/>
              <a:t>、</a:t>
            </a:r>
            <a:r>
              <a:rPr lang="zh-CN" altLang="zh-CN" sz="4400" b="1"/>
              <a:t>道德理念</a:t>
            </a:r>
            <a:r>
              <a:rPr lang="zh-CN" altLang="zh-CN" sz="4400" b="1"/>
              <a:t>和政治</a:t>
            </a:r>
            <a:r>
              <a:rPr lang="zh-CN" altLang="zh-CN" sz="4400" b="1"/>
              <a:t>智慧</a:t>
            </a:r>
            <a:r>
              <a:rPr lang="zh-CN" altLang="zh-CN" sz="4400" b="1"/>
              <a:t>，</a:t>
            </a:r>
            <a:r>
              <a:rPr lang="zh-CN" altLang="zh-CN" sz="4400" b="1"/>
              <a:t>有效激活</a:t>
            </a:r>
            <a:r>
              <a:rPr lang="zh-CN" altLang="zh-CN" sz="4400" b="1"/>
              <a:t>了</a:t>
            </a:r>
            <a:r>
              <a:rPr lang="zh-CN" altLang="zh-CN" sz="4400" b="1"/>
              <a:t>中</a:t>
            </a:r>
            <a:r>
              <a:rPr lang="zh-CN" altLang="zh-CN" sz="4400" b="1"/>
              <a:t>华</a:t>
            </a:r>
            <a:r>
              <a:rPr lang="zh-CN" altLang="zh-CN" sz="4400" b="1"/>
              <a:t>优秀</a:t>
            </a:r>
            <a:r>
              <a:rPr lang="zh-CN" altLang="zh-CN" sz="4400" b="1"/>
              <a:t>传统文化</a:t>
            </a:r>
            <a:r>
              <a:rPr lang="zh-CN" altLang="zh-CN" sz="4400" b="1"/>
              <a:t>的</a:t>
            </a:r>
            <a:r>
              <a:rPr lang="zh-CN" altLang="zh-CN" sz="4400" b="1"/>
              <a:t>生命力</a:t>
            </a:r>
            <a:r>
              <a:rPr lang="zh-CN" altLang="zh-CN" sz="4400" b="1"/>
              <a:t>，</a:t>
            </a:r>
            <a:endParaRPr lang="zh-CN" altLang="en-US" sz="4400" b="1"/>
          </a:p>
        </p:txBody>
      </p:sp>
    </p:spTree>
  </p:cSld>
  <p:clrMapOvr>
    <a:masterClrMapping/>
  </p:clrMapOvr>
  <p:transition spd="med" advTm="0">
    <p:pull/>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05" name=""/>
        <p:cNvGrpSpPr/>
        <p:nvPr/>
      </p:nvGrpSpPr>
      <p:grpSpPr>
        <a:xfrm>
          <a:off x="0" y="0"/>
          <a:ext cx="0" cy="0"/>
          <a:chOff x="0" y="0"/>
          <a:chExt cx="0" cy="0"/>
        </a:xfrm>
      </p:grpSpPr>
      <p:sp>
        <p:nvSpPr>
          <p:cNvPr id="1048658" name="副标题 2"/>
          <p:cNvSpPr txBox="1"/>
          <p:nvPr/>
        </p:nvSpPr>
        <p:spPr>
          <a:xfrm rot="21600000">
            <a:off x="126431" y="286347"/>
            <a:ext cx="12065569" cy="71406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zh-CN" altLang="en-US" sz="4400" b="1"/>
              <a:t>  </a:t>
            </a:r>
            <a:r>
              <a:rPr lang="en-US" altLang="zh-CN" sz="4400" b="1"/>
              <a:t> </a:t>
            </a:r>
            <a:r>
              <a:rPr lang="en-US" altLang="zh-CN" sz="4400" b="1"/>
              <a:t> </a:t>
            </a:r>
            <a:r>
              <a:rPr lang="en-US" altLang="zh-CN" sz="4400" b="1"/>
              <a:t> </a:t>
            </a:r>
            <a:r>
              <a:rPr lang="en-US" altLang="zh-CN" sz="4400" b="1"/>
              <a:t> </a:t>
            </a:r>
            <a:r>
              <a:rPr lang="en-US" altLang="zh-CN" sz="4400" b="1"/>
              <a:t> </a:t>
            </a:r>
            <a:r>
              <a:rPr lang="zh-CN" altLang="zh-CN" sz="4400" b="1"/>
              <a:t>成为</a:t>
            </a:r>
            <a:r>
              <a:rPr lang="zh-CN" altLang="zh-CN" sz="4400" b="1"/>
              <a:t>中华</a:t>
            </a:r>
            <a:r>
              <a:rPr lang="zh-CN" altLang="zh-CN" sz="4400" b="1"/>
              <a:t>优秀</a:t>
            </a:r>
            <a:r>
              <a:rPr lang="zh-CN" altLang="zh-CN" sz="4400" b="1"/>
              <a:t>传统</a:t>
            </a:r>
            <a:r>
              <a:rPr lang="zh-CN" altLang="zh-CN" sz="4400" b="1"/>
              <a:t>文化</a:t>
            </a:r>
            <a:r>
              <a:rPr lang="zh-CN" altLang="zh-CN" sz="4400" b="1"/>
              <a:t>创造性</a:t>
            </a:r>
            <a:r>
              <a:rPr lang="zh-CN" altLang="zh-CN" sz="4400" b="1"/>
              <a:t>转化</a:t>
            </a:r>
            <a:r>
              <a:rPr lang="zh-CN" altLang="zh-CN" sz="4400" b="1"/>
              <a:t>、</a:t>
            </a:r>
            <a:r>
              <a:rPr lang="zh-CN" altLang="zh-CN" sz="4400" b="1"/>
              <a:t>创新性</a:t>
            </a:r>
            <a:r>
              <a:rPr lang="zh-CN" altLang="zh-CN" sz="4400" b="1"/>
              <a:t>发展</a:t>
            </a:r>
            <a:r>
              <a:rPr lang="zh-CN" altLang="zh-CN" sz="4400" b="1"/>
              <a:t>的生动</a:t>
            </a:r>
            <a:r>
              <a:rPr lang="zh-CN" altLang="zh-CN" sz="4400" b="1"/>
              <a:t>典范</a:t>
            </a:r>
            <a:r>
              <a:rPr lang="zh-CN" altLang="zh-CN" sz="4400" b="1"/>
              <a:t>。</a:t>
            </a:r>
            <a:endParaRPr lang="zh-CN" altLang="en-US"/>
          </a:p>
          <a:p>
            <a:pPr indent="0">
              <a:lnSpc>
                <a:spcPct val="150000"/>
              </a:lnSpc>
              <a:buNone/>
            </a:pP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zh-CN" altLang="zh-CN" sz="4400" b="1"/>
              <a:t>例如</a:t>
            </a:r>
            <a:r>
              <a:rPr lang="zh-CN" altLang="zh-CN" sz="4400" b="1"/>
              <a:t>，</a:t>
            </a:r>
            <a:r>
              <a:rPr lang="zh-CN" altLang="zh-CN" sz="4400" b="1"/>
              <a:t>习近平</a:t>
            </a:r>
            <a:r>
              <a:rPr lang="zh-CN" altLang="zh-CN" sz="4400" b="1"/>
              <a:t>总书记</a:t>
            </a:r>
            <a:r>
              <a:rPr lang="zh-CN" altLang="zh-CN" sz="4400" b="1"/>
              <a:t>提出</a:t>
            </a:r>
            <a:r>
              <a:rPr lang="zh-CN" altLang="zh-CN" sz="4400" b="1"/>
              <a:t>“</a:t>
            </a:r>
            <a:r>
              <a:rPr lang="zh-CN" altLang="zh-CN" sz="4400" b="1"/>
              <a:t>以人民</a:t>
            </a:r>
            <a:r>
              <a:rPr lang="zh-CN" altLang="zh-CN" sz="4400" b="1"/>
              <a:t>为中心</a:t>
            </a:r>
            <a:r>
              <a:rPr lang="zh-CN" altLang="zh-CN" sz="4400" b="1"/>
              <a:t>”</a:t>
            </a:r>
            <a:r>
              <a:rPr lang="zh-CN" altLang="zh-CN" sz="4400" b="1"/>
              <a:t>的</a:t>
            </a:r>
            <a:r>
              <a:rPr lang="zh-CN" altLang="zh-CN" sz="4400" b="1"/>
              <a:t>发展思想</a:t>
            </a:r>
            <a:r>
              <a:rPr lang="zh-CN" altLang="zh-CN" sz="4400" b="1"/>
              <a:t>，</a:t>
            </a:r>
            <a:r>
              <a:rPr lang="zh-CN" altLang="zh-CN" sz="4400" b="1"/>
              <a:t>“</a:t>
            </a:r>
            <a:r>
              <a:rPr lang="zh-CN" altLang="zh-CN" sz="4400" b="1"/>
              <a:t>民为邦本</a:t>
            </a:r>
            <a:r>
              <a:rPr lang="zh-CN" altLang="zh-CN" sz="4400" b="1"/>
              <a:t>，</a:t>
            </a:r>
            <a:r>
              <a:rPr lang="zh-CN" altLang="zh-CN" sz="4400" b="1"/>
              <a:t>本固邦宁</a:t>
            </a:r>
            <a:r>
              <a:rPr lang="zh-CN" altLang="zh-CN" sz="4400" b="1"/>
              <a:t>”</a:t>
            </a:r>
            <a:r>
              <a:rPr lang="zh-CN" altLang="zh-CN" sz="4400" b="1"/>
              <a:t>，</a:t>
            </a:r>
            <a:r>
              <a:rPr lang="zh-CN" altLang="zh-CN" sz="4400" b="1"/>
              <a:t>治国有常</a:t>
            </a:r>
            <a:r>
              <a:rPr lang="zh-CN" altLang="zh-CN" sz="4400" b="1"/>
              <a:t>，</a:t>
            </a:r>
            <a:r>
              <a:rPr lang="zh-CN" altLang="zh-CN" sz="4400" b="1"/>
              <a:t>利民为本</a:t>
            </a:r>
            <a:r>
              <a:rPr lang="zh-CN" altLang="zh-CN" sz="4400" b="1"/>
              <a:t>，</a:t>
            </a:r>
            <a:r>
              <a:rPr lang="zh-CN" altLang="zh-CN" sz="4400" b="1"/>
              <a:t>这正是</a:t>
            </a:r>
            <a:r>
              <a:rPr lang="zh-CN" altLang="zh-CN" sz="4400" b="1"/>
              <a:t>中华</a:t>
            </a:r>
            <a:r>
              <a:rPr lang="zh-CN" altLang="zh-CN" sz="4400" b="1"/>
              <a:t>优秀</a:t>
            </a:r>
            <a:r>
              <a:rPr lang="zh-CN" altLang="zh-CN" sz="4400" b="1"/>
              <a:t>传统文化</a:t>
            </a:r>
            <a:r>
              <a:rPr lang="zh-CN" altLang="zh-CN" sz="4400" b="1"/>
              <a:t>与</a:t>
            </a:r>
            <a:r>
              <a:rPr lang="zh-CN" altLang="zh-CN" sz="4400" b="1"/>
              <a:t>马克思</a:t>
            </a:r>
            <a:r>
              <a:rPr lang="zh-CN" altLang="zh-CN" sz="4400" b="1"/>
              <a:t>主义</a:t>
            </a:r>
            <a:r>
              <a:rPr lang="zh-CN" altLang="zh-CN" sz="4400" b="1"/>
              <a:t>基本</a:t>
            </a:r>
            <a:r>
              <a:rPr lang="zh-CN" altLang="zh-CN" sz="4400" b="1"/>
              <a:t>原理</a:t>
            </a:r>
            <a:r>
              <a:rPr lang="zh-CN" altLang="zh-CN" sz="4400" b="1"/>
              <a:t>相结合</a:t>
            </a:r>
            <a:r>
              <a:rPr lang="zh-CN" altLang="zh-CN" sz="4400" b="1"/>
              <a:t>的</a:t>
            </a:r>
            <a:r>
              <a:rPr lang="zh-CN" altLang="zh-CN" sz="4400" b="1"/>
              <a:t>生动</a:t>
            </a:r>
            <a:r>
              <a:rPr lang="zh-CN" altLang="zh-CN" sz="4400" b="1"/>
              <a:t>写照</a:t>
            </a:r>
            <a:r>
              <a:rPr lang="zh-CN" altLang="zh-CN" sz="4400" b="1"/>
              <a:t>。</a:t>
            </a:r>
            <a:endParaRPr lang="zh-CN" altLang="en-US"/>
          </a:p>
        </p:txBody>
      </p:sp>
    </p:spTree>
  </p:cSld>
  <p:clrMapOvr>
    <a:masterClrMapping/>
  </p:clrMapOvr>
  <p:transition spd="med" advTm="0">
    <p:pull/>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08" name=""/>
        <p:cNvGrpSpPr/>
        <p:nvPr/>
      </p:nvGrpSpPr>
      <p:grpSpPr>
        <a:xfrm>
          <a:off x="0" y="0"/>
          <a:ext cx="0" cy="0"/>
          <a:chOff x="0" y="0"/>
          <a:chExt cx="0" cy="0"/>
        </a:xfrm>
      </p:grpSpPr>
      <p:sp>
        <p:nvSpPr>
          <p:cNvPr id="1048662" name="副标题 2"/>
          <p:cNvSpPr txBox="1"/>
          <p:nvPr/>
        </p:nvSpPr>
        <p:spPr>
          <a:xfrm rot="21600000">
            <a:off x="126431" y="286347"/>
            <a:ext cx="12065569" cy="71406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zh-CN" altLang="en-US" sz="4400" b="1"/>
              <a:t>  </a:t>
            </a:r>
            <a:r>
              <a:rPr lang="en-US" altLang="zh-CN" sz="4400" b="1">
                <a:solidFill>
                  <a:srgbClr val="FF0000"/>
                </a:solidFill>
              </a:rPr>
              <a:t>12</a:t>
            </a:r>
            <a:r>
              <a:rPr lang="en-US" altLang="zh-CN" sz="4400" b="1"/>
              <a:t> </a:t>
            </a:r>
            <a:r>
              <a:rPr lang="zh-CN" altLang="zh-CN" sz="4400" b="1"/>
              <a:t>同时</a:t>
            </a:r>
            <a:r>
              <a:rPr lang="zh-CN" altLang="zh-CN" sz="4400" b="1"/>
              <a:t>，</a:t>
            </a:r>
            <a:r>
              <a:rPr lang="zh-CN" altLang="zh-CN" sz="4400" b="1"/>
              <a:t>这一思想大力弘扬以爱国主义为核心的民族精神和以改革创新为核心的时代精神，深刻阐发了以伟大建党精神为源头的中国共产党人的精神谱系，以及中国人民的伟大创造精神、伟大奋斗精神、伟大团结精神、伟大梦想精神，铸就了脱贫攻坚精神、伟大抗疫精神、</a:t>
            </a:r>
            <a:endParaRPr lang="zh-CN" altLang="en-US"/>
          </a:p>
        </p:txBody>
      </p:sp>
    </p:spTree>
  </p:cSld>
  <p:clrMapOvr>
    <a:masterClrMapping/>
  </p:clrMapOvr>
  <p:transition spd="med" advTm="0">
    <p:pull/>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11" name=""/>
        <p:cNvGrpSpPr/>
        <p:nvPr/>
      </p:nvGrpSpPr>
      <p:grpSpPr>
        <a:xfrm>
          <a:off x="0" y="0"/>
          <a:ext cx="0" cy="0"/>
          <a:chOff x="0" y="0"/>
          <a:chExt cx="0" cy="0"/>
        </a:xfrm>
      </p:grpSpPr>
      <p:sp>
        <p:nvSpPr>
          <p:cNvPr id="1048666" name="副标题 2"/>
          <p:cNvSpPr txBox="1"/>
          <p:nvPr/>
        </p:nvSpPr>
        <p:spPr>
          <a:xfrm rot="21600000">
            <a:off x="126431" y="286347"/>
            <a:ext cx="12065569" cy="71406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en-US" altLang="zh-CN"/>
              <a:t>       </a:t>
            </a:r>
            <a:r>
              <a:rPr lang="en-US" altLang="zh-CN" sz="4400" b="1"/>
              <a:t>   </a:t>
            </a:r>
            <a:r>
              <a:rPr lang="zh-CN" altLang="zh-CN" sz="4400" b="1"/>
              <a:t>新时代北斗精神、北京冬奥精神等，丰富了当代中国人的精神世界，为实现中华民族伟大复兴提供了精神力量。(</a:t>
            </a:r>
            <a:r>
              <a:rPr lang="zh-CN" altLang="zh-CN" sz="4400" b="1">
                <a:solidFill>
                  <a:srgbClr val="FF0000"/>
                </a:solidFill>
              </a:rPr>
              <a:t>ppt第</a:t>
            </a:r>
            <a:r>
              <a:rPr lang="en-US" altLang="zh-CN" sz="4400" b="1">
                <a:solidFill>
                  <a:srgbClr val="FF0000"/>
                </a:solidFill>
              </a:rPr>
              <a:t>1</a:t>
            </a:r>
            <a:r>
              <a:rPr lang="zh-CN" altLang="zh-CN" sz="4400" b="1">
                <a:solidFill>
                  <a:srgbClr val="FF0000"/>
                </a:solidFill>
              </a:rPr>
              <a:t>3页</a:t>
            </a:r>
            <a:r>
              <a:rPr lang="zh-CN" altLang="zh-CN" sz="4400" b="1"/>
              <a:t>）</a:t>
            </a:r>
            <a:endParaRPr lang="zh-CN" altLang="zh-CN" sz="4400" b="1"/>
          </a:p>
          <a:p>
            <a:pPr indent="0">
              <a:lnSpc>
                <a:spcPct val="150000"/>
              </a:lnSpc>
              <a:buNone/>
            </a:pP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zh-CN" altLang="zh-CN" sz="4400" b="1"/>
              <a:t>第三</a:t>
            </a:r>
            <a:r>
              <a:rPr lang="zh-CN" altLang="zh-CN" sz="4400" b="1"/>
              <a:t>，</a:t>
            </a:r>
            <a:r>
              <a:rPr lang="zh-CN" altLang="zh-CN" sz="4400" b="1"/>
              <a:t>马克思主义</a:t>
            </a:r>
            <a:r>
              <a:rPr lang="zh-CN" altLang="zh-CN" sz="4400" b="1"/>
              <a:t>中国化</a:t>
            </a:r>
            <a:r>
              <a:rPr lang="zh-CN" altLang="zh-CN" sz="4400" b="1"/>
              <a:t>新的</a:t>
            </a:r>
            <a:r>
              <a:rPr lang="zh-CN" altLang="zh-CN" sz="4400" b="1"/>
              <a:t>飞跃</a:t>
            </a:r>
            <a:r>
              <a:rPr lang="zh-CN" altLang="zh-CN" sz="4400" b="1"/>
              <a:t>。</a:t>
            </a:r>
            <a:r>
              <a:rPr lang="zh-CN" altLang="zh-CN" sz="4400" b="1"/>
              <a:t>那</a:t>
            </a:r>
            <a:r>
              <a:rPr lang="zh-CN" altLang="zh-CN" sz="4400" b="1"/>
              <a:t>么</a:t>
            </a:r>
            <a:r>
              <a:rPr lang="zh-CN" altLang="zh-CN" sz="4400" b="1"/>
              <a:t>，</a:t>
            </a:r>
            <a:r>
              <a:rPr lang="zh-CN" altLang="zh-CN" sz="4400" b="1"/>
              <a:t>这里</a:t>
            </a:r>
            <a:r>
              <a:rPr lang="zh-CN" altLang="zh-CN" sz="4400" b="1"/>
              <a:t>我们</a:t>
            </a:r>
            <a:r>
              <a:rPr lang="zh-CN" altLang="zh-CN" sz="4400" b="1"/>
              <a:t>要</a:t>
            </a:r>
            <a:r>
              <a:rPr lang="zh-CN" altLang="zh-CN" sz="4400" b="1"/>
              <a:t>理解</a:t>
            </a:r>
            <a:r>
              <a:rPr lang="zh-CN" altLang="zh-CN" sz="4400" b="1"/>
              <a:t>一个重要</a:t>
            </a:r>
            <a:r>
              <a:rPr lang="zh-CN" altLang="zh-CN" sz="4400" b="1"/>
              <a:t>的</a:t>
            </a:r>
            <a:r>
              <a:rPr lang="zh-CN" altLang="zh-CN" sz="4400" b="1"/>
              <a:t>概念</a:t>
            </a:r>
            <a:r>
              <a:rPr lang="zh-CN" altLang="zh-CN" sz="4400" b="1"/>
              <a:t>就是</a:t>
            </a:r>
            <a:r>
              <a:rPr lang="zh-CN" altLang="zh-CN" sz="4400" b="1"/>
              <a:t>什么</a:t>
            </a:r>
            <a:r>
              <a:rPr lang="zh-CN" altLang="zh-CN" sz="4400" b="1"/>
              <a:t>是</a:t>
            </a:r>
            <a:r>
              <a:rPr lang="zh-CN" altLang="zh-CN" sz="4400" b="1"/>
              <a:t>马克思</a:t>
            </a:r>
            <a:r>
              <a:rPr lang="zh-CN" altLang="zh-CN" sz="4400" b="1"/>
              <a:t>主义</a:t>
            </a:r>
            <a:r>
              <a:rPr lang="zh-CN" altLang="zh-CN" sz="4400" b="1"/>
              <a:t>中国化</a:t>
            </a:r>
            <a:r>
              <a:rPr lang="zh-CN" altLang="zh-CN" sz="4400" b="1"/>
              <a:t>，</a:t>
            </a:r>
            <a:r>
              <a:rPr lang="zh-CN" altLang="zh-CN" sz="4400" b="1"/>
              <a:t>请大家</a:t>
            </a:r>
            <a:r>
              <a:rPr lang="zh-CN" altLang="zh-CN" sz="4400" b="1"/>
              <a:t>想一想</a:t>
            </a:r>
            <a:r>
              <a:rPr lang="zh-CN" altLang="zh-CN" sz="4400" b="1"/>
              <a:t>？</a:t>
            </a:r>
            <a:r>
              <a:rPr lang="zh-CN" altLang="zh-CN" sz="4400" b="1"/>
              <a:t>（</a:t>
            </a:r>
            <a:r>
              <a:rPr lang="zh-CN" altLang="zh-CN" sz="4400" b="1"/>
              <a:t>停顿</a:t>
            </a:r>
            <a:r>
              <a:rPr lang="en-US" altLang="zh-CN" sz="4400" b="1"/>
              <a:t>3</a:t>
            </a:r>
            <a:r>
              <a:rPr lang="zh-CN" altLang="zh-CN" sz="4400" b="1"/>
              <a:t>秒</a:t>
            </a:r>
            <a:r>
              <a:rPr lang="zh-CN" altLang="zh-CN" sz="4400" b="1"/>
              <a:t>）</a:t>
            </a:r>
            <a:endParaRPr lang="zh-CN" altLang="en-US" sz="4400" b="1"/>
          </a:p>
        </p:txBody>
      </p:sp>
    </p:spTree>
  </p:cSld>
  <p:clrMapOvr>
    <a:masterClrMapping/>
  </p:clrMapOvr>
  <p:transition spd="med" advTm="0">
    <p:pull/>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14" name=""/>
        <p:cNvGrpSpPr/>
        <p:nvPr/>
      </p:nvGrpSpPr>
      <p:grpSpPr>
        <a:xfrm>
          <a:off x="0" y="0"/>
          <a:ext cx="0" cy="0"/>
          <a:chOff x="0" y="0"/>
          <a:chExt cx="0" cy="0"/>
        </a:xfrm>
      </p:grpSpPr>
      <p:sp>
        <p:nvSpPr>
          <p:cNvPr id="1048670" name="副标题 2"/>
          <p:cNvSpPr txBox="1"/>
          <p:nvPr/>
        </p:nvSpPr>
        <p:spPr>
          <a:xfrm rot="21600000">
            <a:off x="0" y="321024"/>
            <a:ext cx="12065569" cy="71406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en-US" altLang="zh-CN"/>
              <a:t> </a:t>
            </a:r>
            <a:r>
              <a:rPr lang="en-US" altLang="zh-CN"/>
              <a:t> </a:t>
            </a:r>
            <a:r>
              <a:rPr lang="en-US" altLang="zh-CN"/>
              <a:t> </a:t>
            </a:r>
            <a:r>
              <a:rPr lang="en-US" altLang="zh-CN"/>
              <a:t> </a:t>
            </a:r>
            <a:r>
              <a:rPr lang="en-US" altLang="zh-CN"/>
              <a:t> </a:t>
            </a:r>
            <a:r>
              <a:rPr lang="en-US" altLang="zh-CN"/>
              <a:t> </a:t>
            </a:r>
            <a:r>
              <a:rPr lang="en-US" altLang="zh-CN"/>
              <a:t> </a:t>
            </a:r>
            <a:r>
              <a:rPr lang="en-US" altLang="zh-CN" sz="4400" b="1"/>
              <a:t> </a:t>
            </a:r>
            <a:r>
              <a:rPr lang="zh-CN" altLang="zh-CN" sz="4400" b="1"/>
              <a:t>好的</a:t>
            </a:r>
            <a:r>
              <a:rPr lang="zh-CN" altLang="zh-CN" sz="4400" b="1"/>
              <a:t>，</a:t>
            </a:r>
            <a:r>
              <a:rPr lang="zh-CN" altLang="zh-CN" sz="4400" b="1"/>
              <a:t>在课本上</a:t>
            </a:r>
            <a:r>
              <a:rPr lang="zh-CN" altLang="zh-CN" sz="4400" b="1"/>
              <a:t>大家</a:t>
            </a:r>
            <a:r>
              <a:rPr lang="zh-CN" altLang="zh-CN" sz="4400" b="1"/>
              <a:t>都</a:t>
            </a:r>
            <a:r>
              <a:rPr lang="zh-CN" altLang="zh-CN" sz="4400" b="1"/>
              <a:t>可以</a:t>
            </a:r>
            <a:r>
              <a:rPr lang="zh-CN" altLang="zh-CN" sz="4400" b="1"/>
              <a:t>找到</a:t>
            </a:r>
            <a:r>
              <a:rPr lang="zh-CN" altLang="zh-CN" sz="4400" b="1"/>
              <a:t>对应</a:t>
            </a:r>
            <a:r>
              <a:rPr lang="zh-CN" altLang="zh-CN" sz="4400" b="1"/>
              <a:t>的</a:t>
            </a:r>
            <a:r>
              <a:rPr lang="zh-CN" altLang="zh-CN" sz="4400" b="1"/>
              <a:t>表述</a:t>
            </a:r>
            <a:r>
              <a:rPr lang="zh-CN" altLang="zh-CN" sz="4400" b="1"/>
              <a:t>了</a:t>
            </a:r>
            <a:r>
              <a:rPr lang="zh-CN" altLang="zh-CN" sz="4400" b="1"/>
              <a:t>：</a:t>
            </a:r>
            <a:r>
              <a:rPr lang="zh-CN" altLang="zh-CN" sz="4400" b="1"/>
              <a:t>马克思</a:t>
            </a:r>
            <a:r>
              <a:rPr lang="zh-CN" altLang="zh-CN" sz="4400" b="1"/>
              <a:t>主义</a:t>
            </a:r>
            <a:r>
              <a:rPr lang="zh-CN" altLang="zh-CN" sz="4400" b="1"/>
              <a:t>中国化</a:t>
            </a:r>
            <a:r>
              <a:rPr lang="zh-CN" altLang="zh-CN" sz="4400" b="1"/>
              <a:t>就是坚持把马克思主义基本原理同中国具体实际相结合、同中华优秀传统文化相结合，运用马克思主义的立场、观点、方法研究和解决中国革命、建设、改革中的实际问题；就是总结和提炼中国革命、建设、</a:t>
            </a:r>
            <a:endParaRPr lang="zh-CN" altLang="en-US" sz="4400" b="1"/>
          </a:p>
        </p:txBody>
      </p:sp>
    </p:spTree>
  </p:cSld>
  <p:clrMapOvr>
    <a:masterClrMapping/>
  </p:clrMapOvr>
  <p:transition spd="med" advTm="0">
    <p:pull/>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17" name=""/>
        <p:cNvGrpSpPr/>
        <p:nvPr/>
      </p:nvGrpSpPr>
      <p:grpSpPr>
        <a:xfrm>
          <a:off x="0" y="0"/>
          <a:ext cx="0" cy="0"/>
          <a:chOff x="0" y="0"/>
          <a:chExt cx="0" cy="0"/>
        </a:xfrm>
      </p:grpSpPr>
      <p:sp>
        <p:nvSpPr>
          <p:cNvPr id="1048674" name="副标题 2"/>
          <p:cNvSpPr txBox="1"/>
          <p:nvPr/>
        </p:nvSpPr>
        <p:spPr>
          <a:xfrm rot="21600000">
            <a:off x="0" y="321024"/>
            <a:ext cx="12065569" cy="71406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en-US" altLang="zh-CN"/>
              <a:t> </a:t>
            </a:r>
            <a:r>
              <a:rPr lang="en-US" altLang="zh-CN"/>
              <a:t> </a:t>
            </a:r>
            <a:r>
              <a:rPr lang="en-US" altLang="zh-CN"/>
              <a:t> </a:t>
            </a:r>
            <a:r>
              <a:rPr lang="en-US" altLang="zh-CN"/>
              <a:t> </a:t>
            </a:r>
            <a:r>
              <a:rPr lang="en-US" altLang="zh-CN"/>
              <a:t> </a:t>
            </a:r>
            <a:r>
              <a:rPr lang="en-US" altLang="zh-CN"/>
              <a:t> </a:t>
            </a:r>
            <a:r>
              <a:rPr lang="en-US" altLang="zh-CN"/>
              <a:t> </a:t>
            </a:r>
            <a:r>
              <a:rPr lang="en-US" altLang="zh-CN" sz="4400" b="1"/>
              <a:t> </a:t>
            </a:r>
            <a:r>
              <a:rPr lang="en-US" altLang="zh-CN" sz="4400" b="1"/>
              <a:t> </a:t>
            </a:r>
            <a:r>
              <a:rPr lang="en-US" altLang="zh-CN" sz="4400" b="1"/>
              <a:t>改革的实践经验，从而认识和掌握客观规律，为马克思主义理论宝库增添新的内容；就是运用中国人民喜闻乐见的民族语言来阐述马克思主义理论，使之成为具有中国特色、中国风格、中国气派的马克思主义。</a:t>
            </a:r>
            <a:endParaRPr lang="zh-CN" altLang="en-US" sz="4400" b="1"/>
          </a:p>
          <a:p>
            <a:pPr indent="0">
              <a:lnSpc>
                <a:spcPct val="150000"/>
              </a:lnSpc>
              <a:buNone/>
            </a:pP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zh-CN" altLang="zh-CN" sz="4400" b="1"/>
              <a:t>这段话</a:t>
            </a:r>
            <a:r>
              <a:rPr lang="zh-CN" altLang="zh-CN" sz="4400" b="1"/>
              <a:t>是不是</a:t>
            </a:r>
            <a:r>
              <a:rPr lang="zh-CN" altLang="zh-CN" sz="4400" b="1"/>
              <a:t>有些</a:t>
            </a:r>
            <a:r>
              <a:rPr lang="zh-CN" altLang="zh-CN" sz="4400" b="1"/>
              <a:t>难</a:t>
            </a:r>
            <a:r>
              <a:rPr lang="zh-CN" altLang="zh-CN" sz="4400" b="1"/>
              <a:t>理解</a:t>
            </a:r>
            <a:r>
              <a:rPr lang="zh-CN" altLang="zh-CN" sz="4400" b="1"/>
              <a:t>，</a:t>
            </a:r>
            <a:r>
              <a:rPr lang="zh-CN" altLang="zh-CN" sz="4400" b="1"/>
              <a:t>那</a:t>
            </a:r>
            <a:r>
              <a:rPr lang="zh-CN" altLang="zh-CN" sz="4400" b="1"/>
              <a:t>我给</a:t>
            </a:r>
            <a:r>
              <a:rPr lang="zh-CN" altLang="zh-CN" sz="4400" b="1"/>
              <a:t>同学们</a:t>
            </a:r>
            <a:endParaRPr lang="zh-CN" altLang="en-US" sz="4400" b="1"/>
          </a:p>
        </p:txBody>
      </p:sp>
    </p:spTree>
  </p:cSld>
  <p:clrMapOvr>
    <a:masterClrMapping/>
  </p:clrMapOvr>
  <p:transition spd="med" advTm="0">
    <p:pull/>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20" name=""/>
        <p:cNvGrpSpPr/>
        <p:nvPr/>
      </p:nvGrpSpPr>
      <p:grpSpPr>
        <a:xfrm>
          <a:off x="0" y="0"/>
          <a:ext cx="0" cy="0"/>
          <a:chOff x="0" y="0"/>
          <a:chExt cx="0" cy="0"/>
        </a:xfrm>
      </p:grpSpPr>
      <p:sp>
        <p:nvSpPr>
          <p:cNvPr id="1048678" name="副标题 2"/>
          <p:cNvSpPr txBox="1"/>
          <p:nvPr/>
        </p:nvSpPr>
        <p:spPr>
          <a:xfrm rot="21600000">
            <a:off x="0" y="145044"/>
            <a:ext cx="12065569" cy="71406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en-US" altLang="zh-CN"/>
              <a:t> </a:t>
            </a:r>
            <a:r>
              <a:rPr lang="en-US" altLang="zh-CN"/>
              <a:t>  </a:t>
            </a:r>
            <a:r>
              <a:rPr lang="en-US" altLang="zh-CN"/>
              <a:t>  </a:t>
            </a:r>
            <a:r>
              <a:rPr lang="en-US" altLang="zh-CN"/>
              <a:t>  </a:t>
            </a:r>
            <a:r>
              <a:rPr lang="en-US" altLang="zh-CN" sz="4400" b="1"/>
              <a:t>  </a:t>
            </a:r>
            <a:r>
              <a:rPr lang="zh-CN" altLang="zh-CN" sz="4000" b="1"/>
              <a:t>举个例子</a:t>
            </a:r>
            <a:r>
              <a:rPr lang="zh-CN" altLang="zh-CN" sz="4000" b="1"/>
              <a:t>说明。1942年2月，毛泽东同志在中共中央党校开学典礼上提出一个重要命题，“马克思列宁主义理论和中国革命实际，怎样互相联系呢？拿一句通俗的话来讲，就是‘有的放矢’。‘矢’就是箭，‘的’就是靶，放箭要对准靶。马克思列宁主义和中国革命的关系，就是箭和靶的关系”。“马克思列宁主义之箭，必须用了</a:t>
            </a:r>
            <a:endParaRPr lang="zh-CN" altLang="en-US" sz="4000" b="1"/>
          </a:p>
        </p:txBody>
      </p:sp>
    </p:spTree>
  </p:cSld>
  <p:clrMapOvr>
    <a:masterClrMapping/>
  </p:clrMapOvr>
  <p:transition spd="med" advTm="0">
    <p:pull/>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23" name=""/>
        <p:cNvGrpSpPr/>
        <p:nvPr/>
      </p:nvGrpSpPr>
      <p:grpSpPr>
        <a:xfrm>
          <a:off x="0" y="0"/>
          <a:ext cx="0" cy="0"/>
          <a:chOff x="0" y="0"/>
          <a:chExt cx="0" cy="0"/>
        </a:xfrm>
      </p:grpSpPr>
      <p:sp>
        <p:nvSpPr>
          <p:cNvPr id="1048682" name="副标题 2"/>
          <p:cNvSpPr txBox="1"/>
          <p:nvPr/>
        </p:nvSpPr>
        <p:spPr>
          <a:xfrm rot="21600000">
            <a:off x="0" y="-141341"/>
            <a:ext cx="12065569" cy="71406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en-US" altLang="zh-CN"/>
              <a:t> </a:t>
            </a:r>
            <a:r>
              <a:rPr lang="en-US" altLang="zh-CN"/>
              <a:t> </a:t>
            </a:r>
            <a:r>
              <a:rPr lang="en-US" altLang="zh-CN"/>
              <a:t> </a:t>
            </a:r>
            <a:r>
              <a:rPr lang="en-US" altLang="zh-CN"/>
              <a:t> </a:t>
            </a:r>
            <a:r>
              <a:rPr lang="en-US" altLang="zh-CN"/>
              <a:t> </a:t>
            </a:r>
            <a:r>
              <a:rPr lang="en-US" altLang="zh-CN"/>
              <a:t> </a:t>
            </a:r>
            <a:r>
              <a:rPr lang="en-US" altLang="zh-CN"/>
              <a:t> </a:t>
            </a:r>
            <a:r>
              <a:rPr lang="en-US" altLang="zh-CN" sz="4400" b="1"/>
              <a:t> </a:t>
            </a:r>
            <a:r>
              <a:rPr lang="en-US" altLang="zh-CN" sz="4400" b="1"/>
              <a:t> 去射中国革命之的”。2022年1月，习近平总书记强调要“用马克思主义之‘矢’去射新时代中国之‘的’”。</a:t>
            </a:r>
            <a:endParaRPr lang="zh-CN" altLang="en-US" sz="4400" b="1"/>
          </a:p>
          <a:p>
            <a:pPr indent="0">
              <a:lnSpc>
                <a:spcPct val="150000"/>
              </a:lnSpc>
              <a:buNone/>
            </a:pP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离开中国具体实践，空谈马克思主义没有意义。试想一个人手中拿着一支箭搓来搓去，不停地说：“好箭！好箭！”却不愿意或不会把箭放出去。</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endParaRPr lang="zh-CN" altLang="en-US" sz="4400" b="1"/>
          </a:p>
        </p:txBody>
      </p:sp>
    </p:spTree>
  </p:cSld>
  <p:clrMapOvr>
    <a:masterClrMapping/>
  </p:clrMapOvr>
  <p:transition spd="med" advTm="0">
    <p:pull/>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26" name=""/>
        <p:cNvGrpSpPr/>
        <p:nvPr/>
      </p:nvGrpSpPr>
      <p:grpSpPr>
        <a:xfrm>
          <a:off x="0" y="0"/>
          <a:ext cx="0" cy="0"/>
          <a:chOff x="0" y="0"/>
          <a:chExt cx="0" cy="0"/>
        </a:xfrm>
      </p:grpSpPr>
      <p:sp>
        <p:nvSpPr>
          <p:cNvPr id="1048686" name="副标题 2"/>
          <p:cNvSpPr txBox="1"/>
          <p:nvPr/>
        </p:nvSpPr>
        <p:spPr>
          <a:xfrm rot="21600000">
            <a:off x="-372442" y="-282683"/>
            <a:ext cx="12065569" cy="71406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en-US" altLang="zh-CN"/>
              <a:t> </a:t>
            </a:r>
            <a:r>
              <a:rPr lang="en-US" altLang="zh-CN"/>
              <a:t> </a:t>
            </a:r>
            <a:r>
              <a:rPr lang="en-US" altLang="zh-CN"/>
              <a:t> </a:t>
            </a:r>
            <a:r>
              <a:rPr lang="en-US" altLang="zh-CN"/>
              <a:t> </a:t>
            </a:r>
            <a:r>
              <a:rPr lang="en-US" altLang="zh-CN"/>
              <a:t> </a:t>
            </a:r>
            <a:r>
              <a:rPr lang="en-US" altLang="zh-CN"/>
              <a:t> </a:t>
            </a:r>
            <a:r>
              <a:rPr lang="en-US" altLang="zh-CN"/>
              <a:t> </a:t>
            </a:r>
            <a:r>
              <a:rPr lang="en-US" altLang="zh-CN" sz="4400" b="1"/>
              <a:t> </a:t>
            </a:r>
            <a:r>
              <a:rPr lang="en-US" altLang="zh-CN" sz="4400" b="1"/>
              <a:t> 对此，毛泽东同志指出：“这样的人就是古董鉴赏家，几乎和革命不发生关系。”</a:t>
            </a:r>
            <a:endParaRPr lang="zh-CN" altLang="en-US" sz="4400" b="1"/>
          </a:p>
          <a:p>
            <a:pPr indent="0">
              <a:lnSpc>
                <a:spcPct val="150000"/>
              </a:lnSpc>
              <a:buNone/>
            </a:pPr>
            <a:r>
              <a:rPr lang="en-US" altLang="zh-CN" sz="4400" b="1"/>
              <a:t> </a:t>
            </a:r>
            <a:r>
              <a:rPr lang="en-US" altLang="zh-CN" sz="4400" b="1"/>
              <a:t>  </a:t>
            </a:r>
            <a:r>
              <a:rPr lang="en-US" altLang="zh-CN" sz="4400" b="1"/>
              <a:t>  </a:t>
            </a:r>
            <a:r>
              <a:rPr lang="en-US" altLang="zh-CN" sz="4400" b="1"/>
              <a:t>  </a:t>
            </a:r>
            <a:r>
              <a:rPr lang="zh-CN" altLang="zh-CN" sz="4000" b="1"/>
              <a:t>最后</a:t>
            </a:r>
            <a:r>
              <a:rPr lang="zh-CN" altLang="zh-CN" sz="4000" b="1"/>
              <a:t>，既然</a:t>
            </a:r>
            <a:r>
              <a:rPr lang="zh-CN" altLang="zh-CN" sz="4000" b="1"/>
              <a:t>我们了解了</a:t>
            </a:r>
            <a:r>
              <a:rPr lang="zh-CN" altLang="zh-CN" sz="4000" b="1"/>
              <a:t>马克思主义中国化</a:t>
            </a:r>
            <a:r>
              <a:rPr lang="zh-CN" altLang="zh-CN" sz="4000" b="1"/>
              <a:t>的基本内涵</a:t>
            </a:r>
            <a:r>
              <a:rPr lang="zh-CN" altLang="zh-CN" sz="4000" b="1"/>
              <a:t>，那我们</a:t>
            </a:r>
            <a:r>
              <a:rPr lang="zh-CN" altLang="zh-CN" sz="4000" b="1"/>
              <a:t>就通</a:t>
            </a:r>
            <a:r>
              <a:rPr lang="zh-CN" altLang="zh-CN" sz="4000" b="1"/>
              <a:t>过《</a:t>
            </a:r>
            <a:r>
              <a:rPr lang="zh-CN" altLang="zh-CN" sz="4000" b="1"/>
              <a:t>决议》</a:t>
            </a:r>
            <a:r>
              <a:rPr lang="zh-CN" altLang="zh-CN" sz="4000" b="1"/>
              <a:t>的内容</a:t>
            </a:r>
            <a:r>
              <a:rPr lang="zh-CN" altLang="zh-CN" sz="4000" b="1"/>
              <a:t>来看一看</a:t>
            </a:r>
            <a:r>
              <a:rPr lang="zh-CN" altLang="zh-CN" sz="4000" b="1"/>
              <a:t>马克思主义中国</a:t>
            </a:r>
            <a:r>
              <a:rPr lang="zh-CN" altLang="zh-CN" sz="4000" b="1"/>
              <a:t>化新的</a:t>
            </a:r>
            <a:r>
              <a:rPr lang="zh-CN" altLang="zh-CN" sz="4000" b="1"/>
              <a:t>飞跃“</a:t>
            </a:r>
            <a:r>
              <a:rPr lang="zh-CN" altLang="zh-CN" sz="4000" b="1"/>
              <a:t>新”</a:t>
            </a:r>
            <a:r>
              <a:rPr lang="zh-CN" altLang="zh-CN" sz="4000" b="1"/>
              <a:t>在哪里？</a:t>
            </a:r>
            <a:endParaRPr lang="zh-CN" altLang="en-US" sz="4000" b="1"/>
          </a:p>
          <a:p>
            <a:pPr indent="0">
              <a:lnSpc>
                <a:spcPct val="150000"/>
              </a:lnSpc>
              <a:buNone/>
            </a:pPr>
            <a:r>
              <a:rPr lang="zh-CN" altLang="en-US" sz="4000" b="1"/>
              <a:t>《</a:t>
            </a:r>
            <a:r>
              <a:rPr lang="zh-CN" altLang="en-US" sz="4000" b="1"/>
              <a:t>决议》</a:t>
            </a:r>
            <a:r>
              <a:rPr lang="zh-CN" altLang="en-US" sz="4000" b="1"/>
              <a:t>指出：</a:t>
            </a:r>
            <a:r>
              <a:rPr lang="zh-CN" altLang="en-US" sz="4000" b="1"/>
              <a:t>毛泽东思想</a:t>
            </a:r>
            <a:r>
              <a:rPr lang="zh-CN" altLang="en-US" sz="4000" b="1"/>
              <a:t>是马克思</a:t>
            </a:r>
            <a:r>
              <a:rPr lang="zh-CN" altLang="en-US" sz="4000" b="1"/>
              <a:t>主义中国化</a:t>
            </a:r>
            <a:r>
              <a:rPr lang="zh-CN" altLang="en-US" sz="4000" b="1"/>
              <a:t>的第一次</a:t>
            </a:r>
            <a:r>
              <a:rPr lang="zh-CN" altLang="en-US" sz="4000" b="1"/>
              <a:t>历史性飞跃</a:t>
            </a:r>
            <a:r>
              <a:rPr lang="zh-CN" altLang="en-US" sz="4000" b="1"/>
              <a:t>，包括</a:t>
            </a:r>
            <a:r>
              <a:rPr lang="zh-CN" altLang="en-US" sz="4000" b="1"/>
              <a:t>邓小平理论</a:t>
            </a:r>
            <a:r>
              <a:rPr lang="zh-CN" altLang="en-US" sz="4000" b="1"/>
              <a:t>、“</a:t>
            </a:r>
            <a:r>
              <a:rPr lang="zh-CN" altLang="en-US" sz="4000" b="1"/>
              <a:t>三</a:t>
            </a:r>
            <a:endParaRPr lang="zh-CN" altLang="en-US" sz="4000" b="1"/>
          </a:p>
        </p:txBody>
      </p:sp>
    </p:spTree>
  </p:cSld>
  <p:clrMapOvr>
    <a:masterClrMapping/>
  </p:clrMapOvr>
  <p:transition spd="med" advTm="0">
    <p:pull/>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29" name=""/>
        <p:cNvGrpSpPr/>
        <p:nvPr/>
      </p:nvGrpSpPr>
      <p:grpSpPr>
        <a:xfrm>
          <a:off x="0" y="0"/>
          <a:ext cx="0" cy="0"/>
          <a:chOff x="0" y="0"/>
          <a:chExt cx="0" cy="0"/>
        </a:xfrm>
      </p:grpSpPr>
      <p:sp>
        <p:nvSpPr>
          <p:cNvPr id="1048690" name="副标题 2"/>
          <p:cNvSpPr txBox="1"/>
          <p:nvPr/>
        </p:nvSpPr>
        <p:spPr>
          <a:xfrm rot="21600000">
            <a:off x="126431" y="286347"/>
            <a:ext cx="12065569" cy="71406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en-US" altLang="zh-CN"/>
              <a:t> </a:t>
            </a:r>
            <a:r>
              <a:rPr lang="en-US" altLang="zh-CN"/>
              <a:t> </a:t>
            </a:r>
            <a:r>
              <a:rPr lang="en-US" altLang="zh-CN"/>
              <a:t> </a:t>
            </a:r>
            <a:r>
              <a:rPr lang="en-US" altLang="zh-CN"/>
              <a:t> </a:t>
            </a:r>
            <a:r>
              <a:rPr lang="en-US" altLang="zh-CN"/>
              <a:t> </a:t>
            </a:r>
            <a:r>
              <a:rPr lang="en-US" altLang="zh-CN"/>
              <a:t> </a:t>
            </a:r>
            <a:r>
              <a:rPr lang="en-US" altLang="zh-CN"/>
              <a:t> </a:t>
            </a:r>
            <a:r>
              <a:rPr lang="en-US" altLang="zh-CN" sz="4400" b="1"/>
              <a:t> </a:t>
            </a:r>
            <a:r>
              <a:rPr lang="en-US" altLang="zh-CN" sz="4400" b="1"/>
              <a:t> </a:t>
            </a:r>
            <a:r>
              <a:rPr lang="en-US" altLang="zh-CN" sz="4400" b="1"/>
              <a:t> </a:t>
            </a:r>
            <a:r>
              <a:rPr lang="zh-CN" altLang="zh-CN" sz="4400" b="1"/>
              <a:t>个</a:t>
            </a:r>
            <a:r>
              <a:rPr lang="zh-CN" altLang="zh-CN" sz="4400" b="1"/>
              <a:t>代表</a:t>
            </a:r>
            <a:r>
              <a:rPr lang="zh-CN" altLang="zh-CN" sz="4400" b="1"/>
              <a:t>”</a:t>
            </a:r>
            <a:r>
              <a:rPr lang="zh-CN" altLang="zh-CN" sz="4400" b="1"/>
              <a:t>重要思想</a:t>
            </a:r>
            <a:r>
              <a:rPr lang="zh-CN" altLang="zh-CN" sz="4400" b="1"/>
              <a:t>、</a:t>
            </a:r>
            <a:r>
              <a:rPr lang="zh-CN" altLang="zh-CN" sz="4400" b="1"/>
              <a:t>科学发展观</a:t>
            </a:r>
            <a:r>
              <a:rPr lang="zh-CN" altLang="zh-CN" sz="4400" b="1"/>
              <a:t>在</a:t>
            </a:r>
            <a:r>
              <a:rPr lang="zh-CN" altLang="zh-CN" sz="4400" b="1"/>
              <a:t>内</a:t>
            </a:r>
            <a:r>
              <a:rPr lang="zh-CN" altLang="zh-CN" sz="4400" b="1"/>
              <a:t>的</a:t>
            </a:r>
            <a:r>
              <a:rPr lang="zh-CN" altLang="zh-CN" sz="4400" b="1"/>
              <a:t>中国特色</a:t>
            </a:r>
            <a:r>
              <a:rPr lang="zh-CN" altLang="zh-CN" sz="4400" b="1"/>
              <a:t>社会主义</a:t>
            </a:r>
            <a:r>
              <a:rPr lang="zh-CN" altLang="zh-CN" sz="4400" b="1"/>
              <a:t>理论体系</a:t>
            </a:r>
            <a:r>
              <a:rPr lang="zh-CN" altLang="zh-CN" sz="4400" b="1"/>
              <a:t>实现了</a:t>
            </a:r>
            <a:r>
              <a:rPr lang="zh-CN" altLang="zh-CN" sz="4400" b="1"/>
              <a:t>马克思</a:t>
            </a:r>
            <a:r>
              <a:rPr lang="zh-CN" altLang="zh-CN" sz="4400" b="1"/>
              <a:t>主义</a:t>
            </a:r>
            <a:r>
              <a:rPr lang="zh-CN" altLang="zh-CN" sz="4400" b="1"/>
              <a:t>中国化</a:t>
            </a:r>
            <a:r>
              <a:rPr lang="zh-CN" altLang="zh-CN" sz="4400" b="1"/>
              <a:t>新的飞跃</a:t>
            </a:r>
            <a:r>
              <a:rPr lang="zh-CN" altLang="zh-CN" sz="4400" b="1"/>
              <a:t>，</a:t>
            </a:r>
            <a:r>
              <a:rPr lang="zh-CN" altLang="zh-CN" sz="4400" b="1"/>
              <a:t>习近平</a:t>
            </a:r>
            <a:r>
              <a:rPr lang="zh-CN" altLang="zh-CN" sz="4400" b="1"/>
              <a:t>新</a:t>
            </a:r>
            <a:r>
              <a:rPr lang="zh-CN" altLang="zh-CN" sz="4400" b="1"/>
              <a:t>时代</a:t>
            </a:r>
            <a:r>
              <a:rPr lang="zh-CN" altLang="zh-CN" sz="4400" b="1"/>
              <a:t>中国特色社会主义</a:t>
            </a:r>
            <a:r>
              <a:rPr lang="zh-CN" altLang="zh-CN" sz="4400" b="1"/>
              <a:t>思想</a:t>
            </a:r>
            <a:r>
              <a:rPr lang="zh-CN" altLang="zh-CN" sz="4400" b="1"/>
              <a:t>实现了</a:t>
            </a:r>
            <a:r>
              <a:rPr lang="zh-CN" altLang="zh-CN" sz="4400" b="1"/>
              <a:t>马克思主义</a:t>
            </a:r>
            <a:r>
              <a:rPr lang="zh-CN" altLang="zh-CN" sz="4400" b="1"/>
              <a:t>中国化</a:t>
            </a:r>
            <a:r>
              <a:rPr lang="zh-CN" altLang="zh-CN" sz="4400" b="1"/>
              <a:t>新的</a:t>
            </a:r>
            <a:r>
              <a:rPr lang="zh-CN" altLang="zh-CN" sz="4400" b="1"/>
              <a:t>飞跃</a:t>
            </a:r>
            <a:r>
              <a:rPr lang="zh-CN" altLang="zh-CN" sz="4400" b="1"/>
              <a:t>。</a:t>
            </a:r>
            <a:endParaRPr lang="zh-CN" altLang="en-US" sz="4400" b="1"/>
          </a:p>
          <a:p>
            <a:pPr indent="0">
              <a:lnSpc>
                <a:spcPct val="150000"/>
              </a:lnSpc>
              <a:buNone/>
            </a:pPr>
            <a:r>
              <a:rPr lang="en-US" altLang="zh-CN" sz="4400" b="1"/>
              <a:t>  </a:t>
            </a:r>
            <a:r>
              <a:rPr lang="en-US" altLang="zh-CN" sz="4400" b="1">
                <a:solidFill>
                  <a:srgbClr val="FF0000"/>
                </a:solidFill>
              </a:rPr>
              <a:t>14</a:t>
            </a:r>
            <a:r>
              <a:rPr lang="en-US" altLang="zh-CN" sz="4400" b="1"/>
              <a:t> </a:t>
            </a:r>
            <a:r>
              <a:rPr lang="zh-CN" altLang="zh-CN" sz="4400" b="1"/>
              <a:t>在</a:t>
            </a:r>
            <a:r>
              <a:rPr lang="zh-CN" altLang="zh-CN" sz="4400" b="1"/>
              <a:t>习近平</a:t>
            </a:r>
            <a:r>
              <a:rPr lang="zh-CN" altLang="zh-CN" sz="4400" b="1"/>
              <a:t>新</a:t>
            </a:r>
            <a:r>
              <a:rPr lang="zh-CN" altLang="zh-CN" sz="4400" b="1"/>
              <a:t>时代</a:t>
            </a:r>
            <a:r>
              <a:rPr lang="zh-CN" altLang="zh-CN" sz="4400" b="1"/>
              <a:t>中国特色社会主义</a:t>
            </a:r>
            <a:r>
              <a:rPr lang="zh-CN" altLang="zh-CN" sz="4400" b="1"/>
              <a:t>思想的</a:t>
            </a:r>
            <a:r>
              <a:rPr lang="zh-CN" altLang="zh-CN" sz="4400" b="1"/>
              <a:t>指导下</a:t>
            </a:r>
            <a:r>
              <a:rPr lang="zh-CN" altLang="zh-CN" sz="4400" b="1"/>
              <a:t>，</a:t>
            </a:r>
            <a:r>
              <a:rPr lang="zh-CN" altLang="zh-CN" sz="4400" b="1"/>
              <a:t>中国共产党</a:t>
            </a:r>
            <a:r>
              <a:rPr lang="zh-CN" altLang="zh-CN" sz="4400" b="1"/>
              <a:t>团结带领</a:t>
            </a:r>
            <a:r>
              <a:rPr lang="zh-CN" altLang="zh-CN" sz="4400" b="1"/>
              <a:t>中国</a:t>
            </a:r>
            <a:r>
              <a:rPr lang="zh-CN" altLang="zh-CN" sz="4400" b="1"/>
              <a:t>人民</a:t>
            </a:r>
            <a:r>
              <a:rPr lang="zh-CN" altLang="zh-CN" sz="4400" b="1"/>
              <a:t>，</a:t>
            </a:r>
            <a:r>
              <a:rPr lang="zh-CN" altLang="zh-CN" sz="4400" b="1"/>
              <a:t>自信</a:t>
            </a:r>
            <a:endParaRPr lang="zh-CN" altLang="en-US" sz="4400" b="1"/>
          </a:p>
        </p:txBody>
      </p:sp>
    </p:spTree>
  </p:cSld>
  <p:clrMapOvr>
    <a:masterClrMapping/>
  </p:clrMapOvr>
  <p:transition spd="med" advTm="0">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51" name=""/>
        <p:cNvGrpSpPr/>
        <p:nvPr/>
      </p:nvGrpSpPr>
      <p:grpSpPr>
        <a:xfrm>
          <a:off x="0" y="0"/>
          <a:ext cx="0" cy="0"/>
          <a:chOff x="0" y="0"/>
          <a:chExt cx="0" cy="0"/>
        </a:xfrm>
      </p:grpSpPr>
      <p:sp>
        <p:nvSpPr>
          <p:cNvPr id="1048586" name="副标题 2"/>
          <p:cNvSpPr txBox="1"/>
          <p:nvPr/>
        </p:nvSpPr>
        <p:spPr>
          <a:xfrm>
            <a:off x="861549" y="951767"/>
            <a:ext cx="9983989" cy="55829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zh-CN" altLang="en-US" sz="4400" b="1"/>
              <a:t>     </a:t>
            </a:r>
            <a:r>
              <a:rPr lang="en-US" altLang="zh-CN" sz="4400" b="1"/>
              <a:t> </a:t>
            </a:r>
            <a:r>
              <a:rPr lang="en-US" altLang="zh-CN" sz="4400" b="1"/>
              <a:t> </a:t>
            </a:r>
            <a:r>
              <a:rPr lang="zh-CN" altLang="zh-CN" sz="4400" b="1"/>
              <a:t>这段话</a:t>
            </a:r>
            <a:r>
              <a:rPr lang="zh-CN" altLang="zh-CN" sz="4400" b="1"/>
              <a:t>是</a:t>
            </a:r>
            <a:r>
              <a:rPr lang="zh-CN" altLang="zh-CN" sz="4400" b="1"/>
              <a:t>这样说的</a:t>
            </a:r>
            <a:r>
              <a:rPr lang="zh-CN" altLang="zh-CN" sz="4400" b="1"/>
              <a:t>：</a:t>
            </a:r>
            <a:r>
              <a:rPr lang="zh-CN" altLang="zh-CN" sz="4400" b="1"/>
              <a:t>习近平</a:t>
            </a:r>
            <a:r>
              <a:rPr lang="zh-CN" altLang="zh-CN" sz="4400" b="1"/>
              <a:t>新时代</a:t>
            </a:r>
            <a:r>
              <a:rPr lang="zh-CN" altLang="zh-CN" sz="4400" b="1"/>
              <a:t>中国特色社会主义</a:t>
            </a:r>
            <a:r>
              <a:rPr lang="zh-CN" altLang="zh-CN" sz="4400" b="1"/>
              <a:t>思想</a:t>
            </a:r>
            <a:r>
              <a:rPr lang="zh-CN" altLang="zh-CN" sz="4400" b="1"/>
              <a:t>是</a:t>
            </a:r>
            <a:r>
              <a:rPr lang="zh-CN" altLang="zh-CN" sz="4400" b="1"/>
              <a:t>当代中国</a:t>
            </a:r>
            <a:r>
              <a:rPr lang="zh-CN" altLang="zh-CN" sz="4400" b="1"/>
              <a:t>马克思</a:t>
            </a:r>
            <a:r>
              <a:rPr lang="zh-CN" altLang="zh-CN" sz="4400" b="1"/>
              <a:t>主义</a:t>
            </a:r>
            <a:r>
              <a:rPr lang="zh-CN" altLang="zh-CN" sz="4400" b="1"/>
              <a:t>、</a:t>
            </a:r>
            <a:r>
              <a:rPr lang="zh-CN" altLang="zh-CN" sz="4400" b="1"/>
              <a:t>二十</a:t>
            </a:r>
            <a:r>
              <a:rPr lang="zh-CN" altLang="zh-CN" sz="4400" b="1"/>
              <a:t>一世纪</a:t>
            </a:r>
            <a:r>
              <a:rPr lang="zh-CN" altLang="zh-CN" sz="4400" b="1"/>
              <a:t>马克思</a:t>
            </a:r>
            <a:r>
              <a:rPr lang="zh-CN" altLang="zh-CN" sz="4400" b="1"/>
              <a:t>主义</a:t>
            </a:r>
            <a:r>
              <a:rPr lang="zh-CN" altLang="zh-CN" sz="4400" b="1"/>
              <a:t>，</a:t>
            </a:r>
            <a:r>
              <a:rPr lang="zh-CN" altLang="zh-CN" sz="4400" b="1"/>
              <a:t>是</a:t>
            </a:r>
            <a:r>
              <a:rPr lang="zh-CN" altLang="zh-CN" sz="4400" b="1"/>
              <a:t>中华文化</a:t>
            </a:r>
            <a:r>
              <a:rPr lang="zh-CN" altLang="zh-CN" sz="4400" b="1"/>
              <a:t>和中国精神</a:t>
            </a:r>
            <a:r>
              <a:rPr lang="zh-CN" altLang="zh-CN" sz="4400" b="1"/>
              <a:t>的</a:t>
            </a:r>
            <a:r>
              <a:rPr lang="zh-CN" altLang="zh-CN" sz="4400" b="1"/>
              <a:t>时代精华</a:t>
            </a:r>
            <a:r>
              <a:rPr lang="zh-CN" altLang="zh-CN" sz="4400" b="1"/>
              <a:t>，</a:t>
            </a:r>
            <a:r>
              <a:rPr lang="zh-CN" altLang="zh-CN" sz="4400" b="1"/>
              <a:t>实现了</a:t>
            </a:r>
            <a:r>
              <a:rPr lang="zh-CN" altLang="zh-CN" sz="4400" b="1"/>
              <a:t>马克思</a:t>
            </a:r>
            <a:r>
              <a:rPr lang="zh-CN" altLang="zh-CN" sz="4400" b="1"/>
              <a:t>主义</a:t>
            </a:r>
            <a:r>
              <a:rPr lang="zh-CN" altLang="zh-CN" sz="4400" b="1"/>
              <a:t>中国化</a:t>
            </a:r>
            <a:r>
              <a:rPr lang="zh-CN" altLang="zh-CN" sz="4400" b="1"/>
              <a:t>新的</a:t>
            </a:r>
            <a:r>
              <a:rPr lang="zh-CN" altLang="zh-CN" sz="4400" b="1"/>
              <a:t>飞跃</a:t>
            </a:r>
            <a:r>
              <a:rPr lang="zh-CN" altLang="zh-CN" sz="4400" b="1"/>
              <a:t>。</a:t>
            </a:r>
            <a:endParaRPr lang="zh-CN" altLang="en-US"/>
          </a:p>
        </p:txBody>
      </p:sp>
    </p:spTree>
  </p:cSld>
  <p:clrMapOvr>
    <a:masterClrMapping/>
  </p:clrMapOvr>
  <p:transition spd="med" advTm="0">
    <p:pull/>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32" name=""/>
        <p:cNvGrpSpPr/>
        <p:nvPr/>
      </p:nvGrpSpPr>
      <p:grpSpPr>
        <a:xfrm>
          <a:off x="0" y="0"/>
          <a:ext cx="0" cy="0"/>
          <a:chOff x="0" y="0"/>
          <a:chExt cx="0" cy="0"/>
        </a:xfrm>
      </p:grpSpPr>
      <p:sp>
        <p:nvSpPr>
          <p:cNvPr id="1048694" name="副标题 2"/>
          <p:cNvSpPr txBox="1"/>
          <p:nvPr/>
        </p:nvSpPr>
        <p:spPr>
          <a:xfrm rot="21600000">
            <a:off x="126431" y="-141341"/>
            <a:ext cx="12065569" cy="71406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en-US" altLang="zh-CN"/>
              <a:t> </a:t>
            </a:r>
            <a:r>
              <a:rPr lang="en-US" altLang="zh-CN"/>
              <a:t> </a:t>
            </a:r>
            <a:r>
              <a:rPr lang="en-US" altLang="zh-CN"/>
              <a:t> </a:t>
            </a:r>
            <a:r>
              <a:rPr lang="en-US" altLang="zh-CN"/>
              <a:t> </a:t>
            </a:r>
            <a:r>
              <a:rPr lang="en-US" altLang="zh-CN"/>
              <a:t> </a:t>
            </a:r>
            <a:r>
              <a:rPr lang="en-US" altLang="zh-CN"/>
              <a:t> </a:t>
            </a:r>
            <a:r>
              <a:rPr lang="en-US" altLang="zh-CN"/>
              <a:t> </a:t>
            </a:r>
            <a:r>
              <a:rPr lang="en-US" altLang="zh-CN" sz="4400" b="1"/>
              <a:t> </a:t>
            </a:r>
            <a:endParaRPr lang="zh-CN" altLang="en-US" sz="4400" b="1"/>
          </a:p>
          <a:p>
            <a:pPr indent="0">
              <a:lnSpc>
                <a:spcPct val="150000"/>
              </a:lnSpc>
              <a:buNone/>
            </a:pP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zh-CN" altLang="zh-CN" sz="4400" b="1"/>
              <a:t>自强</a:t>
            </a:r>
            <a:r>
              <a:rPr lang="zh-CN" altLang="zh-CN" sz="4400" b="1"/>
              <a:t>、</a:t>
            </a:r>
            <a:r>
              <a:rPr lang="zh-CN" altLang="zh-CN" sz="4400" b="1"/>
              <a:t>守正</a:t>
            </a:r>
            <a:r>
              <a:rPr lang="zh-CN" altLang="zh-CN" sz="4400" b="1"/>
              <a:t>创</a:t>
            </a:r>
            <a:r>
              <a:rPr lang="zh-CN" altLang="zh-CN" sz="4400" b="1"/>
              <a:t>新</a:t>
            </a:r>
            <a:r>
              <a:rPr lang="zh-CN" altLang="zh-CN" sz="4400" b="1"/>
              <a:t>，</a:t>
            </a:r>
            <a:r>
              <a:rPr lang="zh-CN" altLang="zh-CN" sz="4400" b="1"/>
              <a:t>统揽</a:t>
            </a:r>
            <a:r>
              <a:rPr lang="zh-CN" altLang="zh-CN" sz="4400" b="1"/>
              <a:t>伟大</a:t>
            </a:r>
            <a:r>
              <a:rPr lang="zh-CN" altLang="zh-CN" sz="4400" b="1"/>
              <a:t>斗争</a:t>
            </a:r>
            <a:r>
              <a:rPr lang="zh-CN" altLang="zh-CN" sz="4400" b="1"/>
              <a:t>、</a:t>
            </a:r>
            <a:r>
              <a:rPr lang="zh-CN" altLang="zh-CN" sz="4400" b="1"/>
              <a:t>伟大工程</a:t>
            </a:r>
            <a:r>
              <a:rPr lang="zh-CN" altLang="zh-CN" sz="4400" b="1"/>
              <a:t>、</a:t>
            </a:r>
            <a:r>
              <a:rPr lang="zh-CN" altLang="zh-CN" sz="4400" b="1"/>
              <a:t>伟大</a:t>
            </a:r>
            <a:r>
              <a:rPr lang="zh-CN" altLang="zh-CN" sz="4400" b="1"/>
              <a:t>事业</a:t>
            </a:r>
            <a:r>
              <a:rPr lang="zh-CN" altLang="zh-CN" sz="4400" b="1"/>
              <a:t>、</a:t>
            </a:r>
            <a:r>
              <a:rPr lang="zh-CN" altLang="zh-CN" sz="4400" b="1"/>
              <a:t>伟大梦想</a:t>
            </a:r>
            <a:r>
              <a:rPr lang="zh-CN" altLang="zh-CN" sz="4400" b="1"/>
              <a:t>，</a:t>
            </a:r>
            <a:r>
              <a:rPr lang="zh-CN" altLang="zh-CN" sz="4400" b="1"/>
              <a:t>创造了</a:t>
            </a:r>
            <a:r>
              <a:rPr lang="zh-CN" altLang="zh-CN" sz="4400" b="1"/>
              <a:t>新时代</a:t>
            </a:r>
            <a:r>
              <a:rPr lang="zh-CN" altLang="zh-CN" sz="4400" b="1"/>
              <a:t>中国特色社会主义</a:t>
            </a:r>
            <a:r>
              <a:rPr lang="zh-CN" altLang="zh-CN" sz="4400" b="1"/>
              <a:t>的</a:t>
            </a:r>
            <a:r>
              <a:rPr lang="zh-CN" altLang="zh-CN" sz="4400" b="1"/>
              <a:t>伟大</a:t>
            </a:r>
            <a:r>
              <a:rPr lang="zh-CN" altLang="zh-CN" sz="4400" b="1"/>
              <a:t>成就</a:t>
            </a:r>
            <a:r>
              <a:rPr lang="zh-CN" altLang="zh-CN" sz="4400" b="1"/>
              <a:t>，</a:t>
            </a:r>
            <a:r>
              <a:rPr lang="zh-CN" altLang="zh-CN" sz="4400" b="1"/>
              <a:t>为实现</a:t>
            </a:r>
            <a:r>
              <a:rPr lang="zh-CN" altLang="zh-CN" sz="4400" b="1"/>
              <a:t>中华民族</a:t>
            </a:r>
            <a:r>
              <a:rPr lang="zh-CN" altLang="zh-CN" sz="4400" b="1"/>
              <a:t>伟大复兴</a:t>
            </a:r>
            <a:r>
              <a:rPr lang="zh-CN" altLang="zh-CN" sz="4400" b="1"/>
              <a:t>提供了</a:t>
            </a:r>
            <a:r>
              <a:rPr lang="zh-CN" altLang="zh-CN" sz="4400" b="1"/>
              <a:t>更为</a:t>
            </a:r>
            <a:r>
              <a:rPr lang="zh-CN" altLang="zh-CN" sz="4400" b="1"/>
              <a:t>完善的</a:t>
            </a:r>
            <a:r>
              <a:rPr lang="zh-CN" altLang="zh-CN" sz="4400" b="1"/>
              <a:t>制度保证</a:t>
            </a:r>
            <a:r>
              <a:rPr lang="zh-CN" altLang="zh-CN" sz="4400" b="1"/>
              <a:t>、</a:t>
            </a:r>
            <a:r>
              <a:rPr lang="zh-CN" altLang="zh-CN" sz="4400" b="1"/>
              <a:t>更为坚实</a:t>
            </a:r>
            <a:r>
              <a:rPr lang="zh-CN" altLang="zh-CN" sz="4400" b="1"/>
              <a:t>的</a:t>
            </a:r>
            <a:r>
              <a:rPr lang="zh-CN" altLang="zh-CN" sz="4400" b="1"/>
              <a:t>物质</a:t>
            </a:r>
            <a:r>
              <a:rPr lang="zh-CN" altLang="zh-CN" sz="4400" b="1"/>
              <a:t>基础</a:t>
            </a:r>
            <a:r>
              <a:rPr lang="zh-CN" altLang="zh-CN" sz="4400" b="1"/>
              <a:t>、</a:t>
            </a:r>
            <a:r>
              <a:rPr lang="zh-CN" altLang="zh-CN" sz="4400" b="1"/>
              <a:t>更为主动</a:t>
            </a:r>
            <a:r>
              <a:rPr lang="zh-CN" altLang="zh-CN" sz="4400" b="1"/>
              <a:t>的</a:t>
            </a:r>
            <a:r>
              <a:rPr lang="zh-CN" altLang="zh-CN" sz="4400" b="1"/>
              <a:t>精神力量</a:t>
            </a:r>
            <a:r>
              <a:rPr lang="zh-CN" altLang="zh-CN" sz="4400" b="1"/>
              <a:t>。</a:t>
            </a:r>
            <a:endParaRPr lang="zh-CN" altLang="en-US" sz="4400" b="1"/>
          </a:p>
        </p:txBody>
      </p:sp>
    </p:spTree>
  </p:cSld>
  <p:clrMapOvr>
    <a:masterClrMapping/>
  </p:clrMapOvr>
  <p:transition spd="med" advTm="0">
    <p:pull/>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35" name=""/>
        <p:cNvGrpSpPr/>
        <p:nvPr/>
      </p:nvGrpSpPr>
      <p:grpSpPr>
        <a:xfrm>
          <a:off x="0" y="0"/>
          <a:ext cx="0" cy="0"/>
          <a:chOff x="0" y="0"/>
          <a:chExt cx="0" cy="0"/>
        </a:xfrm>
      </p:grpSpPr>
      <p:sp>
        <p:nvSpPr>
          <p:cNvPr id="1048698" name="副标题 2"/>
          <p:cNvSpPr txBox="1"/>
          <p:nvPr/>
        </p:nvSpPr>
        <p:spPr>
          <a:xfrm rot="21600000">
            <a:off x="126431" y="-141341"/>
            <a:ext cx="12065569" cy="71406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en-US" altLang="zh-CN"/>
              <a:t> </a:t>
            </a:r>
            <a:r>
              <a:rPr lang="en-US" altLang="zh-CN" sz="4400" b="1"/>
              <a:t> </a:t>
            </a:r>
            <a:r>
              <a:rPr lang="zh-CN" altLang="zh-CN" sz="4400" b="1"/>
              <a:t>新时代</a:t>
            </a:r>
            <a:r>
              <a:rPr lang="zh-CN" altLang="zh-CN" sz="4400" b="1"/>
              <a:t>十年</a:t>
            </a:r>
            <a:r>
              <a:rPr lang="zh-CN" altLang="zh-CN" sz="4400" b="1"/>
              <a:t>的</a:t>
            </a:r>
            <a:r>
              <a:rPr lang="zh-CN" altLang="zh-CN" sz="4400" b="1"/>
              <a:t>伟大变革</a:t>
            </a:r>
            <a:r>
              <a:rPr lang="zh-CN" altLang="zh-CN" sz="4400" b="1"/>
              <a:t>，</a:t>
            </a:r>
            <a:r>
              <a:rPr lang="zh-CN" altLang="zh-CN" sz="4400" b="1"/>
              <a:t>在党史</a:t>
            </a:r>
            <a:r>
              <a:rPr lang="zh-CN" altLang="zh-CN" sz="4400" b="1"/>
              <a:t>、</a:t>
            </a:r>
            <a:r>
              <a:rPr lang="zh-CN" altLang="zh-CN" sz="4400" b="1"/>
              <a:t>新中国史</a:t>
            </a:r>
            <a:r>
              <a:rPr lang="zh-CN" altLang="zh-CN" sz="4400" b="1"/>
              <a:t>、</a:t>
            </a:r>
            <a:endParaRPr lang="zh-CN" altLang="en-US" sz="4400" b="1"/>
          </a:p>
          <a:p>
            <a:pPr indent="0">
              <a:lnSpc>
                <a:spcPct val="150000"/>
              </a:lnSpc>
              <a:buNone/>
            </a:pPr>
            <a:r>
              <a:rPr lang="zh-CN" altLang="en-US" sz="4400" b="1"/>
              <a:t>改革开放史、社会主义发展史、中华民族发展史上具有里程碑意义。中国人民的前进动力更加强大、奋斗精神更加昂扬、必胜信念更加坚定，焕发出更为强烈的历史自觉和主动精神，中国共产党和中国人民正信心百倍推进中华民族从(</a:t>
            </a:r>
            <a:r>
              <a:rPr lang="zh-CN" altLang="en-US" sz="4400" b="1">
                <a:solidFill>
                  <a:srgbClr val="FF0000"/>
                </a:solidFill>
              </a:rPr>
              <a:t>ppt第</a:t>
            </a:r>
            <a:r>
              <a:rPr lang="en-US" altLang="zh-CN" sz="4400" b="1">
                <a:solidFill>
                  <a:srgbClr val="FF0000"/>
                </a:solidFill>
              </a:rPr>
              <a:t>15</a:t>
            </a:r>
            <a:r>
              <a:rPr lang="zh-CN" altLang="en-US" sz="4400" b="1">
                <a:solidFill>
                  <a:srgbClr val="FF0000"/>
                </a:solidFill>
              </a:rPr>
              <a:t>页</a:t>
            </a:r>
            <a:r>
              <a:rPr lang="zh-CN" altLang="en-US" sz="4400" b="1"/>
              <a:t>）</a:t>
            </a:r>
            <a:endParaRPr lang="zh-CN" altLang="en-US" sz="4400" b="1"/>
          </a:p>
        </p:txBody>
      </p:sp>
    </p:spTree>
  </p:cSld>
  <p:clrMapOvr>
    <a:masterClrMapping/>
  </p:clrMapOvr>
  <p:transition spd="med" advTm="0">
    <p:pull/>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38" name=""/>
        <p:cNvGrpSpPr/>
        <p:nvPr/>
      </p:nvGrpSpPr>
      <p:grpSpPr>
        <a:xfrm>
          <a:off x="0" y="0"/>
          <a:ext cx="0" cy="0"/>
          <a:chOff x="0" y="0"/>
          <a:chExt cx="0" cy="0"/>
        </a:xfrm>
      </p:grpSpPr>
      <p:sp>
        <p:nvSpPr>
          <p:cNvPr id="1048702" name="副标题 2"/>
          <p:cNvSpPr txBox="1"/>
          <p:nvPr/>
        </p:nvSpPr>
        <p:spPr>
          <a:xfrm rot="21600000">
            <a:off x="126431" y="-141341"/>
            <a:ext cx="12065569" cy="71406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en-US" altLang="zh-CN"/>
              <a:t> </a:t>
            </a:r>
            <a:r>
              <a:rPr lang="en-US" altLang="zh-CN"/>
              <a:t> </a:t>
            </a:r>
            <a:r>
              <a:rPr lang="en-US" altLang="zh-CN"/>
              <a:t> </a:t>
            </a:r>
            <a:r>
              <a:rPr lang="en-US" altLang="zh-CN"/>
              <a:t> </a:t>
            </a:r>
            <a:r>
              <a:rPr lang="en-US" altLang="zh-CN"/>
              <a:t> </a:t>
            </a:r>
            <a:r>
              <a:rPr lang="en-US" altLang="zh-CN"/>
              <a:t> </a:t>
            </a:r>
            <a:r>
              <a:rPr lang="en-US" altLang="zh-CN"/>
              <a:t> </a:t>
            </a:r>
            <a:r>
              <a:rPr lang="en-US" altLang="zh-CN" sz="4400" b="1"/>
              <a:t> </a:t>
            </a:r>
            <a:r>
              <a:rPr lang="zh-CN" altLang="zh-CN" sz="4400" b="1"/>
              <a:t>站起来</a:t>
            </a:r>
            <a:r>
              <a:rPr lang="zh-CN" altLang="zh-CN" sz="4400" b="1"/>
              <a:t>、</a:t>
            </a:r>
            <a:r>
              <a:rPr lang="zh-CN" altLang="zh-CN" sz="4400" b="1"/>
              <a:t>富起来</a:t>
            </a:r>
            <a:r>
              <a:rPr lang="zh-CN" altLang="zh-CN" sz="4400" b="1"/>
              <a:t>到强起来</a:t>
            </a:r>
            <a:r>
              <a:rPr lang="zh-CN" altLang="zh-CN" sz="4400" b="1"/>
              <a:t>的伟大飞跃</a:t>
            </a:r>
            <a:r>
              <a:rPr lang="zh-CN" altLang="zh-CN" sz="4400" b="1"/>
              <a:t>。</a:t>
            </a:r>
            <a:endParaRPr lang="zh-CN" altLang="en-US" sz="4400" b="1"/>
          </a:p>
          <a:p>
            <a:pPr indent="0">
              <a:lnSpc>
                <a:spcPct val="150000"/>
              </a:lnSpc>
              <a:buNone/>
            </a:pPr>
            <a:r>
              <a:rPr lang="en-US" altLang="zh-CN" sz="4400" b="1"/>
              <a:t>  </a:t>
            </a:r>
            <a:r>
              <a:rPr lang="en-US" altLang="zh-CN" sz="4400" b="1">
                <a:solidFill>
                  <a:srgbClr val="FF0000"/>
                </a:solidFill>
              </a:rPr>
              <a:t>16</a:t>
            </a:r>
            <a:r>
              <a:rPr lang="en-US" altLang="zh-CN" sz="4400" b="1"/>
              <a:t> </a:t>
            </a:r>
            <a:r>
              <a:rPr lang="zh-CN" altLang="zh-CN" sz="4400" b="1"/>
              <a:t>第四</a:t>
            </a:r>
            <a:r>
              <a:rPr lang="zh-CN" altLang="zh-CN" sz="4400" b="1"/>
              <a:t>，</a:t>
            </a:r>
            <a:r>
              <a:rPr lang="zh-CN" altLang="zh-CN" sz="4400" b="1"/>
              <a:t>深刻</a:t>
            </a:r>
            <a:r>
              <a:rPr lang="zh-CN" altLang="zh-CN" sz="4400" b="1"/>
              <a:t>领悟</a:t>
            </a:r>
            <a:r>
              <a:rPr lang="zh-CN" altLang="zh-CN" sz="4400" b="1"/>
              <a:t>“</a:t>
            </a:r>
            <a:r>
              <a:rPr lang="zh-CN" altLang="zh-CN" sz="4400" b="1"/>
              <a:t>两个确立</a:t>
            </a:r>
            <a:r>
              <a:rPr lang="zh-CN" altLang="zh-CN" sz="4400" b="1"/>
              <a:t>”</a:t>
            </a:r>
            <a:r>
              <a:rPr lang="zh-CN" altLang="zh-CN" sz="4400" b="1"/>
              <a:t>的</a:t>
            </a:r>
            <a:r>
              <a:rPr lang="zh-CN" altLang="zh-CN" sz="4400" b="1"/>
              <a:t>决定性</a:t>
            </a:r>
            <a:r>
              <a:rPr lang="zh-CN" altLang="zh-CN" sz="4400" b="1"/>
              <a:t>意义</a:t>
            </a:r>
            <a:r>
              <a:rPr lang="zh-CN" altLang="zh-CN" sz="4400" b="1"/>
              <a:t>。</a:t>
            </a:r>
            <a:r>
              <a:rPr lang="zh-CN" altLang="zh-CN" sz="4400" b="1"/>
              <a:t>确立</a:t>
            </a:r>
            <a:r>
              <a:rPr lang="zh-CN" altLang="zh-CN" sz="4400" b="1"/>
              <a:t>习近平</a:t>
            </a:r>
            <a:r>
              <a:rPr lang="zh-CN" altLang="zh-CN" sz="4400" b="1"/>
              <a:t>同志</a:t>
            </a:r>
            <a:r>
              <a:rPr lang="zh-CN" altLang="zh-CN" sz="4400" b="1"/>
              <a:t>党中央核心</a:t>
            </a:r>
            <a:r>
              <a:rPr lang="zh-CN" altLang="zh-CN" sz="4400" b="1"/>
              <a:t>、</a:t>
            </a:r>
            <a:r>
              <a:rPr lang="zh-CN" altLang="zh-CN" sz="4400" b="1"/>
              <a:t>全党的</a:t>
            </a:r>
            <a:r>
              <a:rPr lang="zh-CN" altLang="zh-CN" sz="4400" b="1"/>
              <a:t>核心地位</a:t>
            </a:r>
            <a:r>
              <a:rPr lang="zh-CN" altLang="zh-CN" sz="4400" b="1"/>
              <a:t>，</a:t>
            </a:r>
            <a:r>
              <a:rPr lang="zh-CN" altLang="zh-CN" sz="4400" b="1"/>
              <a:t>确立</a:t>
            </a:r>
            <a:r>
              <a:rPr lang="zh-CN" altLang="zh-CN" sz="4400" b="1"/>
              <a:t>习近平</a:t>
            </a:r>
            <a:r>
              <a:rPr lang="zh-CN" altLang="zh-CN" sz="4400" b="1"/>
              <a:t>新时代</a:t>
            </a:r>
            <a:r>
              <a:rPr lang="zh-CN" altLang="zh-CN" sz="4400" b="1"/>
              <a:t>中国特色社会主义</a:t>
            </a:r>
            <a:r>
              <a:rPr lang="zh-CN" altLang="zh-CN" sz="4400" b="1"/>
              <a:t>思想的</a:t>
            </a:r>
            <a:r>
              <a:rPr lang="zh-CN" altLang="zh-CN" sz="4400" b="1"/>
              <a:t>指导地位</a:t>
            </a:r>
            <a:r>
              <a:rPr lang="zh-CN" altLang="zh-CN" sz="4400" b="1"/>
              <a:t>，</a:t>
            </a:r>
            <a:r>
              <a:rPr lang="zh-CN" altLang="zh-CN" sz="4400" b="1"/>
              <a:t>反映了</a:t>
            </a:r>
            <a:r>
              <a:rPr lang="zh-CN" altLang="zh-CN" sz="4400" b="1"/>
              <a:t>全党</a:t>
            </a:r>
            <a:r>
              <a:rPr lang="zh-CN" altLang="zh-CN" sz="4400" b="1"/>
              <a:t>全军</a:t>
            </a:r>
            <a:r>
              <a:rPr lang="zh-CN" altLang="zh-CN" sz="4400" b="1"/>
              <a:t>全国</a:t>
            </a:r>
            <a:r>
              <a:rPr lang="zh-CN" altLang="zh-CN" sz="4400" b="1"/>
              <a:t>各族人民</a:t>
            </a:r>
            <a:r>
              <a:rPr lang="zh-CN" altLang="zh-CN" sz="4400" b="1"/>
              <a:t>共同心愿</a:t>
            </a:r>
            <a:r>
              <a:rPr lang="zh-CN" altLang="zh-CN" sz="4400" b="1"/>
              <a:t>，</a:t>
            </a:r>
            <a:r>
              <a:rPr lang="zh-CN" altLang="zh-CN" sz="4400" b="1"/>
              <a:t>对</a:t>
            </a:r>
            <a:r>
              <a:rPr lang="zh-CN" altLang="zh-CN" sz="4400" b="1"/>
              <a:t>新时代</a:t>
            </a:r>
            <a:r>
              <a:rPr lang="zh-CN" altLang="zh-CN" sz="4400" b="1"/>
              <a:t>党和国家</a:t>
            </a:r>
            <a:r>
              <a:rPr lang="zh-CN" altLang="zh-CN" sz="4400" b="1"/>
              <a:t>事业发展</a:t>
            </a:r>
            <a:r>
              <a:rPr lang="zh-CN" altLang="zh-CN" sz="4400" b="1"/>
              <a:t>、</a:t>
            </a:r>
            <a:r>
              <a:rPr lang="zh-CN" altLang="zh-CN" sz="4400" b="1"/>
              <a:t>对</a:t>
            </a:r>
            <a:r>
              <a:rPr lang="zh-CN" altLang="zh-CN" sz="4400" b="1"/>
              <a:t>推进</a:t>
            </a:r>
            <a:r>
              <a:rPr lang="zh-CN" altLang="zh-CN" sz="4400" b="1"/>
              <a:t>中华民族</a:t>
            </a:r>
            <a:r>
              <a:rPr lang="zh-CN" altLang="zh-CN" sz="4400" b="1"/>
              <a:t>伟大复兴</a:t>
            </a:r>
            <a:r>
              <a:rPr lang="zh-CN" altLang="zh-CN" sz="4400" b="1"/>
              <a:t>历史进程</a:t>
            </a:r>
            <a:r>
              <a:rPr lang="zh-CN" altLang="zh-CN" sz="4400" b="1"/>
              <a:t>具有决定性</a:t>
            </a:r>
            <a:r>
              <a:rPr lang="zh-CN" altLang="zh-CN" sz="4400" b="1"/>
              <a:t>意义</a:t>
            </a:r>
            <a:r>
              <a:rPr lang="zh-CN" altLang="zh-CN" sz="4400" b="1"/>
              <a:t>。</a:t>
            </a:r>
            <a:endParaRPr lang="zh-CN" altLang="en-US" sz="4400" b="1"/>
          </a:p>
        </p:txBody>
      </p:sp>
    </p:spTree>
  </p:cSld>
  <p:clrMapOvr>
    <a:masterClrMapping/>
  </p:clrMapOvr>
  <p:transition spd="med" advTm="0">
    <p:pull/>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41" name=""/>
        <p:cNvGrpSpPr/>
        <p:nvPr/>
      </p:nvGrpSpPr>
      <p:grpSpPr>
        <a:xfrm>
          <a:off x="0" y="0"/>
          <a:ext cx="0" cy="0"/>
          <a:chOff x="0" y="0"/>
          <a:chExt cx="0" cy="0"/>
        </a:xfrm>
      </p:grpSpPr>
      <p:sp>
        <p:nvSpPr>
          <p:cNvPr id="1048706" name="副标题 2"/>
          <p:cNvSpPr txBox="1"/>
          <p:nvPr/>
        </p:nvSpPr>
        <p:spPr>
          <a:xfrm rot="21600000">
            <a:off x="126431" y="-707738"/>
            <a:ext cx="12065569" cy="71406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en-US" altLang="zh-CN"/>
              <a:t> </a:t>
            </a:r>
            <a:r>
              <a:rPr lang="en-US" altLang="zh-CN"/>
              <a:t> </a:t>
            </a:r>
            <a:r>
              <a:rPr lang="en-US" altLang="zh-CN"/>
              <a:t> </a:t>
            </a:r>
            <a:r>
              <a:rPr lang="en-US" altLang="zh-CN"/>
              <a:t> </a:t>
            </a:r>
            <a:r>
              <a:rPr lang="en-US" altLang="zh-CN"/>
              <a:t> </a:t>
            </a:r>
            <a:r>
              <a:rPr lang="en-US" altLang="zh-CN" sz="4400" b="1">
                <a:solidFill>
                  <a:srgbClr val="36363D"/>
                </a:solidFill>
                <a:latin typeface="Arial" panose="020B0604020202020204"/>
                <a:ea typeface="Arial" panose="020B0604020202020204"/>
                <a:cs typeface="Arial" panose="020B0604020202020204"/>
              </a:rPr>
              <a:t> </a:t>
            </a:r>
            <a:r>
              <a:rPr lang="en-US" altLang="zh-CN" sz="4400" b="1">
                <a:solidFill>
                  <a:srgbClr val="36363D"/>
                </a:solidFill>
                <a:latin typeface="Arial" panose="020B0604020202020204"/>
                <a:ea typeface="Arial" panose="020B0604020202020204"/>
                <a:cs typeface="Arial" panose="020B0604020202020204"/>
              </a:rPr>
              <a:t> </a:t>
            </a:r>
            <a:endParaRPr lang="zh-CN" altLang="en-US" sz="4400" b="1"/>
          </a:p>
          <a:p>
            <a:pPr indent="0">
              <a:lnSpc>
                <a:spcPct val="150000"/>
              </a:lnSpc>
              <a:buNone/>
            </a:pPr>
            <a:r>
              <a:rPr lang="en-US" altLang="zh-CN" sz="4400" b="1">
                <a:solidFill>
                  <a:srgbClr val="36363D"/>
                </a:solidFill>
                <a:latin typeface="Arial" panose="020B0604020202020204"/>
                <a:ea typeface="Arial" panose="020B0604020202020204"/>
                <a:cs typeface="Arial" panose="020B0604020202020204"/>
              </a:rPr>
              <a:t>       </a:t>
            </a:r>
            <a:r>
              <a:rPr lang="zh-CN" altLang="zh-CN" sz="4400" b="1">
                <a:solidFill>
                  <a:srgbClr val="36363D"/>
                </a:solidFill>
                <a:latin typeface="+mn-ea"/>
                <a:cs typeface="Arial" panose="020B0604020202020204"/>
              </a:rPr>
              <a:t>正如习近平总书记在党的二十大报告中指出的，中国共产党为什么能，中国特色社会主义为什么好，归根到底是马克思主义行，是中国化时代化的马克思主义行。这是党的二十大报告的重要论断，也是习近平总书记反复谈到的重大问题。(</a:t>
            </a:r>
            <a:r>
              <a:rPr lang="zh-CN" altLang="zh-CN" sz="4400" b="1">
                <a:solidFill>
                  <a:srgbClr val="FF0000"/>
                </a:solidFill>
                <a:latin typeface="+mn-ea"/>
                <a:cs typeface="Arial" panose="020B0604020202020204"/>
              </a:rPr>
              <a:t>ppt第</a:t>
            </a:r>
            <a:r>
              <a:rPr lang="en-US" altLang="zh-CN" sz="4400" b="1">
                <a:solidFill>
                  <a:srgbClr val="FF0000"/>
                </a:solidFill>
                <a:latin typeface="+mn-ea"/>
                <a:cs typeface="Arial" panose="020B0604020202020204"/>
              </a:rPr>
              <a:t>17</a:t>
            </a:r>
            <a:r>
              <a:rPr lang="zh-CN" altLang="zh-CN" sz="4400" b="1">
                <a:solidFill>
                  <a:srgbClr val="FF0000"/>
                </a:solidFill>
                <a:latin typeface="+mn-ea"/>
                <a:cs typeface="Arial" panose="020B0604020202020204"/>
              </a:rPr>
              <a:t>页</a:t>
            </a:r>
            <a:r>
              <a:rPr lang="zh-CN" altLang="zh-CN" sz="4400" b="1">
                <a:solidFill>
                  <a:srgbClr val="36363D"/>
                </a:solidFill>
                <a:latin typeface="+mn-ea"/>
                <a:cs typeface="Arial" panose="020B0604020202020204"/>
              </a:rPr>
              <a:t>）</a:t>
            </a:r>
            <a:endParaRPr lang="zh-CN" altLang="zh-CN" sz="4400" b="1">
              <a:solidFill>
                <a:srgbClr val="36363D"/>
              </a:solidFill>
              <a:latin typeface="+mn-ea"/>
              <a:cs typeface="Arial" panose="020B0604020202020204"/>
            </a:endParaRPr>
          </a:p>
        </p:txBody>
      </p:sp>
    </p:spTree>
  </p:cSld>
  <p:clrMapOvr>
    <a:masterClrMapping/>
  </p:clrMapOvr>
  <p:transition spd="med" advTm="0">
    <p:pull/>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44" name=""/>
        <p:cNvGrpSpPr/>
        <p:nvPr/>
      </p:nvGrpSpPr>
      <p:grpSpPr>
        <a:xfrm>
          <a:off x="0" y="0"/>
          <a:ext cx="0" cy="0"/>
          <a:chOff x="0" y="0"/>
          <a:chExt cx="0" cy="0"/>
        </a:xfrm>
      </p:grpSpPr>
      <p:sp>
        <p:nvSpPr>
          <p:cNvPr id="1048710" name="副标题 2"/>
          <p:cNvSpPr txBox="1"/>
          <p:nvPr/>
        </p:nvSpPr>
        <p:spPr>
          <a:xfrm rot="21600000">
            <a:off x="126431" y="-67844"/>
            <a:ext cx="12065569" cy="81048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en-US" altLang="zh-CN"/>
              <a:t> </a:t>
            </a:r>
            <a:r>
              <a:rPr lang="en-US" altLang="zh-CN"/>
              <a:t> </a:t>
            </a:r>
            <a:r>
              <a:rPr lang="en-US" altLang="zh-CN"/>
              <a:t> </a:t>
            </a:r>
            <a:r>
              <a:rPr lang="en-US" altLang="zh-CN"/>
              <a:t> </a:t>
            </a:r>
            <a:r>
              <a:rPr lang="en-US" altLang="zh-CN"/>
              <a:t> </a:t>
            </a:r>
            <a:r>
              <a:rPr lang="en-US" altLang="zh-CN" sz="4400" b="1">
                <a:solidFill>
                  <a:srgbClr val="36363D"/>
                </a:solidFill>
                <a:latin typeface="Arial" panose="020B0604020202020204"/>
                <a:ea typeface="Arial" panose="020B0604020202020204"/>
                <a:cs typeface="Arial" panose="020B0604020202020204"/>
              </a:rPr>
              <a:t> </a:t>
            </a:r>
            <a:r>
              <a:rPr lang="en-US" altLang="zh-CN" sz="4400" b="1">
                <a:solidFill>
                  <a:srgbClr val="36363D"/>
                </a:solidFill>
                <a:latin typeface="Arial" panose="020B0604020202020204"/>
                <a:ea typeface="Arial" panose="020B0604020202020204"/>
                <a:cs typeface="Arial" panose="020B0604020202020204"/>
              </a:rPr>
              <a:t> </a:t>
            </a:r>
            <a:endParaRPr lang="zh-CN" altLang="en-US" sz="4400" b="1"/>
          </a:p>
          <a:p>
            <a:pPr indent="0">
              <a:lnSpc>
                <a:spcPct val="150000"/>
              </a:lnSpc>
              <a:buNone/>
            </a:pPr>
            <a:r>
              <a:rPr lang="en-US" altLang="zh-CN" sz="4400" b="1">
                <a:solidFill>
                  <a:srgbClr val="36363D"/>
                </a:solidFill>
                <a:latin typeface="Arial" panose="020B0604020202020204"/>
                <a:ea typeface="Arial" panose="020B0604020202020204"/>
                <a:cs typeface="Arial" panose="020B0604020202020204"/>
              </a:rPr>
              <a:t>  </a:t>
            </a:r>
            <a:r>
              <a:rPr lang="en-US" altLang="zh-CN" sz="4400" b="1">
                <a:solidFill>
                  <a:srgbClr val="36363D"/>
                </a:solidFill>
                <a:latin typeface="Arial" panose="020B0604020202020204"/>
                <a:ea typeface="Arial" panose="020B0604020202020204"/>
                <a:cs typeface="Arial" panose="020B0604020202020204"/>
              </a:rPr>
              <a:t>  </a:t>
            </a:r>
            <a:r>
              <a:rPr lang="en-US" altLang="zh-CN" sz="4400" b="1">
                <a:solidFill>
                  <a:srgbClr val="36363D"/>
                </a:solidFill>
                <a:latin typeface="Arial" panose="020B0604020202020204"/>
                <a:ea typeface="Arial" panose="020B0604020202020204"/>
                <a:cs typeface="Arial" panose="020B0604020202020204"/>
              </a:rPr>
              <a:t>  </a:t>
            </a:r>
            <a:r>
              <a:rPr lang="en-US" altLang="zh-CN" sz="4400" b="1">
                <a:solidFill>
                  <a:srgbClr val="36363D"/>
                </a:solidFill>
                <a:latin typeface="+mn-ea"/>
                <a:cs typeface="+mn-ea"/>
              </a:rPr>
              <a:t> </a:t>
            </a:r>
            <a:r>
              <a:rPr lang="zh-CN" altLang="zh-CN" sz="4400" b="1">
                <a:solidFill>
                  <a:srgbClr val="36363D"/>
                </a:solidFill>
                <a:latin typeface="+mn-ea"/>
                <a:cs typeface="+mn-ea"/>
              </a:rPr>
              <a:t>比如，在庆祝中国共产党成立100周年大会上指出：“中国共产党为什么能，中国特色社会主义为什么好，归根到底是因为马克思主义行！”这次在党的二十大报告中，总书记再次强调这个问题。</a:t>
            </a:r>
            <a:endParaRPr lang="zh-CN" altLang="en-US" sz="4400" b="1">
              <a:latin typeface="+mn-ea"/>
              <a:cs typeface="+mn-ea"/>
            </a:endParaRPr>
          </a:p>
        </p:txBody>
      </p:sp>
    </p:spTree>
  </p:cSld>
  <p:clrMapOvr>
    <a:masterClrMapping/>
  </p:clrMapOvr>
  <p:transition spd="med" advTm="0">
    <p:pull/>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47" name=""/>
        <p:cNvGrpSpPr/>
        <p:nvPr/>
      </p:nvGrpSpPr>
      <p:grpSpPr>
        <a:xfrm>
          <a:off x="0" y="0"/>
          <a:ext cx="0" cy="0"/>
          <a:chOff x="0" y="0"/>
          <a:chExt cx="0" cy="0"/>
        </a:xfrm>
      </p:grpSpPr>
      <p:sp>
        <p:nvSpPr>
          <p:cNvPr id="1048714" name="副标题 2"/>
          <p:cNvSpPr txBox="1"/>
          <p:nvPr/>
        </p:nvSpPr>
        <p:spPr>
          <a:xfrm rot="21600000">
            <a:off x="0" y="479721"/>
            <a:ext cx="12065569" cy="81048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en-US" altLang="zh-CN"/>
              <a:t> </a:t>
            </a:r>
            <a:r>
              <a:rPr lang="en-US" altLang="zh-CN"/>
              <a:t>  </a:t>
            </a:r>
            <a:r>
              <a:rPr lang="en-US" altLang="zh-CN"/>
              <a:t>  </a:t>
            </a:r>
            <a:r>
              <a:rPr lang="en-US" altLang="zh-CN" sz="4400" b="1">
                <a:solidFill>
                  <a:srgbClr val="36363D"/>
                </a:solidFill>
                <a:latin typeface="Arial" panose="020B0604020202020204"/>
                <a:ea typeface="Arial" panose="020B0604020202020204"/>
                <a:cs typeface="Arial" panose="020B0604020202020204"/>
              </a:rPr>
              <a:t>  </a:t>
            </a:r>
            <a:r>
              <a:rPr lang="en-US" altLang="zh-CN" sz="4400" b="1">
                <a:solidFill>
                  <a:srgbClr val="36363D"/>
                </a:solidFill>
                <a:latin typeface="Arial" panose="020B0604020202020204"/>
                <a:ea typeface="Arial" panose="020B0604020202020204"/>
                <a:cs typeface="Arial" panose="020B0604020202020204"/>
              </a:rPr>
              <a:t>  </a:t>
            </a:r>
            <a:r>
              <a:rPr lang="en-US" altLang="zh-CN" sz="4400" b="1">
                <a:solidFill>
                  <a:srgbClr val="36363D"/>
                </a:solidFill>
                <a:latin typeface="+mn-ea"/>
                <a:cs typeface="Arial" panose="020B0604020202020204"/>
              </a:rPr>
              <a:t>马克思主义具有强大的真理力量和道义力量，为人类社会发展进步指明了方向，是我们认识世界、把握规律、追求真理、改造世界的强大思想武器。从《共产党宣言》发表到今天，无论时代如何变迁、科学如何进步，马克思主义依然占据着真理和道义的制高点。</a:t>
            </a:r>
            <a:endParaRPr lang="en-US" altLang="zh-CN" sz="4400" b="1">
              <a:solidFill>
                <a:srgbClr val="36363D"/>
              </a:solidFill>
              <a:latin typeface="+mn-ea"/>
              <a:cs typeface="Arial" panose="020B0604020202020204"/>
            </a:endParaRPr>
          </a:p>
        </p:txBody>
      </p:sp>
    </p:spTree>
  </p:cSld>
  <p:clrMapOvr>
    <a:masterClrMapping/>
  </p:clrMapOvr>
  <p:transition spd="med" advTm="0">
    <p:pull/>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50" name=""/>
        <p:cNvGrpSpPr/>
        <p:nvPr/>
      </p:nvGrpSpPr>
      <p:grpSpPr>
        <a:xfrm>
          <a:off x="0" y="0"/>
          <a:ext cx="0" cy="0"/>
          <a:chOff x="0" y="0"/>
          <a:chExt cx="0" cy="0"/>
        </a:xfrm>
      </p:grpSpPr>
      <p:sp>
        <p:nvSpPr>
          <p:cNvPr id="1048718" name="副标题 2"/>
          <p:cNvSpPr txBox="1"/>
          <p:nvPr/>
        </p:nvSpPr>
        <p:spPr>
          <a:xfrm rot="21600000">
            <a:off x="-184728" y="335215"/>
            <a:ext cx="12065569" cy="81048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en-US" altLang="zh-CN"/>
              <a:t> </a:t>
            </a:r>
            <a:r>
              <a:rPr lang="en-US" altLang="zh-CN"/>
              <a:t>  </a:t>
            </a:r>
            <a:r>
              <a:rPr lang="en-US" altLang="zh-CN"/>
              <a:t>  </a:t>
            </a:r>
            <a:r>
              <a:rPr lang="en-US" altLang="zh-CN" sz="4400" b="1">
                <a:solidFill>
                  <a:srgbClr val="36363D"/>
                </a:solidFill>
                <a:latin typeface="Arial" panose="020B0604020202020204"/>
                <a:ea typeface="Arial" panose="020B0604020202020204"/>
                <a:cs typeface="Arial" panose="020B0604020202020204"/>
              </a:rPr>
              <a:t>  </a:t>
            </a:r>
            <a:r>
              <a:rPr lang="en-US" altLang="zh-CN" sz="4400" b="1">
                <a:solidFill>
                  <a:srgbClr val="36363D"/>
                </a:solidFill>
                <a:latin typeface="Arial" panose="020B0604020202020204"/>
                <a:ea typeface="Arial" panose="020B0604020202020204"/>
                <a:cs typeface="Arial" panose="020B0604020202020204"/>
              </a:rPr>
              <a:t>  </a:t>
            </a:r>
            <a:r>
              <a:rPr lang="en-US" altLang="zh-CN" sz="4400" b="1">
                <a:solidFill>
                  <a:srgbClr val="36363D"/>
                </a:solidFill>
                <a:latin typeface="微软雅黑" panose="020B0503020204020204" pitchFamily="34" charset="-122"/>
                <a:ea typeface="微软雅黑" panose="020B0503020204020204" pitchFamily="34" charset="-122"/>
                <a:cs typeface="微软雅黑" panose="020B0503020204020204" pitchFamily="34" charset="-122"/>
              </a:rPr>
              <a:t>同时也要看到，马克思主义理论不是教条而是行动指南，必须随着实践发展而发展，必须中国化才能落地生根、本土化才能深入人心。</a:t>
            </a:r>
            <a:endParaRPr lang="zh-CN" altLang="en-US" sz="4400" b="1">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buNone/>
            </a:pPr>
            <a:r>
              <a:rPr lang="en-US" altLang="zh-CN" sz="4400" b="1">
                <a:solidFill>
                  <a:srgbClr val="36363D"/>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4400" b="1">
                <a:solidFill>
                  <a:srgbClr val="36363D"/>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4400" b="1">
                <a:solidFill>
                  <a:srgbClr val="36363D"/>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4400" b="1">
                <a:solidFill>
                  <a:srgbClr val="36363D"/>
                </a:solidFill>
                <a:latin typeface="微软雅黑" panose="020B0503020204020204" pitchFamily="34" charset="-122"/>
                <a:ea typeface="微软雅黑" panose="020B0503020204020204" pitchFamily="34" charset="-122"/>
                <a:cs typeface="微软雅黑" panose="020B0503020204020204" pitchFamily="34" charset="-122"/>
              </a:rPr>
              <a:t>  坚持把马克思主义基本原理同中国具体实际相结合、同中华优秀传统文化相结合，坚持实践是检验真理的唯一标准，坚持一切从实</a:t>
            </a:r>
            <a:r>
              <a:rPr lang="zh-CN" altLang="zh-CN" sz="4400" b="1">
                <a:solidFill>
                  <a:srgbClr val="36363D"/>
                </a:solidFill>
                <a:latin typeface="微软雅黑" panose="020B0503020204020204" pitchFamily="34" charset="-122"/>
                <a:ea typeface="微软雅黑" panose="020B0503020204020204" pitchFamily="34" charset="-122"/>
                <a:cs typeface="微软雅黑" panose="020B0503020204020204" pitchFamily="34" charset="-122"/>
              </a:rPr>
              <a:t>际</a:t>
            </a:r>
            <a:endParaRPr lang="zh-CN" altLang="en-US" sz="44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med" advTm="0">
    <p:pull/>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53" name=""/>
        <p:cNvGrpSpPr/>
        <p:nvPr/>
      </p:nvGrpSpPr>
      <p:grpSpPr>
        <a:xfrm>
          <a:off x="0" y="0"/>
          <a:ext cx="0" cy="0"/>
          <a:chOff x="0" y="0"/>
          <a:chExt cx="0" cy="0"/>
        </a:xfrm>
      </p:grpSpPr>
      <p:sp>
        <p:nvSpPr>
          <p:cNvPr id="1048722" name="副标题 2"/>
          <p:cNvSpPr txBox="1"/>
          <p:nvPr/>
        </p:nvSpPr>
        <p:spPr>
          <a:xfrm rot="21600000">
            <a:off x="0" y="265858"/>
            <a:ext cx="12065569" cy="58296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zh-CN" altLang="zh-CN" sz="4400" b="1"/>
              <a:t>出发</a:t>
            </a:r>
            <a:r>
              <a:rPr lang="zh-CN" altLang="zh-CN" sz="4400" b="1"/>
              <a:t>，</a:t>
            </a:r>
            <a:r>
              <a:rPr lang="zh-CN" altLang="zh-CN" sz="4400" b="1"/>
              <a:t>我们</a:t>
            </a:r>
            <a:r>
              <a:rPr lang="zh-CN" altLang="en-US" sz="4400" b="1"/>
              <a:t>及时回答时代之问、人民之问，不断推进马克思主义中国化时代化。</a:t>
            </a:r>
            <a:endParaRPr lang="zh-CN" altLang="en-US" sz="4400" b="1"/>
          </a:p>
          <a:p>
            <a:pPr indent="0">
              <a:lnSpc>
                <a:spcPct val="150000"/>
              </a:lnSpc>
              <a:buNone/>
            </a:pP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zh-CN" altLang="zh-CN" sz="4400" b="1"/>
              <a:t>同学们</a:t>
            </a:r>
            <a:r>
              <a:rPr lang="zh-CN" altLang="zh-CN" sz="4400" b="1"/>
              <a:t>，</a:t>
            </a:r>
            <a:r>
              <a:rPr lang="zh-CN" altLang="zh-CN" sz="4400" b="1"/>
              <a:t>青年</a:t>
            </a:r>
            <a:r>
              <a:rPr lang="zh-CN" altLang="zh-CN" sz="4400" b="1"/>
              <a:t>强</a:t>
            </a:r>
            <a:r>
              <a:rPr lang="zh-CN" altLang="zh-CN" sz="4400" b="1"/>
              <a:t>，</a:t>
            </a:r>
            <a:r>
              <a:rPr lang="zh-CN" altLang="zh-CN" sz="4400" b="1"/>
              <a:t>则国家强</a:t>
            </a:r>
            <a:r>
              <a:rPr lang="zh-CN" altLang="zh-CN" sz="4400" b="1"/>
              <a:t>。</a:t>
            </a:r>
            <a:r>
              <a:rPr lang="zh-CN" altLang="zh-CN" sz="4400" b="1"/>
              <a:t>当代中国青年</a:t>
            </a:r>
            <a:r>
              <a:rPr lang="zh-CN" altLang="zh-CN" sz="4400" b="1"/>
              <a:t>生逢其时</a:t>
            </a:r>
            <a:r>
              <a:rPr lang="zh-CN" altLang="zh-CN" sz="4400" b="1"/>
              <a:t>，</a:t>
            </a:r>
            <a:r>
              <a:rPr lang="zh-CN" altLang="zh-CN" sz="4400" b="1"/>
              <a:t>施展才干</a:t>
            </a:r>
            <a:r>
              <a:rPr lang="zh-CN" altLang="zh-CN" sz="4400" b="1"/>
              <a:t>的</a:t>
            </a:r>
            <a:r>
              <a:rPr lang="zh-CN" altLang="zh-CN" sz="4400" b="1"/>
              <a:t>舞台</a:t>
            </a:r>
            <a:r>
              <a:rPr lang="zh-CN" altLang="zh-CN" sz="4400" b="1"/>
              <a:t>无比广阔</a:t>
            </a:r>
            <a:r>
              <a:rPr lang="zh-CN" altLang="zh-CN" sz="4400" b="1"/>
              <a:t>，</a:t>
            </a:r>
            <a:r>
              <a:rPr lang="zh-CN" altLang="zh-CN" sz="4400" b="1"/>
              <a:t>实现</a:t>
            </a:r>
            <a:r>
              <a:rPr lang="zh-CN" altLang="zh-CN" sz="4400" b="1"/>
              <a:t>梦想</a:t>
            </a:r>
            <a:r>
              <a:rPr lang="zh-CN" altLang="zh-CN" sz="4400" b="1"/>
              <a:t>的</a:t>
            </a:r>
            <a:r>
              <a:rPr lang="zh-CN" altLang="zh-CN" sz="4400" b="1"/>
              <a:t>前景</a:t>
            </a:r>
            <a:r>
              <a:rPr lang="zh-CN" altLang="zh-CN" sz="4400" b="1"/>
              <a:t>无比光明</a:t>
            </a:r>
            <a:r>
              <a:rPr lang="zh-CN" altLang="zh-CN" sz="4400" b="1"/>
              <a:t>。</a:t>
            </a:r>
            <a:r>
              <a:rPr lang="zh-CN" altLang="zh-CN" sz="4400" b="1"/>
              <a:t>我们要努力</a:t>
            </a:r>
            <a:r>
              <a:rPr lang="zh-CN" altLang="zh-CN" sz="4400" b="1"/>
              <a:t>学</a:t>
            </a:r>
            <a:r>
              <a:rPr lang="zh-CN" altLang="zh-CN" sz="4400" b="1"/>
              <a:t>好</a:t>
            </a:r>
            <a:r>
              <a:rPr lang="zh-CN" altLang="zh-CN" sz="4400" b="1"/>
              <a:t>马克思</a:t>
            </a:r>
            <a:r>
              <a:rPr lang="zh-CN" altLang="zh-CN" sz="4400" b="1"/>
              <a:t>主义</a:t>
            </a:r>
            <a:r>
              <a:rPr lang="zh-CN" altLang="zh-CN" sz="4400" b="1"/>
              <a:t>中国化</a:t>
            </a:r>
            <a:r>
              <a:rPr lang="zh-CN" altLang="zh-CN" sz="4400" b="1"/>
              <a:t>最新</a:t>
            </a:r>
            <a:r>
              <a:rPr lang="zh-CN" altLang="zh-CN" sz="4400" b="1"/>
              <a:t>理论成果</a:t>
            </a:r>
            <a:r>
              <a:rPr lang="zh-CN" altLang="zh-CN" sz="4400" b="1"/>
              <a:t>，</a:t>
            </a:r>
            <a:r>
              <a:rPr lang="zh-CN" altLang="zh-CN" sz="4400" b="1"/>
              <a:t>用新时代</a:t>
            </a:r>
            <a:r>
              <a:rPr lang="zh-CN" altLang="zh-CN" sz="4400" b="1"/>
              <a:t>中国</a:t>
            </a:r>
            <a:r>
              <a:rPr lang="zh-CN" altLang="zh-CN" sz="4400" b="1"/>
              <a:t>特色</a:t>
            </a:r>
            <a:endParaRPr lang="zh-CN" altLang="en-US" sz="4400" b="1"/>
          </a:p>
          <a:p>
            <a:pPr indent="0">
              <a:lnSpc>
                <a:spcPct val="150000"/>
              </a:lnSpc>
              <a:buNone/>
            </a:pP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endParaRPr lang="zh-CN" altLang="en-US" sz="4400" b="1"/>
          </a:p>
          <a:p>
            <a:pPr indent="0">
              <a:lnSpc>
                <a:spcPct val="150000"/>
              </a:lnSpc>
              <a:buNone/>
            </a:pP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endParaRPr lang="zh-CN" altLang="en-US" sz="4400" b="1"/>
          </a:p>
          <a:p>
            <a:pPr indent="0">
              <a:lnSpc>
                <a:spcPct val="150000"/>
              </a:lnSpc>
              <a:buNone/>
            </a:pP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endParaRPr lang="zh-CN" altLang="en-US" sz="4400" b="1"/>
          </a:p>
        </p:txBody>
      </p:sp>
    </p:spTree>
  </p:cSld>
  <p:clrMapOvr>
    <a:masterClrMapping/>
  </p:clrMapOvr>
  <p:transition spd="med" advTm="0">
    <p:pull/>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56" name=""/>
        <p:cNvGrpSpPr/>
        <p:nvPr/>
      </p:nvGrpSpPr>
      <p:grpSpPr>
        <a:xfrm>
          <a:off x="0" y="0"/>
          <a:ext cx="0" cy="0"/>
          <a:chOff x="0" y="0"/>
          <a:chExt cx="0" cy="0"/>
        </a:xfrm>
      </p:grpSpPr>
      <p:sp>
        <p:nvSpPr>
          <p:cNvPr id="1048726" name="副标题 2"/>
          <p:cNvSpPr txBox="1"/>
          <p:nvPr/>
        </p:nvSpPr>
        <p:spPr>
          <a:xfrm rot="21600000">
            <a:off x="-182130" y="-180975"/>
            <a:ext cx="12065569" cy="624578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en-US" altLang="zh-CN" sz="4400" b="1"/>
              <a:t>       </a:t>
            </a:r>
            <a:r>
              <a:rPr lang="zh-CN" altLang="zh-CN" sz="4400" b="1"/>
              <a:t>社会主义思想武装头脑，怀抱梦想又脚踏实地，敢想敢为又善作善成，让青春在全面建设社会主义现代化国家的火热实践中绽放绚丽之花。同学们，你是否理解了马克思主义中国化新的飞跃呢，这里老师推荐几个拓展阅读，</a:t>
            </a:r>
            <a:r>
              <a:rPr lang="en-US" altLang="zh-CN" sz="4400" b="1">
                <a:solidFill>
                  <a:srgbClr val="FF0000"/>
                </a:solidFill>
              </a:rPr>
              <a:t>18</a:t>
            </a:r>
            <a:r>
              <a:rPr lang="zh-CN" altLang="zh-CN" sz="4400" b="1"/>
              <a:t>同时，欢迎大家课后与我</a:t>
            </a:r>
            <a:r>
              <a:rPr lang="zh-CN" altLang="zh-CN" sz="4400" b="1"/>
              <a:t>线上交流学习，好的，今天的课程到此结束，感谢大家聆听！</a:t>
            </a:r>
            <a:r>
              <a:rPr lang="en-US" altLang="zh-CN" sz="4400" b="1">
                <a:solidFill>
                  <a:srgbClr val="FF0000"/>
                </a:solidFill>
              </a:rPr>
              <a:t>19</a:t>
            </a:r>
            <a:endParaRPr lang="zh-CN" altLang="en-US" sz="4400" b="1"/>
          </a:p>
          <a:p>
            <a:pPr indent="0">
              <a:lnSpc>
                <a:spcPct val="150000"/>
              </a:lnSpc>
              <a:buNone/>
            </a:pP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endParaRPr lang="zh-CN" altLang="en-US" sz="4400" b="1"/>
          </a:p>
          <a:p>
            <a:pPr indent="0">
              <a:lnSpc>
                <a:spcPct val="150000"/>
              </a:lnSpc>
              <a:buNone/>
            </a:pP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endParaRPr lang="zh-CN" altLang="en-US" sz="4400" b="1"/>
          </a:p>
          <a:p>
            <a:pPr indent="0">
              <a:lnSpc>
                <a:spcPct val="150000"/>
              </a:lnSpc>
              <a:buNone/>
            </a:pP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endParaRPr lang="zh-CN" altLang="en-US" sz="4400" b="1"/>
          </a:p>
        </p:txBody>
      </p:sp>
    </p:spTree>
  </p:cSld>
  <p:clrMapOvr>
    <a:masterClrMapping/>
  </p:clrMapOvr>
  <p:transition spd="med" advTm="0">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54" name=""/>
        <p:cNvGrpSpPr/>
        <p:nvPr/>
      </p:nvGrpSpPr>
      <p:grpSpPr>
        <a:xfrm>
          <a:off x="0" y="0"/>
          <a:ext cx="0" cy="0"/>
          <a:chOff x="0" y="0"/>
          <a:chExt cx="0" cy="0"/>
        </a:xfrm>
      </p:grpSpPr>
      <p:sp>
        <p:nvSpPr>
          <p:cNvPr id="1048590" name="副标题 2"/>
          <p:cNvSpPr txBox="1"/>
          <p:nvPr/>
        </p:nvSpPr>
        <p:spPr>
          <a:xfrm>
            <a:off x="821394" y="358004"/>
            <a:ext cx="9983989" cy="55829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zh-CN" altLang="en-US" sz="4400" b="1"/>
              <a:t>  </a:t>
            </a:r>
            <a:r>
              <a:rPr lang="en-US" altLang="zh-CN" sz="4400" b="1"/>
              <a:t>     </a:t>
            </a:r>
            <a:r>
              <a:rPr lang="zh-CN" altLang="zh-CN" sz="4400" b="1"/>
              <a:t>问题就是时代的口号。那么，接下来，我们如何理解习近平新时代中国特色社会主义思想的历史地位，准确把握这一马克思主义中国化时代化的最新理论成果呢？我们将从以下几个问题出发，开展本专题问题式教学。(</a:t>
            </a:r>
            <a:r>
              <a:rPr lang="zh-CN" altLang="zh-CN" sz="4400" b="1">
                <a:solidFill>
                  <a:srgbClr val="FF0000"/>
                </a:solidFill>
              </a:rPr>
              <a:t>ppt第</a:t>
            </a:r>
            <a:r>
              <a:rPr lang="en-US" altLang="zh-CN" sz="4400" b="1">
                <a:solidFill>
                  <a:srgbClr val="FF0000"/>
                </a:solidFill>
              </a:rPr>
              <a:t>3</a:t>
            </a:r>
            <a:r>
              <a:rPr lang="zh-CN" altLang="zh-CN" sz="4400" b="1">
                <a:solidFill>
                  <a:srgbClr val="FF0000"/>
                </a:solidFill>
              </a:rPr>
              <a:t>页</a:t>
            </a:r>
            <a:r>
              <a:rPr lang="zh-CN" altLang="zh-CN" sz="4400" b="1"/>
              <a:t>）</a:t>
            </a:r>
            <a:endParaRPr lang="zh-CN" altLang="zh-CN" sz="4400" b="1"/>
          </a:p>
        </p:txBody>
      </p:sp>
    </p:spTree>
  </p:cSld>
  <p:clrMapOvr>
    <a:masterClrMapping/>
  </p:clrMapOvr>
  <p:transition spd="med" advTm="0">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57" name=""/>
        <p:cNvGrpSpPr/>
        <p:nvPr/>
      </p:nvGrpSpPr>
      <p:grpSpPr>
        <a:xfrm>
          <a:off x="0" y="0"/>
          <a:ext cx="0" cy="0"/>
          <a:chOff x="0" y="0"/>
          <a:chExt cx="0" cy="0"/>
        </a:xfrm>
      </p:grpSpPr>
      <p:sp>
        <p:nvSpPr>
          <p:cNvPr id="1048594" name="副标题 2"/>
          <p:cNvSpPr txBox="1"/>
          <p:nvPr/>
        </p:nvSpPr>
        <p:spPr>
          <a:xfrm>
            <a:off x="821394" y="358004"/>
            <a:ext cx="9983989" cy="618890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zh-CN" altLang="en-US" sz="4400" b="1"/>
              <a:t>  </a:t>
            </a:r>
            <a:r>
              <a:rPr lang="en-US" altLang="zh-CN" sz="4400" b="1"/>
              <a:t> </a:t>
            </a:r>
            <a:r>
              <a:rPr lang="en-US" altLang="zh-CN" sz="4400" b="1"/>
              <a:t> </a:t>
            </a:r>
            <a:r>
              <a:rPr lang="zh-CN" altLang="zh-CN" sz="4400" b="1"/>
              <a:t>（</a:t>
            </a:r>
            <a:r>
              <a:rPr lang="zh-CN" altLang="zh-CN" sz="4400" b="1"/>
              <a:t>一</a:t>
            </a:r>
            <a:r>
              <a:rPr lang="zh-CN" altLang="zh-CN" sz="4400" b="1"/>
              <a:t>）</a:t>
            </a:r>
            <a:r>
              <a:rPr lang="zh-CN" altLang="zh-CN" sz="4400" b="1"/>
              <a:t>为什么</a:t>
            </a:r>
            <a:r>
              <a:rPr lang="zh-CN" altLang="zh-CN" sz="4400" b="1"/>
              <a:t>习近平</a:t>
            </a:r>
            <a:r>
              <a:rPr lang="zh-CN" altLang="zh-CN" sz="4400" b="1"/>
              <a:t>新</a:t>
            </a:r>
            <a:r>
              <a:rPr lang="zh-CN" altLang="zh-CN" sz="4400" b="1"/>
              <a:t>时代</a:t>
            </a:r>
            <a:r>
              <a:rPr lang="zh-CN" altLang="zh-CN" sz="4400" b="1"/>
              <a:t>中国特色</a:t>
            </a:r>
            <a:r>
              <a:rPr lang="zh-CN" altLang="zh-CN" sz="4400" b="1"/>
              <a:t>社会主义</a:t>
            </a:r>
            <a:r>
              <a:rPr lang="zh-CN" altLang="zh-CN" sz="4400" b="1"/>
              <a:t>思想</a:t>
            </a:r>
            <a:r>
              <a:rPr lang="zh-CN" altLang="zh-CN" sz="4400" b="1"/>
              <a:t>是</a:t>
            </a:r>
            <a:r>
              <a:rPr lang="zh-CN" altLang="zh-CN" sz="4400" b="1"/>
              <a:t>当代中国</a:t>
            </a:r>
            <a:r>
              <a:rPr lang="zh-CN" altLang="zh-CN" sz="4400" b="1"/>
              <a:t>马克思主义</a:t>
            </a:r>
            <a:r>
              <a:rPr lang="zh-CN" altLang="zh-CN" sz="4400" b="1"/>
              <a:t>，</a:t>
            </a:r>
            <a:r>
              <a:rPr lang="zh-CN" altLang="zh-CN" sz="4400" b="1"/>
              <a:t>二十</a:t>
            </a:r>
            <a:r>
              <a:rPr lang="zh-CN" altLang="zh-CN" sz="4400" b="1"/>
              <a:t>一世纪</a:t>
            </a:r>
            <a:r>
              <a:rPr lang="zh-CN" altLang="zh-CN" sz="4400" b="1"/>
              <a:t>马克思</a:t>
            </a:r>
            <a:r>
              <a:rPr lang="zh-CN" altLang="zh-CN" sz="4400" b="1"/>
              <a:t>主义</a:t>
            </a:r>
            <a:r>
              <a:rPr lang="zh-CN" altLang="zh-CN" sz="4400" b="1"/>
              <a:t>？</a:t>
            </a:r>
            <a:endParaRPr lang="zh-CN" altLang="en-US"/>
          </a:p>
          <a:p>
            <a:pPr indent="0">
              <a:lnSpc>
                <a:spcPct val="150000"/>
              </a:lnSpc>
              <a:buNone/>
            </a:pPr>
            <a:r>
              <a:rPr lang="en-US" altLang="zh-CN" sz="4400" b="1"/>
              <a:t>    </a:t>
            </a:r>
            <a:r>
              <a:rPr lang="zh-CN" altLang="zh-CN" sz="4400" b="1"/>
              <a:t>（二）为什么习近平新时代中国特色社会主义思想是中华文化和中国精神的时代精华？(</a:t>
            </a:r>
            <a:r>
              <a:rPr lang="zh-CN" altLang="zh-CN" sz="4400" b="1">
                <a:solidFill>
                  <a:srgbClr val="FF0000"/>
                </a:solidFill>
              </a:rPr>
              <a:t>ppt第</a:t>
            </a:r>
            <a:r>
              <a:rPr lang="en-US" altLang="zh-CN" sz="4400" b="1">
                <a:solidFill>
                  <a:srgbClr val="FF0000"/>
                </a:solidFill>
              </a:rPr>
              <a:t>4</a:t>
            </a:r>
            <a:r>
              <a:rPr lang="zh-CN" altLang="zh-CN" sz="4400" b="1">
                <a:solidFill>
                  <a:srgbClr val="FF0000"/>
                </a:solidFill>
              </a:rPr>
              <a:t>页</a:t>
            </a:r>
            <a:r>
              <a:rPr lang="zh-CN" altLang="zh-CN" sz="4400" b="1"/>
              <a:t>）</a:t>
            </a:r>
            <a:endParaRPr lang="zh-CN" altLang="zh-CN" sz="4400" b="1"/>
          </a:p>
        </p:txBody>
      </p:sp>
    </p:spTree>
  </p:cSld>
  <p:clrMapOvr>
    <a:masterClrMapping/>
  </p:clrMapOvr>
  <p:transition spd="med" advTm="0">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60" name=""/>
        <p:cNvGrpSpPr/>
        <p:nvPr/>
      </p:nvGrpSpPr>
      <p:grpSpPr>
        <a:xfrm>
          <a:off x="0" y="0"/>
          <a:ext cx="0" cy="0"/>
          <a:chOff x="0" y="0"/>
          <a:chExt cx="0" cy="0"/>
        </a:xfrm>
      </p:grpSpPr>
      <p:sp>
        <p:nvSpPr>
          <p:cNvPr id="1048598" name="副标题 2"/>
          <p:cNvSpPr txBox="1"/>
          <p:nvPr/>
        </p:nvSpPr>
        <p:spPr>
          <a:xfrm>
            <a:off x="821394" y="800612"/>
            <a:ext cx="9983989" cy="57462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zh-CN" altLang="en-US" sz="4400" b="1"/>
              <a:t>  </a:t>
            </a:r>
            <a:r>
              <a:rPr lang="en-US" altLang="zh-CN" sz="4400" b="1"/>
              <a:t> </a:t>
            </a:r>
            <a:r>
              <a:rPr lang="en-US" altLang="zh-CN" sz="4400" b="1"/>
              <a:t> </a:t>
            </a:r>
            <a:r>
              <a:rPr lang="zh-CN" altLang="zh-CN" sz="4400" b="1"/>
              <a:t>（</a:t>
            </a:r>
            <a:r>
              <a:rPr lang="zh-CN" altLang="zh-CN" sz="4400" b="1"/>
              <a:t>三</a:t>
            </a:r>
            <a:r>
              <a:rPr lang="zh-CN" altLang="zh-CN" sz="4400" b="1"/>
              <a:t>）</a:t>
            </a:r>
            <a:r>
              <a:rPr lang="zh-CN" altLang="zh-CN" sz="4400" b="1"/>
              <a:t>为什</a:t>
            </a:r>
            <a:r>
              <a:rPr lang="zh-CN" altLang="zh-CN" sz="4400" b="1"/>
              <a:t>么</a:t>
            </a:r>
            <a:r>
              <a:rPr lang="zh-CN" altLang="zh-CN" sz="4400" b="1"/>
              <a:t>习近平</a:t>
            </a:r>
            <a:r>
              <a:rPr lang="zh-CN" altLang="zh-CN" sz="4400" b="1"/>
              <a:t>新时代</a:t>
            </a:r>
            <a:r>
              <a:rPr lang="zh-CN" altLang="zh-CN" sz="4400" b="1"/>
              <a:t>中国特色社会主</a:t>
            </a:r>
            <a:r>
              <a:rPr lang="zh-CN" altLang="zh-CN" sz="4400" b="1"/>
              <a:t>义</a:t>
            </a:r>
            <a:r>
              <a:rPr lang="zh-CN" altLang="zh-CN" sz="4400" b="1"/>
              <a:t>思想</a:t>
            </a:r>
            <a:r>
              <a:rPr lang="zh-CN" altLang="zh-CN" sz="4400" b="1"/>
              <a:t>实现了</a:t>
            </a:r>
            <a:r>
              <a:rPr lang="zh-CN" altLang="zh-CN" sz="4400" b="1"/>
              <a:t>马克思主义</a:t>
            </a:r>
            <a:r>
              <a:rPr lang="zh-CN" altLang="zh-CN" sz="4400" b="1"/>
              <a:t>中国化</a:t>
            </a:r>
            <a:r>
              <a:rPr lang="zh-CN" altLang="zh-CN" sz="4400" b="1"/>
              <a:t>新的</a:t>
            </a:r>
            <a:r>
              <a:rPr lang="zh-CN" altLang="zh-CN" sz="4400" b="1"/>
              <a:t>飞跃</a:t>
            </a:r>
            <a:r>
              <a:rPr lang="zh-CN" altLang="zh-CN" sz="4400" b="1"/>
              <a:t>？</a:t>
            </a:r>
            <a:endParaRPr lang="zh-CN" altLang="en-US"/>
          </a:p>
          <a:p>
            <a:pPr indent="0">
              <a:lnSpc>
                <a:spcPct val="150000"/>
              </a:lnSpc>
              <a:buNone/>
            </a:pP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zh-CN" altLang="zh-CN" sz="4400" b="1"/>
              <a:t>以及</a:t>
            </a:r>
            <a:r>
              <a:rPr lang="zh-CN" altLang="zh-CN" sz="4400" b="1"/>
              <a:t>（</a:t>
            </a:r>
            <a:r>
              <a:rPr lang="zh-CN" altLang="zh-CN" sz="4400" b="1"/>
              <a:t>四</a:t>
            </a:r>
            <a:r>
              <a:rPr lang="zh-CN" altLang="zh-CN" sz="4400" b="1"/>
              <a:t>）</a:t>
            </a:r>
            <a:r>
              <a:rPr lang="zh-CN" altLang="zh-CN" sz="4400" b="1"/>
              <a:t>深刻领悟</a:t>
            </a:r>
            <a:r>
              <a:rPr lang="zh-CN" altLang="zh-CN" sz="4400" b="1"/>
              <a:t>“</a:t>
            </a:r>
            <a:r>
              <a:rPr lang="zh-CN" altLang="zh-CN" sz="4400" b="1"/>
              <a:t>两个</a:t>
            </a:r>
            <a:r>
              <a:rPr lang="zh-CN" altLang="zh-CN" sz="4400" b="1"/>
              <a:t>确立</a:t>
            </a:r>
            <a:r>
              <a:rPr lang="zh-CN" altLang="zh-CN" sz="4400" b="1"/>
              <a:t>”</a:t>
            </a:r>
            <a:r>
              <a:rPr lang="zh-CN" altLang="zh-CN" sz="4400" b="1"/>
              <a:t>的</a:t>
            </a:r>
            <a:r>
              <a:rPr lang="zh-CN" altLang="zh-CN" sz="4400" b="1"/>
              <a:t>决定性</a:t>
            </a:r>
            <a:r>
              <a:rPr lang="zh-CN" altLang="zh-CN" sz="4400" b="1"/>
              <a:t>意义</a:t>
            </a:r>
            <a:r>
              <a:rPr lang="zh-CN" altLang="zh-CN" sz="4400" b="1"/>
              <a:t>。</a:t>
            </a:r>
            <a:endParaRPr lang="zh-CN" altLang="en-US"/>
          </a:p>
        </p:txBody>
      </p:sp>
    </p:spTree>
  </p:cSld>
  <p:clrMapOvr>
    <a:masterClrMapping/>
  </p:clrMapOvr>
  <p:transition spd="med" advTm="0">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63" name=""/>
        <p:cNvGrpSpPr/>
        <p:nvPr/>
      </p:nvGrpSpPr>
      <p:grpSpPr>
        <a:xfrm>
          <a:off x="0" y="0"/>
          <a:ext cx="0" cy="0"/>
          <a:chOff x="0" y="0"/>
          <a:chExt cx="0" cy="0"/>
        </a:xfrm>
      </p:grpSpPr>
      <p:sp>
        <p:nvSpPr>
          <p:cNvPr id="1048602" name="副标题 2"/>
          <p:cNvSpPr txBox="1"/>
          <p:nvPr/>
        </p:nvSpPr>
        <p:spPr>
          <a:xfrm>
            <a:off x="821394" y="430720"/>
            <a:ext cx="9983989" cy="611619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zh-CN" altLang="en-US" sz="4400" b="1"/>
              <a:t>  </a:t>
            </a:r>
            <a:r>
              <a:rPr lang="en-US" altLang="zh-CN" sz="4400" b="1"/>
              <a:t>     </a:t>
            </a:r>
            <a:r>
              <a:rPr lang="zh-CN" altLang="zh-CN" sz="4400" b="1"/>
              <a:t>第一，当代中国马克思主义、二十一世纪马克思主义。对于这一问题的回答，我们不得不回答这样的一个问题，这就是马克思是谁，如何理解马克思主义呢？（停顿</a:t>
            </a:r>
            <a:r>
              <a:rPr lang="en-US" altLang="zh-CN" sz="4400" b="1"/>
              <a:t>3</a:t>
            </a:r>
            <a:r>
              <a:rPr lang="zh-CN" altLang="zh-CN" sz="4400" b="1"/>
              <a:t>秒）我想同学们心中应该有了自己的答案。(</a:t>
            </a:r>
            <a:r>
              <a:rPr lang="zh-CN" altLang="zh-CN" sz="4400" b="1">
                <a:solidFill>
                  <a:srgbClr val="FF0000"/>
                </a:solidFill>
              </a:rPr>
              <a:t>ppt第</a:t>
            </a:r>
            <a:r>
              <a:rPr lang="en-US" altLang="zh-CN" sz="4400" b="1">
                <a:solidFill>
                  <a:srgbClr val="FF0000"/>
                </a:solidFill>
              </a:rPr>
              <a:t>5</a:t>
            </a:r>
            <a:r>
              <a:rPr lang="zh-CN" altLang="zh-CN" sz="4400" b="1">
                <a:solidFill>
                  <a:srgbClr val="FF0000"/>
                </a:solidFill>
              </a:rPr>
              <a:t>页</a:t>
            </a:r>
            <a:r>
              <a:rPr lang="zh-CN" altLang="zh-CN" sz="4400" b="1"/>
              <a:t>）</a:t>
            </a:r>
            <a:endParaRPr lang="zh-CN" altLang="zh-CN" sz="4400" b="1"/>
          </a:p>
        </p:txBody>
      </p:sp>
    </p:spTree>
  </p:cSld>
  <p:clrMapOvr>
    <a:masterClrMapping/>
  </p:clrMapOvr>
  <p:transition spd="med" advTm="0">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66" name=""/>
        <p:cNvGrpSpPr/>
        <p:nvPr/>
      </p:nvGrpSpPr>
      <p:grpSpPr>
        <a:xfrm>
          <a:off x="0" y="0"/>
          <a:ext cx="0" cy="0"/>
          <a:chOff x="0" y="0"/>
          <a:chExt cx="0" cy="0"/>
        </a:xfrm>
      </p:grpSpPr>
      <p:sp>
        <p:nvSpPr>
          <p:cNvPr id="1048606" name="副标题 2"/>
          <p:cNvSpPr txBox="1"/>
          <p:nvPr/>
        </p:nvSpPr>
        <p:spPr>
          <a:xfrm rot="21600000">
            <a:off x="706895" y="954312"/>
            <a:ext cx="9983989" cy="53721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zh-CN" altLang="en-US" sz="4400" b="1"/>
              <a:t>  </a:t>
            </a:r>
            <a:r>
              <a:rPr lang="en-US" altLang="zh-CN" sz="4400" b="1"/>
              <a:t> </a:t>
            </a:r>
            <a:r>
              <a:rPr lang="en-US" altLang="zh-CN" sz="4400" b="1"/>
              <a:t> </a:t>
            </a:r>
            <a:r>
              <a:rPr lang="en-US" altLang="zh-CN" sz="4400" b="1"/>
              <a:t> </a:t>
            </a:r>
            <a:r>
              <a:rPr lang="en-US" altLang="zh-CN" sz="4400" b="1"/>
              <a:t> </a:t>
            </a:r>
            <a:r>
              <a:rPr lang="en-US" altLang="zh-CN" sz="4400" b="1"/>
              <a:t> </a:t>
            </a:r>
            <a:r>
              <a:rPr lang="en-US" altLang="zh-CN" sz="4400" b="1"/>
              <a:t> </a:t>
            </a:r>
            <a:r>
              <a:rPr lang="zh-CN" altLang="zh-CN" sz="4400" b="1"/>
              <a:t>马克思</a:t>
            </a:r>
            <a:r>
              <a:rPr lang="zh-CN" altLang="zh-CN" sz="4400" b="1"/>
              <a:t>是谁</a:t>
            </a:r>
            <a:r>
              <a:rPr lang="zh-CN" altLang="zh-CN" sz="4400" b="1"/>
              <a:t>？</a:t>
            </a:r>
            <a:r>
              <a:rPr lang="zh-CN" altLang="zh-CN" sz="4400" b="1"/>
              <a:t>也许</a:t>
            </a:r>
            <a:r>
              <a:rPr lang="zh-CN" altLang="zh-CN" sz="4400" b="1"/>
              <a:t>我们</a:t>
            </a:r>
            <a:r>
              <a:rPr lang="zh-CN" altLang="zh-CN" sz="4400" b="1"/>
              <a:t>可以从</a:t>
            </a:r>
            <a:r>
              <a:rPr lang="en-US" altLang="zh-CN" sz="4400" b="1"/>
              <a:t>1</a:t>
            </a:r>
            <a:r>
              <a:rPr lang="en-US" altLang="zh-CN" sz="4400" b="1"/>
              <a:t>8</a:t>
            </a:r>
            <a:r>
              <a:rPr lang="en-US" altLang="zh-CN" sz="4400" b="1"/>
              <a:t>3</a:t>
            </a:r>
            <a:r>
              <a:rPr lang="en-US" altLang="zh-CN" sz="4400" b="1"/>
              <a:t>5</a:t>
            </a:r>
            <a:r>
              <a:rPr lang="zh-CN" altLang="zh-CN" sz="4400" b="1"/>
              <a:t>年</a:t>
            </a:r>
            <a:r>
              <a:rPr lang="en-US" altLang="zh-CN" sz="4400" b="1"/>
              <a:t>1</a:t>
            </a:r>
            <a:r>
              <a:rPr lang="en-US" altLang="zh-CN" sz="4400" b="1"/>
              <a:t>7</a:t>
            </a:r>
            <a:r>
              <a:rPr lang="zh-CN" altLang="zh-CN" sz="4400" b="1"/>
              <a:t>岁</a:t>
            </a:r>
            <a:r>
              <a:rPr lang="zh-CN" altLang="zh-CN" sz="4400" b="1"/>
              <a:t>的</a:t>
            </a:r>
            <a:r>
              <a:rPr lang="zh-CN" altLang="zh-CN" sz="4400" b="1"/>
              <a:t>马克思</a:t>
            </a:r>
            <a:r>
              <a:rPr lang="zh-CN" altLang="zh-CN" sz="4400" b="1"/>
              <a:t>写过的</a:t>
            </a:r>
            <a:r>
              <a:rPr lang="zh-CN" altLang="zh-CN" sz="4400" b="1"/>
              <a:t>一篇</a:t>
            </a:r>
            <a:r>
              <a:rPr lang="zh-CN" altLang="zh-CN" sz="4400" b="1"/>
              <a:t>毕业论文里面</a:t>
            </a:r>
            <a:r>
              <a:rPr lang="zh-CN" altLang="zh-CN" sz="4400" b="1"/>
              <a:t>来认识他</a:t>
            </a:r>
            <a:r>
              <a:rPr lang="zh-CN" altLang="zh-CN" sz="4400" b="1"/>
              <a:t>。</a:t>
            </a:r>
            <a:r>
              <a:rPr lang="zh-CN" altLang="zh-CN" sz="4400" b="1"/>
              <a:t>这</a:t>
            </a:r>
            <a:r>
              <a:rPr lang="zh-CN" altLang="zh-CN" sz="4400" b="1"/>
              <a:t>篇论文</a:t>
            </a:r>
            <a:r>
              <a:rPr lang="zh-CN" altLang="zh-CN" sz="4400" b="1"/>
              <a:t>的</a:t>
            </a:r>
            <a:r>
              <a:rPr lang="zh-CN" altLang="zh-CN" sz="4400" b="1"/>
              <a:t>题目</a:t>
            </a:r>
            <a:r>
              <a:rPr lang="zh-CN" altLang="zh-CN" sz="4400" b="1"/>
              <a:t>叫</a:t>
            </a:r>
            <a:r>
              <a:rPr lang="zh-CN" altLang="zh-CN" sz="4400" b="1"/>
              <a:t>《</a:t>
            </a:r>
            <a:r>
              <a:rPr lang="zh-CN" altLang="zh-CN" sz="4400" b="1"/>
              <a:t>青年</a:t>
            </a:r>
            <a:r>
              <a:rPr lang="zh-CN" altLang="zh-CN" sz="4400" b="1"/>
              <a:t>在选择</a:t>
            </a:r>
            <a:r>
              <a:rPr lang="zh-CN" altLang="zh-CN" sz="4400" b="1"/>
              <a:t>职业时的考虑</a:t>
            </a:r>
            <a:r>
              <a:rPr lang="zh-CN" altLang="zh-CN" sz="4400" b="1"/>
              <a:t>》</a:t>
            </a:r>
            <a:r>
              <a:rPr lang="zh-CN" altLang="zh-CN" sz="4400" b="1"/>
              <a:t>。</a:t>
            </a:r>
            <a:r>
              <a:rPr lang="zh-CN" altLang="zh-CN" sz="4400" b="1"/>
              <a:t>在这篇文章</a:t>
            </a:r>
            <a:r>
              <a:rPr lang="zh-CN" altLang="zh-CN" sz="4400" b="1"/>
              <a:t>中</a:t>
            </a:r>
            <a:r>
              <a:rPr lang="zh-CN" altLang="zh-CN" sz="4400" b="1"/>
              <a:t>，</a:t>
            </a:r>
            <a:r>
              <a:rPr lang="zh-CN" altLang="zh-CN" sz="4400" b="1"/>
              <a:t>马克思</a:t>
            </a:r>
            <a:r>
              <a:rPr lang="zh-CN" altLang="zh-CN" sz="4400" b="1"/>
              <a:t>写下了</a:t>
            </a:r>
            <a:r>
              <a:rPr lang="zh-CN" altLang="zh-CN" sz="4400" b="1"/>
              <a:t>这样一段话</a:t>
            </a:r>
            <a:r>
              <a:rPr lang="zh-CN" altLang="zh-CN" sz="4400" b="1"/>
              <a:t>：</a:t>
            </a:r>
            <a:endParaRPr lang="zh-CN" altLang="en-US"/>
          </a:p>
        </p:txBody>
      </p:sp>
    </p:spTree>
  </p:cSld>
  <p:clrMapOvr>
    <a:masterClrMapping/>
  </p:clrMapOvr>
  <p:transition spd="med" advTm="0">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69" name=""/>
        <p:cNvGrpSpPr/>
        <p:nvPr/>
      </p:nvGrpSpPr>
      <p:grpSpPr>
        <a:xfrm>
          <a:off x="0" y="0"/>
          <a:ext cx="0" cy="0"/>
          <a:chOff x="0" y="0"/>
          <a:chExt cx="0" cy="0"/>
        </a:xfrm>
      </p:grpSpPr>
      <p:sp>
        <p:nvSpPr>
          <p:cNvPr id="1048610" name="副标题 2"/>
          <p:cNvSpPr txBox="1"/>
          <p:nvPr/>
        </p:nvSpPr>
        <p:spPr>
          <a:xfrm rot="21600000">
            <a:off x="706895" y="592362"/>
            <a:ext cx="9983989" cy="53721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zh-CN" altLang="en-US" sz="4400" b="1"/>
              <a:t>  </a:t>
            </a:r>
            <a:r>
              <a:rPr lang="en-US" altLang="zh-CN" sz="4400" b="1"/>
              <a:t> </a:t>
            </a:r>
            <a:r>
              <a:rPr lang="en-US" altLang="zh-CN" sz="4400" b="1"/>
              <a:t> </a:t>
            </a:r>
            <a:r>
              <a:rPr lang="en-US" altLang="zh-CN" sz="4400" b="1"/>
              <a:t> </a:t>
            </a:r>
            <a:r>
              <a:rPr lang="en-US" altLang="zh-CN" sz="4400" b="1"/>
              <a:t> </a:t>
            </a:r>
            <a:r>
              <a:rPr lang="zh-CN" altLang="zh-CN" sz="4400" b="1"/>
              <a:t>“</a:t>
            </a:r>
            <a:r>
              <a:rPr lang="zh-CN" altLang="zh-CN" sz="4400" b="1"/>
              <a:t>如果我们选择了最能为人类福利而劳动的职业，那么，重担就不能把我们压倒，因为这是为大家而献身；那时我们所感到的就不是可怜的、有限的、自私的乐趣，我们的幸福将属于千百万人，</a:t>
            </a:r>
            <a:endParaRPr lang="zh-CN" altLang="en-US"/>
          </a:p>
        </p:txBody>
      </p:sp>
    </p:spTree>
  </p:cSld>
  <p:clrMapOvr>
    <a:masterClrMapping/>
  </p:clrMapOvr>
  <p:transition spd="med" advTm="0">
    <p:pull/>
  </p:transition>
</p:sld>
</file>

<file path=ppt/tags/tag1.xml><?xml version="1.0" encoding="utf-8"?>
<p:tagLst xmlns:p="http://schemas.openxmlformats.org/presentationml/2006/main">
  <p:tag name="KSO_WPP_MARK_KEY" val="00571c86-bad4-43f6-a9d8-428ea0955957"/>
  <p:tag name="COMMONDATA" val="eyJoZGlkIjoiM2EwY2IyNjgyOTEwNDFiN2YzN2ZlOTRmNjM1NTEzZTYifQ=="/>
</p:tagLst>
</file>

<file path=ppt/theme/theme1.xml><?xml version="1.0" encoding="utf-8"?>
<a:theme xmlns:a="http://schemas.openxmlformats.org/drawingml/2006/main" name="包图主题2">
  <a:themeElements>
    <a:clrScheme name="自定义 179">
      <a:dk1>
        <a:srgbClr val="000000"/>
      </a:dk1>
      <a:lt1>
        <a:srgbClr val="FFFFFF"/>
      </a:lt1>
      <a:dk2>
        <a:srgbClr val="778495"/>
      </a:dk2>
      <a:lt2>
        <a:srgbClr val="F0F0F0"/>
      </a:lt2>
      <a:accent1>
        <a:srgbClr val="CE1126"/>
      </a:accent1>
      <a:accent2>
        <a:srgbClr val="CE1126"/>
      </a:accent2>
      <a:accent3>
        <a:srgbClr val="CE1126"/>
      </a:accent3>
      <a:accent4>
        <a:srgbClr val="CE1126"/>
      </a:accent4>
      <a:accent5>
        <a:srgbClr val="CE1126"/>
      </a:accent5>
      <a:accent6>
        <a:srgbClr val="CE1126"/>
      </a:accent6>
      <a:hlink>
        <a:srgbClr val="0085C3"/>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4644</Words>
  <Application>WPS 演示</Application>
  <PresentationFormat/>
  <Paragraphs>103</Paragraphs>
  <Slides>38</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38</vt:i4>
      </vt:variant>
    </vt:vector>
  </HeadingPairs>
  <TitlesOfParts>
    <vt:vector size="47" baseType="lpstr">
      <vt:lpstr>Arial</vt:lpstr>
      <vt:lpstr>宋体</vt:lpstr>
      <vt:lpstr>Wingdings</vt:lpstr>
      <vt:lpstr>微软雅黑</vt:lpstr>
      <vt:lpstr>等线</vt:lpstr>
      <vt:lpstr>Arial Unicode MS</vt:lpstr>
      <vt:lpstr>Arial</vt:lpstr>
      <vt:lpstr>Calibri</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lastModifiedBy>caidou</cp:lastModifiedBy>
  <cp:revision>4</cp:revision>
  <dcterms:created xsi:type="dcterms:W3CDTF">2022-11-12T15:29:00Z</dcterms:created>
  <dcterms:modified xsi:type="dcterms:W3CDTF">2022-11-12T16:02:36Z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28017C33CCDB4C029A7931E8262ACB8C</vt:lpwstr>
  </property>
</Properties>
</file>